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4" r:id="rId4"/>
    <p:sldId id="275" r:id="rId5"/>
    <p:sldId id="26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21" autoAdjust="0"/>
    <p:restoredTop sz="94660"/>
  </p:normalViewPr>
  <p:slideViewPr>
    <p:cSldViewPr>
      <p:cViewPr>
        <p:scale>
          <a:sx n="66" d="100"/>
          <a:sy n="66" d="100"/>
        </p:scale>
        <p:origin x="-17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5985-7B9E-42C5-9024-A0C9101FF5DD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672E-35C5-43E5-AEAD-4E97AC0E9B5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F672E-35C5-43E5-AEAD-4E97AC0E9B5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A455-D7FD-4DD1-8814-54C739109431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joaocosta19/SE-UERJ/blob/master/11122018-RF_Transmiter_with_RF24.in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hyperlink" Target="https://github.com/joaocosta19/SE-UERJ/blob/master/11122018-Receiver-Projeto_Final-UltraPirCar-JoaoCosta-v1.i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Arduino</a:t>
            </a:r>
            <a:br>
              <a:rPr lang="pt-BR" dirty="0" smtClean="0"/>
            </a:br>
            <a:r>
              <a:rPr lang="pt-BR" dirty="0" smtClean="0"/>
              <a:t>Two Sensors and Actuators</a:t>
            </a:r>
            <a:br>
              <a:rPr lang="pt-BR" dirty="0" smtClean="0"/>
            </a:br>
            <a:r>
              <a:rPr lang="pt-BR" sz="3600" dirty="0" smtClean="0"/>
              <a:t>Application: Presence/Distance Circuit</a:t>
            </a:r>
            <a:br>
              <a:rPr lang="pt-BR" sz="3600" dirty="0" smtClean="0"/>
            </a:br>
            <a:r>
              <a:rPr lang="pt-BR" sz="3600" dirty="0" smtClean="0"/>
              <a:t>Final Project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20"/>
            <a:ext cx="6400800" cy="13239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João Luiz Vieira da Costa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Prof. Francisco – Software Embarcado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2º Semestre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2018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2976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0"/>
            <a:ext cx="5357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UNIVERSIDADE DO ESTADO DO RIO DE JANEIRO - UERJ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CENTRO DE TECNOLOGIA E CIÊNCIAS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FACULDADE DE ENGENHARIA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PROGRAMA DE PÓS-GRADUAÇÃO EM ENGENHARIA ELETRÔNICA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CURSO DE MESTRADO ACADÊMICO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5275" y="0"/>
            <a:ext cx="1228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 FINAL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823344"/>
            <a:ext cx="871543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b="1" dirty="0" smtClean="0"/>
              <a:t>Dois Sensores e Três tipos de </a:t>
            </a:r>
            <a:r>
              <a:rPr lang="pt-BR" b="1" dirty="0" smtClean="0"/>
              <a:t>atuadores</a:t>
            </a:r>
          </a:p>
          <a:p>
            <a:pPr algn="just"/>
            <a:endParaRPr lang="pt-BR" b="1" dirty="0" smtClean="0"/>
          </a:p>
          <a:p>
            <a:pPr lvl="1" algn="just">
              <a:buFont typeface="Wingdings" pitchFamily="2" charset="2"/>
              <a:buChar char="ü"/>
            </a:pPr>
            <a:r>
              <a:rPr lang="pt-BR" b="1" cap="all" dirty="0" smtClean="0">
                <a:solidFill>
                  <a:srgbClr val="92D050"/>
                </a:solidFill>
              </a:rPr>
              <a:t> </a:t>
            </a:r>
            <a:r>
              <a:rPr lang="pt-BR" b="1" cap="al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Ultrasonic</a:t>
            </a:r>
            <a:r>
              <a:rPr lang="pt-BR" b="1" cap="all" dirty="0" smtClean="0">
                <a:solidFill>
                  <a:srgbClr val="92D050"/>
                </a:solidFill>
              </a:rPr>
              <a:t> / PiR / Duas Rodas / Buzzer / 2 Leds / Relé / Placa compensadora de Energia 545043</a:t>
            </a:r>
          </a:p>
          <a:p>
            <a:pPr algn="just"/>
            <a:endParaRPr lang="pt-BR" sz="1000" b="1" dirty="0" smtClean="0"/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ü"/>
            </a:pPr>
            <a:r>
              <a:rPr lang="pt-BR" b="1" cap="all" dirty="0" smtClean="0"/>
              <a:t> </a:t>
            </a:r>
            <a:r>
              <a:rPr lang="pt-BR" b="1" cap="all" dirty="0" smtClean="0">
                <a:solidFill>
                  <a:srgbClr val="92D050"/>
                </a:solidFill>
              </a:rPr>
              <a:t>NRF24L01</a:t>
            </a:r>
            <a:r>
              <a:rPr lang="pt-BR" dirty="0" smtClean="0">
                <a:solidFill>
                  <a:srgbClr val="92D050"/>
                </a:solidFill>
              </a:rPr>
              <a:t> – Dois cctos: um Transmiter e outro Receiver usando este elemento de Radio Frequência</a:t>
            </a:r>
            <a:r>
              <a:rPr lang="pt-BR" dirty="0" smtClean="0">
                <a:solidFill>
                  <a:srgbClr val="92D050"/>
                </a:solidFill>
              </a:rPr>
              <a:t>;</a:t>
            </a:r>
          </a:p>
          <a:p>
            <a:pPr algn="just"/>
            <a:endParaRPr lang="pt-BR" sz="1000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 Independentemente o sensor de distância Ultrasônico ao invés de acionar o Buzzer acionará duas rodas remotamente levando o CCTO de Rx a frente quando o objeto estiver a 60cm de distância. Enquanto estiver nesta no alcance o ccto andará frontalmente;</a:t>
            </a:r>
          </a:p>
          <a:p>
            <a:pPr algn="just"/>
            <a:r>
              <a:rPr lang="pt-BR" dirty="0" smtClean="0"/>
              <a:t> </a:t>
            </a:r>
          </a:p>
          <a:p>
            <a:pPr lvl="1" algn="just">
              <a:buFont typeface="Wingdings" pitchFamily="2" charset="2"/>
              <a:buChar char="Ø"/>
            </a:pPr>
            <a:r>
              <a:rPr lang="pt-BR" dirty="0" smtClean="0"/>
              <a:t>Próximos passos: Depuração do problema do sensor Ultrasonic</a:t>
            </a:r>
            <a:r>
              <a:rPr lang="pt-BR" dirty="0" smtClean="0"/>
              <a:t>;</a:t>
            </a:r>
          </a:p>
          <a:p>
            <a:pPr lvl="1" algn="just"/>
            <a:endParaRPr lang="pt-BR" dirty="0" smtClean="0"/>
          </a:p>
          <a:p>
            <a:pPr lvl="1"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ü"/>
            </a:pPr>
            <a:r>
              <a:rPr lang="pt-BR" dirty="0" smtClean="0">
                <a:solidFill>
                  <a:srgbClr val="92D050"/>
                </a:solidFill>
              </a:rPr>
              <a:t>Botões acionando  as rodas remotamente funcionando plenamente;</a:t>
            </a:r>
          </a:p>
          <a:p>
            <a:pPr lvl="1"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ü"/>
            </a:pPr>
            <a:endParaRPr lang="pt-BR" sz="1000" dirty="0" smtClean="0">
              <a:solidFill>
                <a:srgbClr val="92D05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Módulo Rx: Interrupção em Andamento. No Caso do PiR quando alguém estiver em um semi circulo de 180 graus a frente o ccto (Protoboard e as rodas) pararão e acenderá o led.</a:t>
            </a:r>
          </a:p>
          <a:p>
            <a:pPr algn="just">
              <a:buClr>
                <a:schemeClr val="accent3">
                  <a:lumMod val="50000"/>
                </a:schemeClr>
              </a:buClr>
            </a:pPr>
            <a:endParaRPr lang="pt-BR" sz="1000" dirty="0" smtClean="0">
              <a:solidFill>
                <a:srgbClr val="92D05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Quando </a:t>
            </a:r>
            <a:r>
              <a:rPr lang="pt-BR" dirty="0" smtClean="0"/>
              <a:t>os sensores de presença recebem alguma informaçao do sensor o ccto Tx transmite e acende o led para o PiR e para o Sensor Ultrasonico toca o Buzzer. O  CCTO Rx recebe um trap/trigger e printa o valor do Sensor no próprio receptor, recebendo esta informação do Receptor. Se assemelhando a uma plataforma de IoT</a:t>
            </a:r>
            <a:r>
              <a:rPr lang="pt-BR" dirty="0" smtClean="0"/>
              <a:t>; </a:t>
            </a:r>
            <a:r>
              <a:rPr lang="pt-BR" b="1" dirty="0" smtClean="0"/>
              <a:t>(Stand By)</a:t>
            </a:r>
            <a:endParaRPr lang="pt-BR" b="1" dirty="0" smtClean="0"/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FINAL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Módulo de Tx (Em andamento)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74442"/>
            <a:ext cx="3424235" cy="24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643174" y="4143380"/>
            <a:ext cx="4714908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12"/>
          <p:cNvCxnSpPr/>
          <p:nvPr/>
        </p:nvCxnSpPr>
        <p:spPr>
          <a:xfrm>
            <a:off x="5000628" y="4000504"/>
            <a:ext cx="3071834" cy="2000264"/>
          </a:xfrm>
          <a:prstGeom prst="bentConnector3">
            <a:avLst>
              <a:gd name="adj1" fmla="val 1002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rot="10800000">
            <a:off x="7072330" y="6000768"/>
            <a:ext cx="100013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5143512"/>
            <a:ext cx="18573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2"/>
          <p:cNvCxnSpPr/>
          <p:nvPr/>
        </p:nvCxnSpPr>
        <p:spPr>
          <a:xfrm rot="5400000" flipH="1" flipV="1">
            <a:off x="4894265" y="3892553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/>
          <p:cNvCxnSpPr/>
          <p:nvPr/>
        </p:nvCxnSpPr>
        <p:spPr>
          <a:xfrm rot="16200000" flipH="1">
            <a:off x="4607719" y="4179099"/>
            <a:ext cx="2143140" cy="1928826"/>
          </a:xfrm>
          <a:prstGeom prst="bentConnector3">
            <a:avLst>
              <a:gd name="adj1" fmla="val 10011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/>
          <p:cNvCxnSpPr/>
          <p:nvPr/>
        </p:nvCxnSpPr>
        <p:spPr>
          <a:xfrm rot="5400000">
            <a:off x="6465107" y="6036487"/>
            <a:ext cx="357190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"/>
          <p:cNvCxnSpPr/>
          <p:nvPr/>
        </p:nvCxnSpPr>
        <p:spPr>
          <a:xfrm rot="10800000">
            <a:off x="6930248" y="5929330"/>
            <a:ext cx="1356528" cy="285752"/>
          </a:xfrm>
          <a:prstGeom prst="bentConnector3">
            <a:avLst>
              <a:gd name="adj1" fmla="val 1002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/>
          <p:cNvCxnSpPr/>
          <p:nvPr/>
        </p:nvCxnSpPr>
        <p:spPr>
          <a:xfrm rot="16200000" flipV="1">
            <a:off x="4536281" y="2393149"/>
            <a:ext cx="4714908" cy="3214710"/>
          </a:xfrm>
          <a:prstGeom prst="bentConnector3">
            <a:avLst>
              <a:gd name="adj1" fmla="val 11033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1406" y="6098465"/>
            <a:ext cx="1428760" cy="830997"/>
            <a:chOff x="71406" y="6098465"/>
            <a:chExt cx="1428760" cy="830997"/>
          </a:xfrm>
        </p:grpSpPr>
        <p:cxnSp>
          <p:nvCxnSpPr>
            <p:cNvPr id="45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2"/>
            <p:cNvCxnSpPr/>
            <p:nvPr/>
          </p:nvCxnSpPr>
          <p:spPr>
            <a:xfrm rot="10800000">
              <a:off x="71406" y="6786562"/>
              <a:ext cx="284164" cy="24"/>
            </a:xfrm>
            <a:prstGeom prst="straightConnector1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8596" y="6098465"/>
              <a:ext cx="107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U</a:t>
              </a:r>
              <a:r>
                <a:rPr lang="pt-BR" sz="1200" b="1" dirty="0" smtClean="0"/>
                <a:t>ltrasonic</a:t>
              </a:r>
              <a:endParaRPr lang="pt-BR" sz="1200" b="1" dirty="0" smtClean="0"/>
            </a:p>
            <a:p>
              <a:r>
                <a:rPr lang="pt-BR" sz="1200" b="1" dirty="0" smtClean="0"/>
                <a:t>NRF24L</a:t>
              </a:r>
              <a:endParaRPr lang="pt-BR" sz="1200" b="1" dirty="0" smtClean="0"/>
            </a:p>
            <a:p>
              <a:r>
                <a:rPr lang="pt-BR" sz="1200" b="1" dirty="0" smtClean="0"/>
                <a:t>GND</a:t>
              </a:r>
              <a:endParaRPr lang="pt-BR" sz="1200" b="1" dirty="0" smtClean="0"/>
            </a:p>
            <a:p>
              <a:r>
                <a:rPr lang="pt-BR" sz="1200" b="1" dirty="0" smtClean="0"/>
                <a:t>VCC</a:t>
              </a:r>
              <a:endParaRPr lang="pt-BR" sz="1200" b="1" dirty="0"/>
            </a:p>
          </p:txBody>
        </p:sp>
      </p:grp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727509">
            <a:off x="1322462" y="1095341"/>
            <a:ext cx="1205210" cy="123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Straight Connector 12"/>
          <p:cNvCxnSpPr/>
          <p:nvPr/>
        </p:nvCxnSpPr>
        <p:spPr>
          <a:xfrm flipV="1">
            <a:off x="2428860" y="1144572"/>
            <a:ext cx="2428892" cy="569916"/>
          </a:xfrm>
          <a:prstGeom prst="bentConnector3">
            <a:avLst>
              <a:gd name="adj1" fmla="val 876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2"/>
          <p:cNvCxnSpPr/>
          <p:nvPr/>
        </p:nvCxnSpPr>
        <p:spPr>
          <a:xfrm rot="10800000">
            <a:off x="2428860" y="2000240"/>
            <a:ext cx="2500330" cy="1928826"/>
          </a:xfrm>
          <a:prstGeom prst="bentConnector3">
            <a:avLst>
              <a:gd name="adj1" fmla="val 9934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016" y="1281051"/>
            <a:ext cx="1028398" cy="66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5" name="Straight Connector 12"/>
          <p:cNvCxnSpPr/>
          <p:nvPr/>
        </p:nvCxnSpPr>
        <p:spPr>
          <a:xfrm rot="16200000" flipH="1">
            <a:off x="4536277" y="2464591"/>
            <a:ext cx="4572040" cy="2928958"/>
          </a:xfrm>
          <a:prstGeom prst="bentConnector3">
            <a:avLst>
              <a:gd name="adj1" fmla="val -746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2"/>
          <p:cNvCxnSpPr/>
          <p:nvPr/>
        </p:nvCxnSpPr>
        <p:spPr>
          <a:xfrm rot="5400000" flipH="1" flipV="1">
            <a:off x="4606925" y="1392223"/>
            <a:ext cx="500066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2"/>
          <p:cNvCxnSpPr/>
          <p:nvPr/>
        </p:nvCxnSpPr>
        <p:spPr>
          <a:xfrm rot="5400000" flipH="1" flipV="1">
            <a:off x="4464843" y="1393017"/>
            <a:ext cx="500066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2"/>
          <p:cNvCxnSpPr>
            <a:endCxn id="2" idx="2"/>
          </p:cNvCxnSpPr>
          <p:nvPr/>
        </p:nvCxnSpPr>
        <p:spPr>
          <a:xfrm rot="5400000" flipH="1" flipV="1">
            <a:off x="4321963" y="1393013"/>
            <a:ext cx="500074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2"/>
          <p:cNvCxnSpPr/>
          <p:nvPr/>
        </p:nvCxnSpPr>
        <p:spPr>
          <a:xfrm rot="5400000" flipH="1" flipV="1">
            <a:off x="4107653" y="1393017"/>
            <a:ext cx="500066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2"/>
          <p:cNvCxnSpPr/>
          <p:nvPr/>
        </p:nvCxnSpPr>
        <p:spPr>
          <a:xfrm rot="5400000" flipH="1" flipV="1">
            <a:off x="4179885" y="1392223"/>
            <a:ext cx="500066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4572794" y="3929066"/>
            <a:ext cx="285752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/>
          <p:nvPr/>
        </p:nvCxnSpPr>
        <p:spPr>
          <a:xfrm rot="16200000" flipH="1">
            <a:off x="7431897" y="5288767"/>
            <a:ext cx="423873" cy="1714512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hlinkClick r:id="rId7"/>
          </p:cNvPr>
          <p:cNvSpPr/>
          <p:nvPr/>
        </p:nvSpPr>
        <p:spPr>
          <a:xfrm>
            <a:off x="0" y="2643182"/>
            <a:ext cx="22145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https://github.com/joaocosta19/SE-UERJ/blob/master/11122018-RF_Transmiter_with_RF24.ino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FINAL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Módulo de Rx (</a:t>
            </a:r>
            <a:r>
              <a:rPr lang="pt-BR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Concluído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857224" y="2214554"/>
            <a:ext cx="2800080" cy="20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2765057" y="3420517"/>
            <a:ext cx="4387170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2"/>
          <p:cNvCxnSpPr/>
          <p:nvPr/>
        </p:nvCxnSpPr>
        <p:spPr>
          <a:xfrm rot="5400000">
            <a:off x="1571616" y="6215070"/>
            <a:ext cx="85723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/>
          <p:cNvCxnSpPr>
            <a:stCxn id="1027" idx="2"/>
          </p:cNvCxnSpPr>
          <p:nvPr/>
        </p:nvCxnSpPr>
        <p:spPr>
          <a:xfrm rot="16200000" flipV="1">
            <a:off x="3726649" y="3417095"/>
            <a:ext cx="714380" cy="1881198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/>
          <p:cNvCxnSpPr/>
          <p:nvPr/>
        </p:nvCxnSpPr>
        <p:spPr>
          <a:xfrm rot="5400000" flipH="1" flipV="1">
            <a:off x="5428462" y="1285860"/>
            <a:ext cx="286546" cy="794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2"/>
          <p:cNvCxnSpPr/>
          <p:nvPr/>
        </p:nvCxnSpPr>
        <p:spPr>
          <a:xfrm rot="5400000" flipH="1" flipV="1">
            <a:off x="4072728" y="1356504"/>
            <a:ext cx="28575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1406" y="5884151"/>
            <a:ext cx="1785950" cy="830997"/>
            <a:chOff x="71406" y="6098465"/>
            <a:chExt cx="1428760" cy="830997"/>
          </a:xfrm>
        </p:grpSpPr>
        <p:cxnSp>
          <p:nvCxnSpPr>
            <p:cNvPr id="42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28596" y="6098465"/>
              <a:ext cx="107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Relé-Comum</a:t>
              </a:r>
              <a:endParaRPr lang="pt-BR" sz="1200" b="1" dirty="0" smtClean="0"/>
            </a:p>
            <a:p>
              <a:r>
                <a:rPr lang="pt-BR" sz="1200" b="1" dirty="0" smtClean="0"/>
                <a:t>Arduino-&gt;NRF24L</a:t>
              </a:r>
              <a:endParaRPr lang="pt-BR" sz="1200" b="1" dirty="0" smtClean="0"/>
            </a:p>
            <a:p>
              <a:r>
                <a:rPr lang="pt-BR" sz="1200" b="1" dirty="0" smtClean="0"/>
                <a:t>Relé-&gt;Arduino</a:t>
              </a:r>
              <a:endParaRPr lang="pt-BR" sz="1200" b="1" dirty="0" smtClean="0"/>
            </a:p>
            <a:p>
              <a:endParaRPr lang="pt-BR" sz="1200" b="1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643438" y="4714884"/>
            <a:ext cx="762000" cy="165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1142984"/>
            <a:ext cx="250033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8794" y="5386411"/>
            <a:ext cx="1714512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7424" y="5430024"/>
            <a:ext cx="1713600" cy="142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12"/>
          <p:cNvCxnSpPr/>
          <p:nvPr/>
        </p:nvCxnSpPr>
        <p:spPr>
          <a:xfrm rot="10800000" flipV="1">
            <a:off x="3643306" y="6357958"/>
            <a:ext cx="1571636" cy="214314"/>
          </a:xfrm>
          <a:prstGeom prst="bentConnector3">
            <a:avLst>
              <a:gd name="adj1" fmla="val 105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2"/>
          <p:cNvCxnSpPr/>
          <p:nvPr/>
        </p:nvCxnSpPr>
        <p:spPr>
          <a:xfrm>
            <a:off x="5072066" y="6572272"/>
            <a:ext cx="142876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2"/>
          <p:cNvCxnSpPr/>
          <p:nvPr/>
        </p:nvCxnSpPr>
        <p:spPr>
          <a:xfrm rot="10800000">
            <a:off x="4000496" y="6143644"/>
            <a:ext cx="1051726" cy="2341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2"/>
          <p:cNvCxnSpPr/>
          <p:nvPr/>
        </p:nvCxnSpPr>
        <p:spPr>
          <a:xfrm rot="5400000" flipH="1" flipV="1">
            <a:off x="3143252" y="6000756"/>
            <a:ext cx="1071546" cy="500066"/>
          </a:xfrm>
          <a:prstGeom prst="bentConnector3">
            <a:avLst>
              <a:gd name="adj1" fmla="val 987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2"/>
          <p:cNvCxnSpPr/>
          <p:nvPr/>
        </p:nvCxnSpPr>
        <p:spPr>
          <a:xfrm rot="16200000" flipH="1">
            <a:off x="5928528" y="5787248"/>
            <a:ext cx="429422" cy="284958"/>
          </a:xfrm>
          <a:prstGeom prst="bentConnector3">
            <a:avLst>
              <a:gd name="adj1" fmla="val -7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2"/>
          <p:cNvCxnSpPr/>
          <p:nvPr/>
        </p:nvCxnSpPr>
        <p:spPr>
          <a:xfrm rot="10800000">
            <a:off x="3143240" y="3071810"/>
            <a:ext cx="2000264" cy="1714512"/>
          </a:xfrm>
          <a:prstGeom prst="bentConnector3">
            <a:avLst>
              <a:gd name="adj1" fmla="val 65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2"/>
          <p:cNvCxnSpPr/>
          <p:nvPr/>
        </p:nvCxnSpPr>
        <p:spPr>
          <a:xfrm rot="10800000">
            <a:off x="1285852" y="3429000"/>
            <a:ext cx="3643338" cy="1357324"/>
          </a:xfrm>
          <a:prstGeom prst="bentConnector3">
            <a:avLst>
              <a:gd name="adj1" fmla="val 10537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3727509">
            <a:off x="1322462" y="528646"/>
            <a:ext cx="1205210" cy="123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4" name="Straight Connector 12"/>
          <p:cNvCxnSpPr/>
          <p:nvPr/>
        </p:nvCxnSpPr>
        <p:spPr>
          <a:xfrm rot="16200000" flipH="1">
            <a:off x="1785918" y="1857364"/>
            <a:ext cx="2428892" cy="1000132"/>
          </a:xfrm>
          <a:prstGeom prst="bentConnector3">
            <a:avLst>
              <a:gd name="adj1" fmla="val -19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2"/>
          <p:cNvCxnSpPr/>
          <p:nvPr/>
        </p:nvCxnSpPr>
        <p:spPr>
          <a:xfrm rot="10800000">
            <a:off x="3143240" y="3571876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2"/>
          <p:cNvCxnSpPr/>
          <p:nvPr/>
        </p:nvCxnSpPr>
        <p:spPr>
          <a:xfrm rot="10800000">
            <a:off x="3143241" y="3143248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2"/>
          <p:cNvCxnSpPr/>
          <p:nvPr/>
        </p:nvCxnSpPr>
        <p:spPr>
          <a:xfrm rot="10800000">
            <a:off x="3143241" y="3355973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2"/>
          <p:cNvCxnSpPr/>
          <p:nvPr/>
        </p:nvCxnSpPr>
        <p:spPr>
          <a:xfrm rot="10800000">
            <a:off x="3143241" y="3498849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2"/>
          <p:cNvCxnSpPr/>
          <p:nvPr/>
        </p:nvCxnSpPr>
        <p:spPr>
          <a:xfrm rot="10800000">
            <a:off x="3143241" y="3214686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"/>
          <p:cNvCxnSpPr/>
          <p:nvPr/>
        </p:nvCxnSpPr>
        <p:spPr>
          <a:xfrm rot="5400000" flipH="1" flipV="1">
            <a:off x="607191" y="1750207"/>
            <a:ext cx="2214578" cy="1428760"/>
          </a:xfrm>
          <a:prstGeom prst="bentConnector3">
            <a:avLst>
              <a:gd name="adj1" fmla="val 8277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2"/>
          <p:cNvCxnSpPr/>
          <p:nvPr/>
        </p:nvCxnSpPr>
        <p:spPr>
          <a:xfrm rot="10800000">
            <a:off x="1000100" y="3571876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016" y="714356"/>
            <a:ext cx="1028398" cy="66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rot="5400000">
            <a:off x="7360460" y="3640936"/>
            <a:ext cx="150019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" name="TextBox 164"/>
          <p:cNvSpPr txBox="1"/>
          <p:nvPr/>
        </p:nvSpPr>
        <p:spPr>
          <a:xfrm>
            <a:off x="7286644" y="2357430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Interrrupção com PiR ainda sendo avaliada</a:t>
            </a:r>
            <a:endParaRPr lang="pt-BR" b="1" dirty="0"/>
          </a:p>
        </p:txBody>
      </p:sp>
      <p:sp>
        <p:nvSpPr>
          <p:cNvPr id="170" name="Rectangle 169">
            <a:hlinkClick r:id="rId12"/>
          </p:cNvPr>
          <p:cNvSpPr/>
          <p:nvPr/>
        </p:nvSpPr>
        <p:spPr>
          <a:xfrm>
            <a:off x="6929454" y="-24"/>
            <a:ext cx="22145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https://github.com/joaocosta19/SE-UERJ/blob/master/11122018-Receiver-Projeto_Final-UltraPirCar-JoaoCosta-v1.ino</a:t>
            </a:r>
            <a:endParaRPr lang="pt-BR" dirty="0"/>
          </a:p>
        </p:txBody>
      </p:sp>
      <p:sp>
        <p:nvSpPr>
          <p:cNvPr id="171" name="Rectangle 170">
            <a:hlinkClick r:id="rId12"/>
          </p:cNvPr>
          <p:cNvSpPr/>
          <p:nvPr/>
        </p:nvSpPr>
        <p:spPr>
          <a:xfrm>
            <a:off x="4536705" y="857232"/>
            <a:ext cx="1011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545043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Circuit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74442"/>
            <a:ext cx="3424235" cy="24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643174" y="4143380"/>
            <a:ext cx="4714908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 rot="16200000" flipH="1">
            <a:off x="4143372" y="1500174"/>
            <a:ext cx="2928958" cy="2786082"/>
          </a:xfrm>
          <a:prstGeom prst="bentConnector3">
            <a:avLst>
              <a:gd name="adj1" fmla="val 5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/>
          <p:cNvCxnSpPr/>
          <p:nvPr/>
        </p:nvCxnSpPr>
        <p:spPr>
          <a:xfrm>
            <a:off x="5000628" y="4000504"/>
            <a:ext cx="3071834" cy="2000264"/>
          </a:xfrm>
          <a:prstGeom prst="bentConnector3">
            <a:avLst>
              <a:gd name="adj1" fmla="val 1002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/>
          <p:cNvCxnSpPr/>
          <p:nvPr/>
        </p:nvCxnSpPr>
        <p:spPr>
          <a:xfrm rot="10800000">
            <a:off x="7072330" y="6000768"/>
            <a:ext cx="100013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5143512"/>
            <a:ext cx="18573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Connector 12"/>
          <p:cNvCxnSpPr/>
          <p:nvPr/>
        </p:nvCxnSpPr>
        <p:spPr>
          <a:xfrm rot="10800000" flipV="1">
            <a:off x="2000232" y="4143380"/>
            <a:ext cx="2857520" cy="1857388"/>
          </a:xfrm>
          <a:prstGeom prst="bentConnector3">
            <a:avLst>
              <a:gd name="adj1" fmla="val 993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5000636"/>
            <a:ext cx="150019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12"/>
          <p:cNvCxnSpPr/>
          <p:nvPr/>
        </p:nvCxnSpPr>
        <p:spPr>
          <a:xfrm>
            <a:off x="2000232" y="6000768"/>
            <a:ext cx="92869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2"/>
          <p:cNvCxnSpPr/>
          <p:nvPr/>
        </p:nvCxnSpPr>
        <p:spPr>
          <a:xfrm rot="5400000" flipH="1" flipV="1">
            <a:off x="4680348" y="3964388"/>
            <a:ext cx="356396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2"/>
          <p:cNvCxnSpPr/>
          <p:nvPr/>
        </p:nvCxnSpPr>
        <p:spPr>
          <a:xfrm rot="5400000" flipH="1" flipV="1">
            <a:off x="4894265" y="3892553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2"/>
          <p:cNvCxnSpPr/>
          <p:nvPr/>
        </p:nvCxnSpPr>
        <p:spPr>
          <a:xfrm rot="10800000" flipV="1">
            <a:off x="1928794" y="4000504"/>
            <a:ext cx="2714644" cy="2214578"/>
          </a:xfrm>
          <a:prstGeom prst="bentConnector3">
            <a:avLst>
              <a:gd name="adj1" fmla="val 10087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2"/>
          <p:cNvCxnSpPr/>
          <p:nvPr/>
        </p:nvCxnSpPr>
        <p:spPr>
          <a:xfrm flipV="1">
            <a:off x="1928794" y="6000768"/>
            <a:ext cx="1285884" cy="214314"/>
          </a:xfrm>
          <a:prstGeom prst="bentConnector3">
            <a:avLst>
              <a:gd name="adj1" fmla="val 10111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"/>
          <p:cNvCxnSpPr/>
          <p:nvPr/>
        </p:nvCxnSpPr>
        <p:spPr>
          <a:xfrm rot="5400000" flipH="1" flipV="1">
            <a:off x="4537075" y="3893347"/>
            <a:ext cx="214314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"/>
          <p:cNvCxnSpPr/>
          <p:nvPr/>
        </p:nvCxnSpPr>
        <p:spPr>
          <a:xfrm>
            <a:off x="4786314" y="4071942"/>
            <a:ext cx="3429024" cy="2000264"/>
          </a:xfrm>
          <a:prstGeom prst="bentConnector3">
            <a:avLst>
              <a:gd name="adj1" fmla="val 9944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2"/>
          <p:cNvCxnSpPr/>
          <p:nvPr/>
        </p:nvCxnSpPr>
        <p:spPr>
          <a:xfrm>
            <a:off x="6643702" y="6000768"/>
            <a:ext cx="1571636" cy="71438"/>
          </a:xfrm>
          <a:prstGeom prst="bentConnector3">
            <a:avLst>
              <a:gd name="adj1" fmla="val 151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2"/>
          <p:cNvCxnSpPr/>
          <p:nvPr/>
        </p:nvCxnSpPr>
        <p:spPr>
          <a:xfrm rot="5400000" flipH="1" flipV="1">
            <a:off x="4642644" y="3928272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2"/>
          <p:cNvCxnSpPr/>
          <p:nvPr/>
        </p:nvCxnSpPr>
        <p:spPr>
          <a:xfrm rot="5400000">
            <a:off x="1178695" y="1678769"/>
            <a:ext cx="4714908" cy="4071966"/>
          </a:xfrm>
          <a:prstGeom prst="bentConnector3">
            <a:avLst>
              <a:gd name="adj1" fmla="val -50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"/>
          <p:cNvCxnSpPr/>
          <p:nvPr/>
        </p:nvCxnSpPr>
        <p:spPr>
          <a:xfrm rot="5400000" flipH="1" flipV="1">
            <a:off x="5428462" y="1500174"/>
            <a:ext cx="286546" cy="794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2"/>
          <p:cNvCxnSpPr/>
          <p:nvPr/>
        </p:nvCxnSpPr>
        <p:spPr>
          <a:xfrm rot="5400000" flipH="1" flipV="1">
            <a:off x="4072728" y="1570818"/>
            <a:ext cx="28575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2"/>
          <p:cNvCxnSpPr>
            <a:endCxn id="4103" idx="2"/>
          </p:cNvCxnSpPr>
          <p:nvPr/>
        </p:nvCxnSpPr>
        <p:spPr>
          <a:xfrm flipV="1">
            <a:off x="1500166" y="5934086"/>
            <a:ext cx="1607355" cy="138120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384343"/>
            <a:ext cx="285752" cy="125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9" name="Straight Connector 12"/>
          <p:cNvCxnSpPr/>
          <p:nvPr/>
        </p:nvCxnSpPr>
        <p:spPr>
          <a:xfrm rot="10800000">
            <a:off x="1000100" y="4357694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2"/>
          <p:cNvCxnSpPr>
            <a:stCxn id="4104" idx="2"/>
          </p:cNvCxnSpPr>
          <p:nvPr/>
        </p:nvCxnSpPr>
        <p:spPr>
          <a:xfrm rot="5400000" flipH="1" flipV="1">
            <a:off x="1263526" y="834904"/>
            <a:ext cx="3473678" cy="4143406"/>
          </a:xfrm>
          <a:prstGeom prst="bentConnector4">
            <a:avLst>
              <a:gd name="adj1" fmla="val -313"/>
              <a:gd name="adj2" fmla="val -7827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2"/>
          <p:cNvCxnSpPr/>
          <p:nvPr/>
        </p:nvCxnSpPr>
        <p:spPr>
          <a:xfrm rot="5400000" flipH="1" flipV="1">
            <a:off x="4857752" y="1428736"/>
            <a:ext cx="428628" cy="1588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12"/>
          <p:cNvCxnSpPr>
            <a:stCxn id="2" idx="2"/>
          </p:cNvCxnSpPr>
          <p:nvPr/>
        </p:nvCxnSpPr>
        <p:spPr>
          <a:xfrm rot="16200000" flipH="1">
            <a:off x="3893335" y="1821641"/>
            <a:ext cx="5072106" cy="3714776"/>
          </a:xfrm>
          <a:prstGeom prst="bentConnector3">
            <a:avLst>
              <a:gd name="adj1" fmla="val -36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12"/>
          <p:cNvCxnSpPr>
            <a:endCxn id="2" idx="2"/>
          </p:cNvCxnSpPr>
          <p:nvPr/>
        </p:nvCxnSpPr>
        <p:spPr>
          <a:xfrm rot="5400000" flipH="1" flipV="1">
            <a:off x="4286244" y="1428732"/>
            <a:ext cx="57151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12"/>
          <p:cNvCxnSpPr/>
          <p:nvPr/>
        </p:nvCxnSpPr>
        <p:spPr>
          <a:xfrm rot="10800000">
            <a:off x="6930248" y="5929330"/>
            <a:ext cx="1356528" cy="285752"/>
          </a:xfrm>
          <a:prstGeom prst="bentConnector3">
            <a:avLst>
              <a:gd name="adj1" fmla="val 10028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12"/>
          <p:cNvCxnSpPr/>
          <p:nvPr/>
        </p:nvCxnSpPr>
        <p:spPr>
          <a:xfrm rot="5400000" flipH="1" flipV="1">
            <a:off x="5214942" y="2786058"/>
            <a:ext cx="4786346" cy="1643074"/>
          </a:xfrm>
          <a:prstGeom prst="bentConnector3">
            <a:avLst>
              <a:gd name="adj1" fmla="val -640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2"/>
          <p:cNvCxnSpPr/>
          <p:nvPr/>
        </p:nvCxnSpPr>
        <p:spPr>
          <a:xfrm>
            <a:off x="4929190" y="1214422"/>
            <a:ext cx="350046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2"/>
          <p:cNvCxnSpPr/>
          <p:nvPr/>
        </p:nvCxnSpPr>
        <p:spPr>
          <a:xfrm rot="5400000" flipH="1" flipV="1">
            <a:off x="4714082" y="1428736"/>
            <a:ext cx="429422" cy="79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7358082" y="3214686"/>
            <a:ext cx="5318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6" name="Straight Connector 12"/>
          <p:cNvCxnSpPr/>
          <p:nvPr/>
        </p:nvCxnSpPr>
        <p:spPr>
          <a:xfrm rot="5400000">
            <a:off x="6679424" y="3678240"/>
            <a:ext cx="713582" cy="643735"/>
          </a:xfrm>
          <a:prstGeom prst="bentConnector3">
            <a:avLst>
              <a:gd name="adj1" fmla="val 11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12"/>
          <p:cNvCxnSpPr/>
          <p:nvPr/>
        </p:nvCxnSpPr>
        <p:spPr>
          <a:xfrm>
            <a:off x="4357686" y="1000108"/>
            <a:ext cx="3000396" cy="2359042"/>
          </a:xfrm>
          <a:prstGeom prst="bentConnector3">
            <a:avLst>
              <a:gd name="adj1" fmla="val 10031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2"/>
          <p:cNvCxnSpPr/>
          <p:nvPr/>
        </p:nvCxnSpPr>
        <p:spPr>
          <a:xfrm rot="5400000" flipH="1" flipV="1">
            <a:off x="4001290" y="1356504"/>
            <a:ext cx="71438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2"/>
          <p:cNvCxnSpPr/>
          <p:nvPr/>
        </p:nvCxnSpPr>
        <p:spPr>
          <a:xfrm rot="16200000" flipV="1">
            <a:off x="4786314" y="4357694"/>
            <a:ext cx="2571768" cy="1428760"/>
          </a:xfrm>
          <a:prstGeom prst="bentConnector3">
            <a:avLst>
              <a:gd name="adj1" fmla="val 20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2"/>
          <p:cNvCxnSpPr>
            <a:stCxn id="251" idx="1"/>
          </p:cNvCxnSpPr>
          <p:nvPr/>
        </p:nvCxnSpPr>
        <p:spPr>
          <a:xfrm rot="16200000" flipV="1">
            <a:off x="5159379" y="769919"/>
            <a:ext cx="2162984" cy="276623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2"/>
          <p:cNvCxnSpPr/>
          <p:nvPr/>
        </p:nvCxnSpPr>
        <p:spPr>
          <a:xfrm rot="5400000" flipH="1" flipV="1">
            <a:off x="4572000" y="1357298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1406" y="6098465"/>
            <a:ext cx="1428760" cy="830997"/>
            <a:chOff x="71406" y="6098465"/>
            <a:chExt cx="1428760" cy="830997"/>
          </a:xfrm>
        </p:grpSpPr>
        <p:cxnSp>
          <p:nvCxnSpPr>
            <p:cNvPr id="58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2"/>
            <p:cNvCxnSpPr/>
            <p:nvPr/>
          </p:nvCxnSpPr>
          <p:spPr>
            <a:xfrm rot="10800000">
              <a:off x="71406" y="6786562"/>
              <a:ext cx="284164" cy="24"/>
            </a:xfrm>
            <a:prstGeom prst="straightConnector1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28596" y="6098465"/>
              <a:ext cx="107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Comparator</a:t>
              </a:r>
            </a:p>
            <a:p>
              <a:r>
                <a:rPr lang="pt-BR" sz="1200" b="1" dirty="0" smtClean="0"/>
                <a:t>Ultrasonic</a:t>
              </a:r>
            </a:p>
            <a:p>
              <a:r>
                <a:rPr lang="pt-BR" sz="1200" b="1" dirty="0" smtClean="0"/>
                <a:t>PiR</a:t>
              </a:r>
            </a:p>
            <a:p>
              <a:r>
                <a:rPr lang="pt-BR" sz="1200" b="1" dirty="0" smtClean="0"/>
                <a:t>vcc</a:t>
              </a:r>
              <a:endParaRPr lang="pt-BR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12978</TotalTime>
  <Words>290</Words>
  <Application>Microsoft Office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Arduino Two Sensors and Actuators Application: Presence/Distance Circuit Final Project</vt:lpstr>
      <vt:lpstr>PROJETO FINAL</vt:lpstr>
      <vt:lpstr>PROJETO FINAL Módulo de Tx (Em andamento)</vt:lpstr>
      <vt:lpstr>PROJETO FINAL Módulo de Rx (Concluído)</vt:lpstr>
      <vt:lpstr>Arduino Application: PiRSonic Circuit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João Luiz Vieira Da Costa</dc:creator>
  <cp:lastModifiedBy>Windows User</cp:lastModifiedBy>
  <cp:revision>149</cp:revision>
  <dcterms:created xsi:type="dcterms:W3CDTF">2018-07-16T14:56:32Z</dcterms:created>
  <dcterms:modified xsi:type="dcterms:W3CDTF">2018-12-12T00:44:15Z</dcterms:modified>
</cp:coreProperties>
</file>