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6043"/>
                  </p:ext>
                </p:extLst>
              </p:nvPr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/>
        </p:nvSpPr>
        <p:spPr>
          <a:xfrm>
            <a:off x="0" y="384106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63076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Suplemento 7" title="Microsoft Power BI">
                <a:extLst>
                  <a:ext uri="{FF2B5EF4-FFF2-40B4-BE49-F238E27FC236}">
                    <a16:creationId xmlns:a16="http://schemas.microsoft.com/office/drawing/2014/main" id="{F0FFCD8B-63E7-4159-9A79-B33E72917A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6803645"/>
                  </p:ext>
                </p:extLst>
              </p:nvPr>
            </p:nvGraphicFramePr>
            <p:xfrm>
              <a:off x="1205865" y="1277245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Suplemento 7" title="Microsoft Power BI">
                <a:extLst>
                  <a:ext uri="{FF2B5EF4-FFF2-40B4-BE49-F238E27FC236}">
                    <a16:creationId xmlns:a16="http://schemas.microsoft.com/office/drawing/2014/main" id="{F0FFCD8B-63E7-4159-9A79-B33E72917A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5865" y="1277245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9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1b03e658-01e5-4e09-9ef1-0e4d740f4a84}" frozen="1">
  <we:reference id="WA200003233" version="2.0.0.3" store="pt-PT" storeType="OMEX"/>
  <we:alternateReferences/>
  <we:properties>
    <we:property name="Microsoft.Office.CampaignId" value="&quot;none&quot;"/>
    <we:property name="reportUrl" value="&quot;/groups/me/reports/9ba63c70-03c5-4520-b0b8-ec6b1d5062bd/9d2d5f36bd760a5bc902?bookmarkGuid=2e8bad3d-be4e-444b-8d33-831e5a7b8e8d&amp;bookmarkUsage=1&amp;ctid=2943343d-4586-4855-b3ef-57c75649baf3&amp;fromEntryPoint=export&quot;"/>
    <we:property name="reportState" value="&quot;CONNECTED&quot;"/>
    <we:property name="reportEmbeddedTime" value="&quot;2024-08-18T03:00:19.314Z&quot;"/>
    <we:property name="creatorSessionId" value="&quot;1247288d-f959-4db9-8db9-6eca9e99a583&quot;"/>
    <we:property name="creatorUserId" value="&quot;10032003ACD4C856&quot;"/>
    <we:property name="creatorTenantId" value="&quot;2943343d-4586-4855-b3ef-57c75649baf3&quot;"/>
    <we:property name="pageDisplayName" value="&quot;Página 1&quot;"/>
    <we:property name="pageName" value="&quot;9d2d5f36bd760a5bc902&quot;"/>
    <we:property name="reportName" value="&quot;sample_financial&quot;"/>
    <we:property name="isVisualContainerHeaderHidden" value="false"/>
    <we:property name="isFiltersActionButtonVisible" value="false"/>
    <we:property name="initialStateBookmark" value="&quot;H4sIAAAAAAAAA+1a23LcNgz9FY+edzq8imTfbMdtZxInmWyal06mA5LgWhmttNVq3bgZ/1B/oz9WSFon8XUd2Um3sZ8kQRQIEAfggaQPWSyWixJOnsMcsx+zQ2gCxLrZybNJVg2yvRcvnh7uvnr6+/PdwwMS14u2qKtl9uOHrIVmhu2bYrmCstNAwt/eTjIoy5cw664SlEucZAtslnUFZfEXDoPpVtus8HSS4ftFWTfQqZy20GKn9piG0zXNzX+QNCOEtjjGKYZ2kLoook4y99HkDLQPjgkathwG9JZdOaRT3U+/X1ctFBVN08msFcA586hRCm2NsDJ18mVRzcq1wZ+efX2y6FZleQR0pNXw72jaTs/pKbljjA0hsGC9ktrZPCqFY3U5773yEbh00TAAHvPRujQZhaREWh+UEMF5w8fqUo7ZpDxT3gZGB6a43Kirxfetr99f1haD5LnNk83BepAugTUbtRVzwtcVXgK3UQoMCcFLAIuh15WKsl0H258cvF80hFNC76BrNx5DFTBmPRgbXA7Y+5DtzmYNzqBdXx6cu7lfl6v5FfJpvWoCvsIeQQdVW7QnNEcqKpqj6IDf2fmyqSkl+jt0moq2l/60qtYIZ93lUf3nfoOUErETvCXJjUsSoInnV4QumojN3knv7ZOiOUsgMblg9H/qKbnWgd16zpgnMCjL0TMZjNvy0D0plqFeVe3yIUTvBmeHACrGpJCa8VxrlTgoEfyWB3BnCiU+iOhd5+kQOqucNdop5dAbGYR1Kt/y0P1aFe1yZ1qX8SGE7yZvhxD6nPZQQJEjd9pbIgwgtjyE+y9+nj6E4F3t57pouiACGmMS00nwYPMh88bQMh5dIP4qeeReGCcFqM207DpdOigQNmrFc6ZULvPAxupinjvBok1SWpHrlAil42lslFGYJJWEXHGvtR5N1XOJzioehA+GaDYCceLRVJ0IP7PamZh0NF5qHjev17WUmJGbPIrAmUrRBBtp9cZaJoUTHhQ4DEppCYarMBoVHC2TyToD0STLmbF6tC6POScoUJeGVmJiCkdHkgMLSKq8py4JqN0DxzYWv32qMLO6KQLNc7H+/VJgQ53w0ckzPMbycgn4eP/yrbPEfwNNMXS1fbkYWUbWbflHZdl5Ttb1y92wz+xZn/+xKmAn4k6EFgZVa1eyw3/+HgTn6+xkS3aFe+NkQGP3j6BpL24Ow9sEmvLdZ+8L1mgYtowHEP63Q+IoQ3U+5J7FyJWnHtyGLWcNt8XH5FaJfo+9bVyF9oq82sxfytWSFhvjHjRX4nWryMz1jcRtEuv+l3uNYwdORhYMxuiEJuoy0ILRG8C9cb+uZSbnH0C9ncPiyyvt/a/zAAif80hcWqGP2hEdFl75jewCeiP3Vm3bV9oLJMM7rnPNDFqTeE4cSInNROpmlTFhhAB5NER+uOKMy/gI22/86uas/A6WPVbgL0+4ydlHpO7ZeR27ZT0qYsQq62GO0TCeLPiQGycMJA13g/n3zM9eN8Ucl22DXyH5vud1+9jWfEoKOaZrWC/stCwCNutBlwt3ZJJhMjwpjoyDcbdoXq9t93UEbaXJo3TeS9TUEm/+NnfNFzATOIegedIck4zGebH51cHNuxQzgskQtMNAVjoQcvgycweVoAWXCX1KiMpwF2iKO6rsgsBy5QUaHbgN0QfYir10irM5Vle1Bt/dXhrratU+7qBfiouBshoWeR6T08IxoDaGe683Avj/AZxv24tfn3CPvfhXxvEmJtj9iSNznbT3XHvNfIh366F6rZ8k2RybWU9K6lW7XEDAl1Bh7+5isLjAfhwhD6qIcX3edMdnBYV+mP8NlKtu6v73pcF0MqnwJW54oPupKevN6pL69F+xKRRcXyUAAA==&quot;"/>
    <we:property name="bookmark" value="&quot;H4sIAAAAAAAAA+1azXLbNhB+FQ/Pmg5+CaC3xEnbQ9JmqjSXTg4LYCEzQ5EqSbl2M36hvkZfrEtSTmJbthzaSdXYJ5IAtD/YbxffknqfxaJdlXD6Mywx+z57CU2AWDcHeTbLqnEsApMckTnFBDhuTUiMZutVV9RVm33/PuugWWD3pmjXUPaCaPD3t7MMyvIVLPqnBGWLs2yFTVtXUBZ/4biYprpmjWezDE9WZd1AL3LeQYe92GNaTs9kAv9OkkYIXXGMcwzdOOqiiDrJ3EeTM9A+OCZoWTsuGCzbuqQXPag/rKsOiorU9GPWCuCcedQohbZGWJn68baoFuXG4I+/fX266jenPQK60m74d6S2l3N2Ru4YY0MILFivpHY2j0rhVFnOe698BC5dNAyAx3yyLE1GIQmR1gclRHDe8KmylGM2Kc+Ut4HRhSkud8rq8KTz9clVaTFInts82RysB+kSWLNTWrEkfG3xEriNUmBICF4CWAyDrFSU3SbY/vT5yaohnBJ6R1lP4jFUAWM2gLHBdsTe++zJYtHgArrN4/MLk4d1uV5uGZ/X6ybgrzgg6HnVFd0p6UhFRTqKHvi9na+amlJimKHbVHTD6A/raoNw1j8e1X8eNkgpEfuBtzRy45YEaOLFHaGHJmLz9HTw9lnRnCeQmF0y+j/1lFzrwW49Z8wTGJTl6JkMxu156J4VbajXVdc+hOjd4OwYQMWYFFIznmutEgclgt/zAB7MocQHEb3rPB1DZ5WzRjulHHojg7BO5Xseut+qomsP5nUZH0L4bvJ2DKHP6QwFFDlyp70lwgBiz0N4+MuP84cQvO1+boqmCyKgMSYxnQQPNh8zbwot49EF4q+SR+6FcVKA2k3LrpOlgwJho1Y8Z0rlMg9sqizmuRMs2iSlFblOiVA6ncZGGYVJUknIFfda68lUPZforOJB+GCIZiMQJ55M1YnwM6udiUlH46Xmcfd+XUuJGbnJowicqRRNsJF2b6plUjjhQYHDoJSWYLgKk1HB0TKZrDMQTbKcGasny/KYc4ICdWloJSamcHIkObCAJMp76pKA2j1wbGfxO6QKs6ibIpCey/XvpwIbaoiPTl/gMZZXS8CH+atT54n/Bppi7GqHcjGxjGy68w/CsoucrO+X+2Wf2LO5/2NdwEHEgwgdjKI2rmQv//l7HLhYZ2d7circGycDWnt4BE13+XAY3yaQynefvC/YoGE8Mh5A+N+OiaMM1fmQexYjV556cBv2nDXcFh+zWyX6Pfa2cR26LXm1m7+U65Y2G+NTaLbida/IzPWNxG0S6/63e4NjB05GFgzG6IQm6jLSgskHwL1xv75lJucfQL1dwurzK+397/MICJ/zSFxaoY/aER0WXvmd7AIGI5+uu26otJdIhndc55oZtCbxnDiQEruJ1M0iY8IIAfJoiPxwxRmX8RG2X/nVzXn5HS17rMCfn3Cz829J/W+Xdey39aiIEatsgDlGw3iy4ENunDCQNNwN5t8yP3vdFEtsuwa/QPJ9y/v2oa35mBRyStew2dh5WQRsNouuFu7IJMNkeFIcGQfjbtG8Xtvu6wjaSpNH6byXqKkl3v1t7povYCZwDkHzpDkmGY3zYverg5tPKWYEkyFoh4GsdCDk+GXmDiJBCy4T+pQQleEukIo7iuyDwHLlBRoduA3RB9iLs3SOiyVW21qDb+4sjXW17h5P0M/FxUhZDYs8j8lp4RhQG8O91zsB/P8Aztftxa9PuMde/AvjeBcT7P+JI3OdtPdce818iHfroQapH0eyJTaLgZTU665dQcBXUOHg7mq0uMBhHSEPqohxc9/01xcFhX7U/wbKda96+PtSNqjpk/TsXxOcw+s2JQAA&quot;"/>
    <we:property name="datasetId" value="&quot;bfffb9db-fb11-4d22-a6cb-10ee10d796c9&quot;"/>
    <we:property name="embedUrl" value="&quot;/reportEmbed?reportId=9ba63c70-03c5-4520-b0b8-ec6b1d5062bd&amp;config=eyJjbHVzdGVyVXJsIjoiaHR0cHM6Ly9XQUJJLVdFU1QtRVVST1BFLUY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B2C4F63-E016-429B-BD13-834CE8EDBD5A}">
  <we:reference id="wa200003233" version="2.0.0.3" store="pt-PT" storeType="OMEX"/>
  <we:alternateReferences>
    <we:reference id="wa200003233" version="2.0.0.3" store="wa200003233" storeType="OMEX"/>
  </we:alternateReferences>
  <we:properties>
    <we:property name="reportUrl" value="&quot;/groups/me/reports/9ba63c70-03c5-4520-b0b8-ec6b1d5062bd/8406c05623cf4d008414?bookmarkGuid=936ecae3-2b7b-4509-bded-5d0f27a234d4&amp;bookmarkUsage=1&amp;ctid=2943343d-4586-4855-b3ef-57c75649baf3&amp;fromEntryPoint=export&quot;"/>
    <we:property name="reportName" value="&quot;sample_financial&quot;"/>
    <we:property name="reportState" value="&quot;CONNECTED&quot;"/>
    <we:property name="embedUrl" value="&quot;/reportEmbed?reportId=9ba63c70-03c5-4520-b0b8-ec6b1d5062bd&amp;config=eyJjbHVzdGVyVXJsIjoiaHR0cHM6Ly9XQUJJLVdFU1QtRVVST1BFLUYtUFJJTUFSWS1yZWRpcmVjdC5hbmFseXNpcy53aW5kb3dzLm5ldCIsImVtYmVkRmVhdHVyZXMiOnsidXNhZ2VNZXRyaWNzVk5leHQiOnRydWV9fQ%3D%3D&amp;disableSensitivityBanner=true&quot;"/>
    <we:property name="pageName" value="&quot;8406c05623cf4d008414&quot;"/>
    <we:property name="pageDisplayName" value="&quot;Página 2&quot;"/>
    <we:property name="datasetId" value="&quot;bfffb9db-fb11-4d22-a6cb-10ee10d796c9&quot;"/>
    <we:property name="backgroundColor" value="&quot;#FFFFFF&quot;"/>
    <we:property name="bookmark" value="&quot;H4sIAAAAAAAAA+1Y227cNhD9lUAveVkbupCUlDd747ZA3cKIDb8Ei2JIjtYMtKJCSY63xv57hpLW8WV9qZCigGu/mBrOHp455Awv14E2TV3C+k9YYfAh+AOcAm3dOxHMgmqw6azIIGY651ILAYmK04R6bd0aWzXBh+ugBbfE9tw0HZQeiIyfF7MAyvIElv6rgLLBWVCja2wFpfkbB2fqal2Hm1mAV3VpHXjI0xZa9LCX5E7fRCHa9yOCas0lnqJqB2vGQqFCLuJEFUyHYcYiRm7N4NAz2+niofvh57ZqwVQ0TO8bhxFEudKJiBWTGYXNvb0x1bIcCf/47dm69uI0F0D/SQ35hYb1OJsNhRMpFcUi4TILMREpiBxxKlYRc41ShJhJSBggB5VM5pUQkkqTlLNUSya1VuGzWGZFs/gQS6owwRgBZSwAUi7CcLJemoeMoQqLCHIdpwwKLJ7FavGqlfZqh2JCqhyZiFSkUIYsynAyswS5SrRIBBcaeCqTJEqnM4s4iiRnPsIsZEUOaaKnMgsBgWNBvFIOHPJYqj7KwpTtuKTl+uiqdpSNlKMD1oG+hEqhDvqUc9gMGXYd/GbQUfJfrI/xEnsOR7v7H3adOEuZ3a7PwZkhg23nFD50HOyfhqk9qlrTEhrxrYiS8dXAhzVWohswYrodgMwffW3wbrf4jO2vnYF3Gt9paGGAGkMJDirbf1/Yb3OHhECah5sFWZ7WvTQK3R3hgxVSqfMNP0ovbD2QMzj0W913Y6/7dXBsaC4G7HMoOw/7/hAao94TI/pbeF7WaXSH6x7uo3HbAhfNHpuDVztHm8W2zBPel1uFvBev6RV6/SoshvqKUSFjhkzKjLMCM63l9Pw+WC4dLgeeD8Kd27Jb7bC/SIZbMVOzMG1v/aWrxmUcPky92Vs9ekqUOZmW1hlFheO+Lj9rqua2q1q3nlIXNSq7qm1jvBxnDrd+d3aot6r2gqpGJEs6gI4ivX4hZv/G+l0M1weomu3lYdgnnC371i2VaR5KT2hw+NqhW9OIvdOPkfZ9gPs3we/vCG3fh0NgpqFwSqgbnzn+JkMmjT3533E9jPLPAj62lPSewBnIEv/KBYY85LgHOkr2WKHYXiZi3NMaGOMgk5xOo/eUGfcQz+7EVNWWmhf/sYi3Yj4S0l0ccnLWtp72Ntjt7lx1ZTkL1IUptcOqD/++y+edZyK6eiXHW9ZndknF52a48ZBUaBlqpSVmUQpKc04b4qvbDp+q/K+5PJw5s8KmdThlP/pGnq6AspxfgGvvb0M7C++o8+uvu7eFXYzXRpkXoX/H4bFOOFd5LP5XefSzWJ3ickW1bcqKpfnAFdQvWqq/OtvVE3aSlxBfjI9CYcySqMjzXAEg53Gavq2Iaax0pyatiE+gwfX1K2JMRFEuhH+je+GZOr5/pv5PJ2HYr7M4jzGKw0wiqkikmhXPPzVCj3LYtW1f/e68ePVrdddTjO3apgaFJ1DhjieZ/myoUY/tx55l+jfqm0eZzeY7mvy96hsXAAA=&quot;"/>
    <we:property name="initialStateBookmark" value="&quot;H4sIAAAAAAAAA+1Y207cSBD9FeSXvAzIl25f8gaE3ZUgCQLESzSKqrvLQ0ce96RtE2bR/Huq2x7CZbisldVKLLxgl2tOnTrdVX25DpRuFhUsP8Ecg/fBR7ASlLFbaTAJ6t629/nz4cfdk8Ovn3Y/HpDZLFpt6iZ4fx20YGfYnuumg8ohkPHLdBJAVR3DzL2VUDU4CRZoG1NDpf/G3pk+tbbD1STAq0VlLDjI0xZadLCX5E7vFDvaSSgiyFZf4inKtrfmLExlyNM4kSVTYZiziJFb0zt4ZhtdHLQPv2/qFnRNYbxvHEYQFVIlaSyZyPMy587e6HpWDYR//fZsuXCqNBdA/0kN8Y3COpzVitKJpIziNOEiDzFJM0gLxLFYZcwVijTEXEDCADnIZDSvhJBklmScZUowoZQMn8XScxrFh1hChgnGCCjiFCDjaRiO1kvxkDGUYRlBoeKMQYnls1gtXrXCXG1QLBWyQJZGMpIoQhblOJpZglwmKk1SnirgmUiSKBvPLOKYJgVzGeYhKwvIEjWWWQgIHEvilXHgUMRC+ixLXbXDlBbLg6uFpWqkGu2xdtUl1BJV4EvOYtNX2HXwl0ZLVX+xPMJL9BwONn9/+OnYGqrsdnkOVvcVbDor8aFjbz/ph/agbnVLaMS3JkradQOX1tCCbsCI6ToAmT+43uDcbvEZnr93GrYUbilooYcaUgl2a+PfL8yPfYuEQJqHqylZnta90hLtHeGDOVKrcw8uihd20ZPT2H83yn9Gr/t1cKRpLHrsc6g6B/tuDxot3xEj+ps6XsYqtHtLD/dB23WDiyaPjcGrHaPVdN3mCe/brUbuxWu8Qq9fhWnfXzEqRcyQCZFzVmKulBhf37uzmcVZz/NBuvum6uYb7C+S4VbO9Fjq1lv/6OphGocPS2/y1o+eEmWfTDNjtaTGcV+X3zVU+6arW7sc0xcVSjNfmEY7Oc4srv3urFBvXe0FXY1IVrQBHUR6/UJM/o35O+2PD1A368NDv05YU/mnWyrTOFSOUO/wvUO7pIje6VekHZfgzk3yOxtS23HpEJhuKJ0KFo2rHHeSIZNCT/4Ql32Uf5bwkaGidwTOQFT4tUgx5CHHbVBRss1KybbzNMZtpYAxDiIpaDd6T5lhDXHsjnVdr6k58R/LeC3mIyndxSEna0zraK+TXa/OdVdVk0Be6EpZrH36912+bNwT0dErOVqzPjMzaj434YZNUqlEqKQSmEcZSMU5LYivbjl8qvO/5vZwZvUcm9bimPXoB3naEqpq/wJse38Z2th4B51ff9+9Lex0ODaKogxTSCSPVcK5LOL0f1VHv4vVKc7m1NvGzFgaD5zD4kVT9U9rusWIleQlxKfDpVAYsyQqi6KQAMh5nGVvM2IcK9XJUTPiBBRY378ixtIoKtLU3dG9cE8d399T/6eD0K/XeVzEGMVhLhBllGaKlc9fNYJH2eva1ne/Ozdefq5uuooxXdssQOIx1LjhSsbvDRWq4fmxaxl/Rx34IERJ0+7rmR+43cnNJc5q9ROMzdw7RBcAAA==&quot;"/>
    <we:property name="isFiltersActionButtonVisible" value="false"/>
    <we:property name="isVisualContainerHeaderHidden" value="false"/>
    <we:property name="reportEmbeddedTime" value="&quot;2024-08-18T03:03:17.876Z&quot;"/>
    <we:property name="creatorTenantId" value="&quot;2943343d-4586-4855-b3ef-57c75649baf3&quot;"/>
    <we:property name="creatorUserId" value="&quot;10032003ACD4C856&quot;"/>
    <we:property name="creatorSessionId" value="&quot;bd07f7d9-7fc8-4734-9cc4-bfa46117c9ea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6</Words>
  <Application>Microsoft Office PowerPoint</Application>
  <PresentationFormat>Ecrã Panorâmico</PresentationFormat>
  <Paragraphs>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Almeirindo Bernardo</cp:lastModifiedBy>
  <cp:revision>4</cp:revision>
  <dcterms:created xsi:type="dcterms:W3CDTF">2018-06-07T21:39:02Z</dcterms:created>
  <dcterms:modified xsi:type="dcterms:W3CDTF">2024-08-18T03:06:57Z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