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dd-in_Banner">
            <a:extLst>
              <a:ext uri="{FF2B5EF4-FFF2-40B4-BE49-F238E27FC236}">
                <a16:creationId xmlns:a16="http://schemas.microsoft.com/office/drawing/2014/main" id="{22C1D61B-A87F-4A3A-922F-43E2AD5A9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24501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Ícone de Microsoft Power BI.">
            <a:extLst>
              <a:ext uri="{FF2B5EF4-FFF2-40B4-BE49-F238E27FC236}">
                <a16:creationId xmlns:a16="http://schemas.microsoft.com/office/drawing/2014/main" id="{40C3AC49-7562-4ED8-97FA-A513300E7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0498057C-4936-416B-A66A-2275384C37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283208"/>
                  </p:ext>
                </p:extLst>
              </p:nvPr>
            </p:nvGraphicFramePr>
            <p:xfrm>
              <a:off x="665684" y="1170880"/>
              <a:ext cx="10800175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0498057C-4936-416B-A66A-2275384C3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4" y="1170880"/>
                <a:ext cx="10800175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18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EB99EFB9-40C2-4694-8AF8-2F84E57ED1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82915"/>
                  </p:ext>
                </p:extLst>
              </p:nvPr>
            </p:nvGraphicFramePr>
            <p:xfrm>
              <a:off x="663388" y="1156445"/>
              <a:ext cx="10802472" cy="53071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EB99EFB9-40C2-4694-8AF8-2F84E57ED1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388" y="1156445"/>
                <a:ext cx="10802472" cy="53071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3B5413F9-72BB-4F8E-A046-DE1321C94C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24501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Add-in_Icon" descr="Ícone de Microsoft Power BI.">
            <a:extLst>
              <a:ext uri="{FF2B5EF4-FFF2-40B4-BE49-F238E27FC236}">
                <a16:creationId xmlns:a16="http://schemas.microsoft.com/office/drawing/2014/main" id="{ECCD4D32-F3F3-44D3-B81D-28D01EDC1C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3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648249"/>
                  </p:ext>
                </p:extLst>
              </p:nvPr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E37C8F03-ACAE-48A2-9BB6-91593E1B984A}" frozen="1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51a7e345-02ac-4025-9ec5-264f793a93fd/226d9c8acd9bf90ad772?bookmarkGuid=b8bacd63-5ecb-46fb-8385-963b1f4914bd&amp;bookmarkUsage=1&amp;ctid=2943343d-4586-4855-b3ef-57c75649baf3&amp;fromEntryPoint=export&quot;"/>
    <we:property name="reportName" value="&quot;Relatório_Sample_Financial_PBI&quot;"/>
    <we:property name="reportState" value="&quot;CONNECTED&quot;"/>
    <we:property name="embedUrl" value="&quot;/reportEmbed?reportId=51a7e345-02ac-4025-9ec5-264f793a93fd&amp;config=eyJjbHVzdGVyVXJsIjoiaHR0cHM6Ly9XQUJJLVdFU1QtRVVST1BFLUYtUFJJTUFSWS1yZWRpcmVjdC5hbmFseXNpcy53aW5kb3dzLm5ldCIsImVtYmVkRmVhdHVyZXMiOnsidXNhZ2VNZXRyaWNzVk5leHQiOnRydWV9fQ%3D%3D&amp;disableSensitivityBanner=true&quot;"/>
    <we:property name="pageName" value="&quot;226d9c8acd9bf90ad772&quot;"/>
    <we:property name="pageDisplayName" value="&quot;Página 1&quot;"/>
    <we:property name="datasetId" value="&quot;7caa50a7-fdbe-4151-af2e-97bc11b206e3&quot;"/>
    <we:property name="backgroundColor" value="&quot;#FFFFFF&quot;"/>
    <we:property name="bookmark" value="&quot;H4sIAAAAAAAAA+1YzW7jNhB+FYNnp5BkWz+5pU6CBs0WwXqRHoqgGJEjmQtZVCkqjRv4afZQoK+RF+uQlLOx43W2Rttt0x5sUMPR8JuZj8Oh7pmQbVPB8jtYIDtmb0BzEEoPQjZktZeFKQBkcZRjFKTjcBIApDSrGiNV3bLje2ZAl2iuZdtBZQ2R8IebIYOquoLSPhVQtThkDepW1VDJX9Ar05TRHa6GDO+aSmmwJmcGDFqzt6ROzxbCVyNaEbiRtzhDbrw0imKR8RS4yPIiC0AkSURqrVdwyHaqWNNu+amqDcialrGyLEvyOBmFIi6iyTjlEcS5lReyMr1Kvjy7azR5Rz4vGxucKWEtlZYcKua80Nh60Pdsqqpu4UZnG/KZ6jTHt1i4qdpIsyRLhayh5tIGZUUBudKKwuVmaCg6bpx4rn6eaqRFBTsOVsNHHCfilt4m6TaIk7LUWILpH8/+EoSDGVTopedd3ecneI73hiStrMuqz//HVLzzbjQSp3PQxvIrf0+JtGGnl5QWqL9eusifSr2mQDTcAv5FvV3drDlKyu+fsLAniYf/57PiZmWn4lzEASZxBsk4KjDNMBr/T9/PQmjzObiiKOBWUsMDKAyk+8/n8D6XvyyPoyBPC8ARIJ07YxQQhsmLPP53lL/h37rvZlgusD5w330jUVMvMF9e4i1Wz8E8zj+fWkO4Bi39ge6AH+hQ35g4Yw+/PnxQbMPJU9srWL0ngPrxT52EgcABqYC31fvCTmq1Nyr7svOqA/Pm4bd2R2RerHm86lranCg8d3eWv5cryqsObc+5V+5lTyBfySeQUw8teJIEnGPCQxyHh1fyVx233RXp5V6jD9asooNc90pP9x1bIF3N7KBEuudYExTqxqOV2H5Mx+boen31ou7kXKuFe6133K7wGJtLRUXSuvwO8gp/nARxEUxiPBolQXQ0TvPwiC5f6REPRBQXYpTBxF7RPPzANhrfz6lu9A1FLeT6oL7YOgDbz+851skloFsnoo8yLXoNVeduqWTzUhofmHsvthfLIBxfWk3LY/uzf59s4MLtBu4/wFQbRA58juLccebUf0W4MLjwmZLCAms5LXYhfFezaAhHu+5x1k/fytpy3S5QmD/e/hzCv52sGLK3spw7BHsY4era5icTO8U8QfJ4EozTDIqJSAVGcRYX4MKwbw8bvDO5uts8LvuVdm1k1Zm2AY5XUOOO3UxFE2qBoh/rTzjkvsh4hxzBfwdv2cHeCRIAAA==&quot;"/>
    <we:property name="initialStateBookmark" value="&quot;H4sIAAAAAAAAA+1YUW/bNhD+KwafnUGSbcnKm+skaJCkDeIieyiC4kSeZBayqFFUFi/wr+lDgf6N/LEdRTmNHddJjW1dsz3YoI4n3nd3H49H3TIhqzKH+RuYIdtnZ6A5CKU7PuuywslevX17cja6OPnwZnR2SGJVGqmKiu3fMgM6Q3MpqxpyuwIJ3191GeT5OWT2KYW8wi4rUVeqgFz+gU6ZpoyucdFleFPmSoNdcmLAoF32mtTpmWz7v/TIInAjr3GC3DhpEIQi5kPgIk7S2AMRRQGpVU6hQbZRxS7dmB+rwoAsyIyVxXGUhFHPF2EaDPpDHkCYWHkqc9OqJPPDm1KTd+TzvLRRGRPWTGnJIWeNFxorB/qWjVVez5rR4Yp8omrN8QLTZqow0sxppVQWUHBpg7KggJxrReFqZmgoam4a8VT9PtZIRgXb9xbdexwjcU1vk3QdxCjLNGZg2sfDvwVhZwI5OulRXbT58R7jvSJJJYssb/P/NRXvnBulxPEUtLH8Sj5SIm3Y6SWlBepX8ybyB1IvKRB014D/UG8XV0uOkvLHByxsSeLg//WsuFrYqTARoYdRGEPUD1Icxhj0/6fvsxDafHbOKQq4llR/BwoD6f77ObzN5R/L48BLhilgD3AI0EcBvh89yeOfo/x1/9F9N8FshsWO++61RE1NwHR+iteYPwZzP/94agnhErR0B3oDfEeH2o6kWezu890nxVacPLC9gtV7AKgd/1ZL6AjskAq4tVpf2KhQW6OyLTsvOjBnd1+qDZF5subxvK5oc6Jw3N1Y/p6uKC86tC3nXriXLYFcJR9AQj204FHkcY4R97Hv717JX3TcNlekp3uNNliTnA5y3So93HdshnQ1s4MM6Z5jl6BQlw6txOprOlZHl8urF3UnR1rNmtdax62F+9icKiqS1uV3kOT4YeCFqTcIca8XecFef5j4e3T5Gu5xTwRhKnoxDOwVzcH3bKPx65TqRttQFEIuD+rjtQOwen7PsUwuAV07EV2Uyegl5HVzS6U1T6Vxgbl1Ynux9Pz+qdW0PLY/+/fNBs5fb+D+A0y1QeTApyiOGs4cuM8HxwZnLlNSWGAVJ2PHwnU1s5JwVMseZ/l0IgvLdWsgNd/f/uzCv42s6LILmU0bBFsY0dS11W8ldoo5giThwOsPY0gHYigwCOMwhSYM2/awwRuTqJvV47K1tGkjq9pUJXA8hwI37GYqmlAIFO1Yf8Mh+9mFNTYIjKTQPVO/3Q9/Alz9xQkxEgAA&quot;"/>
    <we:property name="isFiltersActionButtonVisible" value="true"/>
    <we:property name="isVisualContainerHeaderHidden" value="false"/>
    <we:property name="reportEmbeddedTime" value="&quot;2024-08-13T19:19:53.899Z&quot;"/>
    <we:property name="creatorTenantId" value="&quot;2943343d-4586-4855-b3ef-57c75649baf3&quot;"/>
    <we:property name="creatorUserId" value="&quot;10032003ACD4C856&quot;"/>
    <we:property name="creatorSessionId" value="&quot;c070d8a3-967a-4808-b4fe-481ac205eb5a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45964CF-8E75-4356-8CB5-AE610AD04DCF}" frozen="1">
  <we:reference id="wa200003233" version="2.0.0.3" store="pt-PT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zW7bMAx+lUDnYPBvavfWpR12aIdi2XoZcqAtylXhWp4sZ8mKPM0OA/YafbFRsrv+pclQBGjQ7WSJpPnzkaKoK8ZlU5ew+ACXyPbZCegcuNIDnw1Z1dFiHzD3kyD0oxRHGHi5EMRVtZGqatj+FTOgCzRnsmmhtIqI+GU6ZFCWp1DYnYCywSGrUTeqglJ+x06YWEa3uBwynNel0mBVTgwYtGpnJE57csF/E5JFyI2c4QRz01P3vACDLIxCIfxMYIpo3W46AefZShGr2pkfq8qArMiMpeVxACFPMRQQ0G+Zl/jOjUZWRdk7fPvvp0VtwTE4N5maWzyyCzJsNS2XFJCAKIkh38sSnns8SzAMI/u3kKXpDWaLo3mtCStCsNN2wGdQ5ciZA0Rj08V/xQ6KQmMBpt8e3WOOVdlerqBPVKtz/IjCsSojzYJsCFmRDWnBt36eakVpcZzBBErsqO/aqkfZs9tz9W2skdLCLWFKlLWg5KD5fURooznqtwsX7aHUN0kMhg+cftFIKTQiRd4o8rLA40Eah17sR6NY7HjqPlfSNIOJKvm/kL510XYpDHAvDQIv9ZIQBcc4xmTz6RsTQoXSMidMHmZxW66PVVsZvWCP0zLckVKipZBmC2VUSxyfgzY7XUpPRbuc3tw3JHFx50bpi6Rzf/tVMXWXByQxD5M8ieI4DgX1o5DDjneglUD6zyrz9xI1zSHni2OcYfnYtT/8x6wbh85Ay26YcGE8M7x+KHLKrn9e/1DsXsiHdk6xcncc6tdfWwkDjgMSgU5XHws7qNTaw7+uCb1qYE6ufzUrkNl8W5VtQ4cCeVfJK1vO5pP8qqHta+6VR9kXUN9B8zQaJVkaRCJJozSOMn9zB/0/AGz3GfAXJ3OnhoGnnwUvNwy4ar6FjF0ivbXtQrWmqSHHU6jQ2a87FRKdHBUOVNxmyq21/R5LSkeXqDMoW5sj9zJnzoyz9hsvaht6ERAAAA==&quot;"/>
    <we:property name="creatorSessionId" value="&quot;ac348b3c-3c29-4ae9-aa68-05a6f44c4aea&quot;"/>
    <we:property name="creatorTenantId" value="&quot;2943343d-4586-4855-b3ef-57c75649baf3&quot;"/>
    <we:property name="creatorUserId" value="&quot;10032003ACD4C856&quot;"/>
    <we:property name="datasetId" value="&quot;7caa50a7-fdbe-4151-af2e-97bc11b206e3&quot;"/>
    <we:property name="embedUrl" value="&quot;/reportEmbed?reportId=51a7e345-02ac-4025-9ec5-264f793a93fd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X0/bMBD/KpWfqynNH0j2VgrTJCgguvEyVdMlvhQjE2eO07VDfJo9TNrX4Ivt7ITxr7QIVaJie4p9d7k/vzufz5eMi6qUMD+EC2Tv2RB0BlzpTo91WdHQdo6O9of9k/2vh/3hHpFVaYQqKvb+khnQEzSnoqpBWg1E/DLuMpDyGCZ2l4OssMtK1JUqQIof2AgTy+gar7oMZ6VUGqzKkQGDVu2UxGlPtnvvArIImRFTHGFmWuq256OfBmGQ5700xwTR+ls1As6zhSJWtTM/UIUBUZAZS8siHwKeYJCDT7+lXtxzblSimMjW4dt/P81Li4rBmUnVzOKRnpNhq+nqigLKIYwjyLbTmGceT2MMgtD+nQtpWoPpfG9WasKKEGy09fkUigw5c4BorJr4L1l/MtE4AdNu9+4xB0rWFwvoI1XrDE8wd6zCCDMnG7koyIaw4Fs/j7WitDhOZwQSG+qHumhR9uz2TH0faKS0cEsYE2UpKBlofh8R2miOemfuot0V+iaJfveB068aKYVGpNDbCr3U97ifRIEX9cKtKN/w1H0uhKk6IyX5v5C+ZdE2KfRxO/F9L/HiAHOOUYTx6tM3IIQmSouMMHmYxXW5PlB1YfScPU5Ld0NKiZa5MGsoo1Lg4Ay02ehSeiraq/HNfUMS53dulLZIGvfXXxVjd3lAHPEgzuIwiqIgp34UcNjwDrQQyN6LyvyjQE0DyNn8AKcoH7v2l/+YdePQKWjRDBMujBeG105DTtn1r+ufit0LedfOKVbujkPt+lstoMOxQyLQ6GpjYf1CLT38y5rQmwZmeP27WoDM6ttK1hUdCuRNJS9sOatP8puGtq25Nx5lW0BtB82ScCtOEz/M4yRMojDtre6g/weA9T4DnnEyN2oYePpZ8HrDgKvmW8jYBdJb2y5UbaoSMjyGAp39slEh0MlR4UDBbabcWtvvgaB0NIk6BVm79ys9v5mzQakTqcRnyrfO/QFNL3BTORAAAA==&quot;"/>
    <we:property name="isFiltersActionButtonVisible" value="true"/>
    <we:property name="isVisualContainerHeaderHidden" value="false"/>
    <we:property name="pageDisplayName" value="&quot;Página 2&quot;"/>
    <we:property name="pageName" value="&quot;1702e2b343ff1bfe9ee1&quot;"/>
    <we:property name="reportEmbeddedTime" value="&quot;2024-08-13T17:19:25.754Z&quot;"/>
    <we:property name="reportName" value="&quot;Relatório_Sample_Financial_PBI&quot;"/>
    <we:property name="reportState" value="&quot;CONNECTED&quot;"/>
    <we:property name="reportUrl" value="&quot;/groups/me/reports/51a7e345-02ac-4025-9ec5-264f793a93fd/1702e2b343ff1bfe9ee1?bookmarkGuid=f8dc3b65-b16c-47c6-a5e5-0461de0369b7&amp;bookmarkUsage=1&amp;ctid=2943343d-4586-4855-b3ef-57c75649baf3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a30feed-8c12-4ac6-88d2-7939856d6f45}" frozen="1">
  <we:reference id="WA200003233" version="2.0.0.3" store="pt-PT" storeType="OMEX"/>
  <we:alternateReferences/>
  <we:properties>
    <we:property name="Microsoft.Office.CampaignId" value="&quot;none&quot;"/>
    <we:property name="backgroundColor" value="&quot;#FFFFFF&quot;"/>
    <we:property name="bookmark" value="&quot;H4sIAAAAAAAAA+1WwW7bMAz9lUDnYLDlOnF667LutA3BsvUy5EBLlKtCkQxZ7pIF+fdRctquRdFgQNBiwE6WSJrv8ekp8Y5J3bUGtl9gjeycfQYvQDo/ytmY2SGGM1B5IaWaiDPBOcgaMsq6NmhnO3a+YwF8g+FKdz2Y2IiCP1ZjBsYsoIk7BabDMWvRd86C0b9wKKZU8D3uxww3rXEeYstlgICx7S2V054o5O8KQgQR9C0uUYQhWmAJ5ayUVZbxCZeqRgAq64aCxOzZktg6wc+dDaAtwcQYVPxMlGVRSZDTWsx4mWUx3mnbmAPhh3e/bdsoTsBNqN0m6lHfEHDstN/TQBVOJ8CFVKrOCXpa5TIhK23CAbDeXm5aT1qRgkO3C3kLVqBkSRCP3TD/jl00jccGwmF7+Sg5d6ZfPxNfut4L/IoqpWzQYUsYSlvC0FH8yHPhHR1LytBS6ZCiH3t7UDmL22v3c+6RjkXGwPie75xCjfNakDJPKZ+K1RKbNdqB1mMeK4q8eDitxvk1+PD4dGjjJfr326T8B+3vDMXHT6i+qer71Z3jqeLmD08fRB/on17lVbIvZpXgSpVZIbHOp4Jnih+172vYYe56G2j4l2z5ttdotASD3d9co7fl+93q0I2WzsjjnI9euTW0T2/b65n4wRuDiaeywpLznH6Ki1mZy0JOi/8mPul/wb9kiOSJByZsjfTZEheuD10LAhdgMeG3QwuNqY7kByvjvGnt4/OTJgcN416B6eOk6SOHJZiE9hua9inuXAkAAA==&quot;"/>
    <we:property name="creatorSessionId" value="&quot;ab12e7ed-c9d5-4520-9a8b-013a469dc4dc&quot;"/>
    <we:property name="creatorTenantId" value="&quot;2943343d-4586-4855-b3ef-57c75649baf3&quot;"/>
    <we:property name="creatorUserId" value="&quot;10032003ACD4C856&quot;"/>
    <we:property name="datasetId" value="&quot;7caa50a7-fdbe-4151-af2e-97bc11b206e3&quot;"/>
    <we:property name="embedUrl" value="&quot;/reportEmbed?reportId=51a7e345-02ac-4025-9ec5-264f793a93fd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WXW/aMBT9K5Wf0ZSPpYS+0Yy9dLSobH2Z0HQT36SujB05DoMh/vuuHToGqsomoaJJe8I+vtxzfHwMXjMumlrC6hbmyK7YGEwBXJuLkPWY6rDru7ub8fD+5tvtcDwiWNdWaNWwqzWzYCq0D6JpQboOBH6d9RhIOYHKzUqQDfZYjabRCqT4gV0xLVnT4qbHcFlLbcC1nFqw6NouqJzmxB2+i4kRCisWOMXCdmiMCSSDhKdBEF1GvMwRgMqarsAre7HEtfb0mVYWhCIah0EavS+SJE458H5eDKIkCBzeCFXJreDddz+vaueKxaXN9dL5kT8Rseu02dCGUuxfQlTwssxDou6nIffMpZB2S5ivRsvakFfkYNdtyBegCuTMG2Kw6fa/ZsOqMliB3U5He4uZlu38BXyqW1PgPZZ+SVlhV8RRCkUcwpnvdE6MpmPxKzQshfXox1ZtXQ7c9FF/zwzSsXAH9H7pzQiqtBEFOXMo+VSqpljNUXWy9nXMCHn1cGqB2SMYu386NDEczfXKO/9BmOdARb0DqWd1fTN7TjxVPP2W6a3pnfzTuzzz8cUgLaKyTIKYYx72iygoo6PxfYs4ZLpVljb/WizPe40upiCx+ZtrdF69X5SwzcVUS35c89ErN4f68La9XYh32ehC3OcpJlEU0k9xPEhCHvN+/D/EJ/0v+JcC4TOxU8LmSM8WN9CtbWoocAIKPX/dtRDo68h+UNzt14+N+/wkKEHddh9Atv4pQC8Z5jnIAJFL/MP6rbifsNIlN4QJAAA=&quot;"/>
    <we:property name="isFiltersActionButtonVisible" value="true"/>
    <we:property name="isVisualContainerHeaderHidden" value="false"/>
    <we:property name="pageDisplayName" value="&quot;Página 3&quot;"/>
    <we:property name="pageName" value="&quot;3e5a595d800262dfbeaa&quot;"/>
    <we:property name="reportEmbeddedTime" value="&quot;2024-08-13T17:11:31.445Z&quot;"/>
    <we:property name="reportName" value="&quot;Relatório_Sample_Financial_PBI&quot;"/>
    <we:property name="reportState" value="&quot;CONNECTED&quot;"/>
    <we:property name="reportUrl" value="&quot;/groups/me/reports/51a7e345-02ac-4025-9ec5-264f793a93fd/3e5a595d800262dfbeaa?bookmarkGuid=748644d0-17b0-467c-b626-ed8f331821c8&amp;bookmarkUsage=1&amp;ctid=2943343d-4586-4855-b3ef-57c75649baf3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b1e4d6ee-9f6f-43f8-a618-24f3d84da28f"/>
    <ds:schemaRef ds:uri="f577acbf-5b0b-4b4f-9948-268e97f8d3a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9</Words>
  <Application>Microsoft Office PowerPoint</Application>
  <PresentationFormat>Ecrã Panorâmico</PresentationFormat>
  <Paragraphs>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Almeirindo Bernardo</cp:lastModifiedBy>
  <cp:revision>9</cp:revision>
  <dcterms:created xsi:type="dcterms:W3CDTF">2018-06-07T21:39:02Z</dcterms:created>
  <dcterms:modified xsi:type="dcterms:W3CDTF">2024-08-13T19:47:08Z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