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37ee6e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37ee6e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37ee6e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37ee6e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37ee6e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37ee6e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537ee6e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537ee6e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537ee6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537ee6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537ee6e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537ee6e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537ee6e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537ee6e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37ee6e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37ee6e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537ee6e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537ee6e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537ee6e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537ee6e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37ee6e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37ee6e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537ee6e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537ee6e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125" y="0"/>
            <a:ext cx="9191126" cy="51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