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9b39056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9b390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79b39056c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9b39056c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9b3905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79b39056c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9b39056c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9b39056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79b39056c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9b39056c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9b39056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79b39056c_1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9b39056c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9b390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79b39056c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9b39056c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9b39056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79b39056c_1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9b39056c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9b39056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79b39056c_1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411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Data Analytics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pt-BR" sz="3200"/>
              <a:t>Facilitando a vida em matemática.</a:t>
            </a:r>
            <a:endParaRPr b="0" sz="3200"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Thiago Rolemberg</a:t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>
                <a:solidFill>
                  <a:schemeClr val="dk1"/>
                </a:solidFill>
              </a:rPr>
              <a:t>trolemberg@gmail.com</a:t>
            </a:r>
            <a:endParaRPr b="1" sz="2220">
              <a:solidFill>
                <a:schemeClr val="dk1"/>
              </a:solidFill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12650" y="1140750"/>
            <a:ext cx="87186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Uma das partes mais difíceis de se trabalhar com dados, é a realização de cálculos.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Quando trabalhamos com dados, existe uma parte importante em todo o processo, chamamos ela de exploração de dados.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Explorar o dado nada mais é que entender, o que está acontecendo através de dados.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"/>
                <a:ea typeface="Proxima Nova"/>
                <a:cs typeface="Proxima Nova"/>
                <a:sym typeface="Proxima Nova"/>
              </a:rPr>
              <a:t>E para realizar esse entendimento, essa leitura, é necessário realizar cálculos, realizar operações.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Matemática e seu uso nos dados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12650" y="1140750"/>
            <a:ext cx="87186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queremos entender os dados, muitas das vezes fazemos perguntas como: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média de idade dessa população 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Quem mais vendeu em um determinado mês 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atributos melhor influenciam em um determinado resultado 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412650" y="1140750"/>
            <a:ext cx="83511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Escolha qualquer algoritmo de sua preferência. Escolha a linguagem que preferir, no final do dia todos são operações matemáticas.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Redes Neurais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 (SVM)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Regressão Linear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Árvore de Decisão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Matemática e Machine Learning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412650" y="1140750"/>
            <a:ext cx="83511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Imagino que muito de vocês, não eram fãs da professora de matemática, acharam ou acham essa matéria horrível, complicada, difícil, talvez muito de vocês </a:t>
            </a:r>
            <a:r>
              <a:rPr b="1"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NUNCA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entenderam o x ou o y de uma determinada equação.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 esses fatores, o python traz um framework de supra importância e facilidade para nosso dia a dia, </a:t>
            </a:r>
            <a:r>
              <a:rPr b="1"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A Matemática NUNCA vai te deixar.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412650" y="1140750"/>
            <a:ext cx="83511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Imagino que muito de vocês, não eram fãs da professora de matemática, acharam ou acham essa matéria horrível, complicada, difícil, talvez muito de vocês </a:t>
            </a:r>
            <a:r>
              <a:rPr b="1"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NUNCA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entenderam o x ou o y de uma determinada equação.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 esses fatores, o python traz um framework de supra importância e facilidade para nosso dia a dia, </a:t>
            </a:r>
            <a:r>
              <a:rPr b="1"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A Matemática no Python o Numpy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412650" y="1140750"/>
            <a:ext cx="83511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➢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É uma biblioteca para a linguagem de programação Python, com suporte a matrizes simples e matrizes multidimensionais, juntamente com uma grande coleção de funções matemáticas de alto nível para operar nesses arrays.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➢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ancestral do NumPy, Numeric, foi originalmente criado por Jim Hugunin com contribuições de vários outros desenvolvedores.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➢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Em 2005, Travis Oliphant criou o NumPy incorporando recursos do Numarray concorrente ao Numeric, com extensas modificações.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➢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NumPy é um software de código aberto e tem muitos colaboradores.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Numpy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257950" y="404975"/>
            <a:ext cx="73323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Conceitos Importantes.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12650" y="1140750"/>
            <a:ext cx="83511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Antes de começarmos a programar com o numpy, vamos entender alguns conceitos importantes ou melhor vamos relembrar alguns conceitos importantes de matemática que vamos usar bastante em análise exploratória de dados.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São eles: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Matrizes.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Covariantes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Autovalores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1212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Auto vetores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