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479ddd12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479ddd12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5c47d73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5c47d73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479ddd12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479ddd12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LFSR - is a shift register whose input bit is a linear function of its previous state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79ddd12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79ddd12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r>
              <a:rPr lang="en-GB"/>
              <a:t>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Less propagation delay, therefore its faster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Harder to manipulate the bits, therefore its more complex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79ddd12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479ddd12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479ddd12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479ddd12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479ddd12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479ddd12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479ddd12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479ddd12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79ddd12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79ddd12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79ddd12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479ddd12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inear-feedback_shift_regist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Linear-Feedback Shift Register Pseudo-Random Number Generator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Computação Reconfigurável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4282875"/>
            <a:ext cx="27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João Ferreira. 93305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Roberto Graça, 93020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software implementation took 187041 microseconds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hardware implementation took 1321 microseconds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Due to the large gap between timing results, this operation is most suited to be executed on hardware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https://en.wikipedia.org/wiki/Linear-feedback_shift_register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Creation of a pseudo-random number sequence using a Linear-Feedback Shift Register(LFSR)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Fibonacci LFSR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Galois LFSR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hardware vs software implementations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Appraising Non-chosen Options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Galois: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88" y="2571750"/>
            <a:ext cx="3981814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852550" y="3321000"/>
            <a:ext cx="34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Figure: Galois LFSR  16-bit representation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(Fibonacci LFSR)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Takes an initial seed of N bits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the taps creates the new bit to enter the shift register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new state is composed of the new bit and bits N-1 to 1 from the previous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Repeat N times to get a new number 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3" y="3308813"/>
            <a:ext cx="4067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986875" y="4748625"/>
            <a:ext cx="3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Figure: Fibonacci LFSR 16-bit representation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301" y="1853851"/>
            <a:ext cx="6215399" cy="30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VHDL Implementation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00" y="1985025"/>
            <a:ext cx="3216075" cy="25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166313" y="4536000"/>
            <a:ext cx="4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State machine of the LFSR random number generator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VHDL Implementation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5" y="2078875"/>
            <a:ext cx="49625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VHDL Implementation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175" y="1784200"/>
            <a:ext cx="5035750" cy="326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2078875"/>
            <a:ext cx="39243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