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31" r:id="rId1"/>
  </p:sldMasterIdLst>
  <p:notesMasterIdLst>
    <p:notesMasterId r:id="rId11"/>
  </p:notesMasterIdLst>
  <p:sldIdLst>
    <p:sldId id="256" r:id="rId2"/>
    <p:sldId id="257" r:id="rId3"/>
    <p:sldId id="271" r:id="rId4"/>
    <p:sldId id="258" r:id="rId5"/>
    <p:sldId id="272" r:id="rId6"/>
    <p:sldId id="263" r:id="rId7"/>
    <p:sldId id="269" r:id="rId8"/>
    <p:sldId id="27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48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0D0B-7DF2-DB44-A542-990FE88E4273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2DD0E-9996-2249-8A6A-C29E1DD1B3F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15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4EB7-909E-2F49-B07E-0502011B0EBC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6970-6915-A743-89F6-9A8BB7405711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074B8-6CE1-0A4F-BA06-41B303BB0D42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2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57A1-86CE-A247-BD6B-D73529E28948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2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5D80-9FBA-6A49-96BD-53B3D508D619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D15-2453-014F-AF44-62E3305ECC6C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1955-D500-B54E-8720-AABD8D0E1A3A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A7FD-8134-2149-8734-187A8522C36D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5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9FD1B-2258-844A-93A3-329C45DDCA26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2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35D-A95B-514E-84AD-E7A97FBA1F8D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3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DCC9-BED4-8D4C-8952-E5597926F6DF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8CCC-8EFB-C74D-B0B3-92DBDA0E5D13}" type="datetime1">
              <a:rPr lang="pt-PT" smtClean="0"/>
              <a:t>19/12/2024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[Título]  Design Thinking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8BC8B-2BF6-B05E-4E69-662F3AA2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6612"/>
            <a:ext cx="9144000" cy="862960"/>
          </a:xfrm>
        </p:spPr>
        <p:txBody>
          <a:bodyPr>
            <a:normAutofit/>
          </a:bodyPr>
          <a:lstStyle/>
          <a:p>
            <a:r>
              <a:rPr lang="en-GB" sz="5000" dirty="0"/>
              <a:t>Design Thinking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09A54F-4C00-6F6D-4DAA-CD6912BA8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7435"/>
            <a:ext cx="9144000" cy="562352"/>
          </a:xfrm>
        </p:spPr>
        <p:txBody>
          <a:bodyPr/>
          <a:lstStyle/>
          <a:p>
            <a:r>
              <a:rPr lang="en-GB" dirty="0"/>
              <a:t>2024-2025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25A955-3077-C901-796E-E98AE3A4B728}"/>
              </a:ext>
            </a:extLst>
          </p:cNvPr>
          <p:cNvSpPr txBox="1">
            <a:spLocks/>
          </p:cNvSpPr>
          <p:nvPr/>
        </p:nvSpPr>
        <p:spPr>
          <a:xfrm>
            <a:off x="1524000" y="3348320"/>
            <a:ext cx="9144000" cy="1020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b="1" dirty="0" err="1"/>
              <a:t>AquaPrint</a:t>
            </a:r>
            <a:endParaRPr lang="en-GB" sz="50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38624BA-6EDE-7713-567D-3A5CFD7963EB}"/>
              </a:ext>
            </a:extLst>
          </p:cNvPr>
          <p:cNvSpPr txBox="1">
            <a:spLocks/>
          </p:cNvSpPr>
          <p:nvPr/>
        </p:nvSpPr>
        <p:spPr>
          <a:xfrm>
            <a:off x="1524000" y="44339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TP3-3</a:t>
            </a:r>
          </a:p>
          <a:p>
            <a:r>
              <a:rPr lang="en-GB" sz="2000" dirty="0"/>
              <a:t> </a:t>
            </a:r>
            <a:r>
              <a:rPr lang="en-GB" sz="1400" dirty="0"/>
              <a:t>João Diogo da Silva Correia Teixeira Martins (120284)</a:t>
            </a:r>
          </a:p>
        </p:txBody>
      </p:sp>
    </p:spTree>
    <p:extLst>
      <p:ext uri="{BB962C8B-B14F-4D97-AF65-F5344CB8AC3E}">
        <p14:creationId xmlns:p14="http://schemas.microsoft.com/office/powerpoint/2010/main" val="17399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A697D-D8C5-5F74-67A5-F63A3890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Objetivo</a:t>
            </a:r>
            <a:r>
              <a:rPr lang="en-GB" dirty="0"/>
              <a:t> para </a:t>
            </a:r>
            <a:r>
              <a:rPr lang="en-GB" dirty="0" err="1"/>
              <a:t>Desenvolvimento</a:t>
            </a:r>
            <a:r>
              <a:rPr lang="en-GB" dirty="0"/>
              <a:t> </a:t>
            </a:r>
            <a:r>
              <a:rPr lang="en-GB" dirty="0" err="1"/>
              <a:t>Sustentável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6DED2C-828F-57BA-DED5-B4BD8E34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 </a:t>
            </a:r>
            <a:r>
              <a:rPr lang="pt-PT" dirty="0" err="1"/>
              <a:t>AquaPrint</a:t>
            </a:r>
            <a:r>
              <a:rPr lang="pt-PT" dirty="0"/>
              <a:t> está diretamente alinhado com o </a:t>
            </a:r>
            <a:r>
              <a:rPr lang="pt-PT" b="1" dirty="0"/>
              <a:t>Objetivo de Desenvolvimento Sustentável 6</a:t>
            </a:r>
            <a:r>
              <a:rPr lang="pt-PT" dirty="0"/>
              <a:t>, que tem como objetivo garantir a disponibilidade e a gestão sustentável da água potável e o saneamento para todos. Em várias regiões do mundo, o acesso à água limpa é um problema crítico, especialmente em contextos de escassez hídrica, mudanças climáticas e em áreas afetadas por conflitos e desastres naturais. A tecnologia inovadora do </a:t>
            </a:r>
            <a:r>
              <a:rPr lang="pt-PT" dirty="0" err="1"/>
              <a:t>AquaPrint</a:t>
            </a:r>
            <a:r>
              <a:rPr lang="pt-PT" dirty="0"/>
              <a:t> oferece uma solução descentralizada e sustentável, permitindo que as comunidades mais vulneráveis possam obter água potável diretamente do ambiente, sem depender de infraestruturas complexas ou externas.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40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A281-A836-0602-11DE-32835198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BF8F6-E2BC-FF2F-8EF7-79508C72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Desafio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30BEBE-10B5-0D1B-5E61-016027FE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PT" sz="6800" dirty="0"/>
              <a:t>A crise da água potável é uma das maiores ameaças à saúde e bem-estar de milhões de pessoas. Algumas das principais dificuldades enfrentadas pelas populações mais vulneráveis incluem:</a:t>
            </a:r>
          </a:p>
          <a:p>
            <a:pPr>
              <a:buFont typeface="+mj-lt"/>
              <a:buAutoNum type="arabicPeriod"/>
            </a:pPr>
            <a:r>
              <a:rPr lang="pt-PT" sz="6800" b="1" dirty="0"/>
              <a:t>Falta de Infraestrutura:</a:t>
            </a:r>
            <a:r>
              <a:rPr lang="pt-PT" sz="6800" dirty="0"/>
              <a:t> Muitas regiões áridas ou afetadas por desastres naturais não possuem acesso a fontes de água ou infraestruturas de captação e distribuição.</a:t>
            </a:r>
          </a:p>
          <a:p>
            <a:pPr>
              <a:buFont typeface="+mj-lt"/>
              <a:buAutoNum type="arabicPeriod"/>
            </a:pPr>
            <a:r>
              <a:rPr lang="pt-PT" sz="6800" b="1" dirty="0"/>
              <a:t>Mudanças Climáticas:</a:t>
            </a:r>
            <a:r>
              <a:rPr lang="pt-PT" sz="6800" dirty="0"/>
              <a:t> As mudanças nos padrões de precipitação e o aumento da frequência de desastres naturais tornam ainda mais difícil garantir a disponibilidade de água potável em áreas já afetadas pela escassez hídrica.</a:t>
            </a:r>
          </a:p>
          <a:p>
            <a:pPr>
              <a:buFont typeface="+mj-lt"/>
              <a:buAutoNum type="arabicPeriod"/>
            </a:pPr>
            <a:r>
              <a:rPr lang="pt-PT" sz="6800" b="1" dirty="0"/>
              <a:t>Conflitos Armados e Refugiados:</a:t>
            </a:r>
            <a:r>
              <a:rPr lang="pt-PT" sz="6800" dirty="0"/>
              <a:t> Em áreas de conflito, a escassez de água é um problema ainda mais grave, já que as populações deslocadas frequentemente não têm acesso a recursos essenciais, incluindo a água.</a:t>
            </a:r>
          </a:p>
          <a:p>
            <a:pPr marL="0" indent="0">
              <a:buNone/>
            </a:pPr>
            <a:r>
              <a:rPr lang="pt-PT" sz="6800" dirty="0"/>
              <a:t>O </a:t>
            </a:r>
            <a:r>
              <a:rPr lang="pt-PT" sz="6800" dirty="0" err="1"/>
              <a:t>AquaPrint</a:t>
            </a:r>
            <a:r>
              <a:rPr lang="pt-PT" sz="6800" dirty="0"/>
              <a:t> aborda esses desafios de forma inovadora, proporcionando uma solução prática e sustentável para a obtenção de água em cenários críticos e onde a infraestrutura hídrica tradicional não está disponível ou é insuficiente</a:t>
            </a:r>
            <a:r>
              <a:rPr lang="pt-PT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35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76EF22F-FA8A-9CAD-21EB-88D32848AEFE}"/>
              </a:ext>
            </a:extLst>
          </p:cNvPr>
          <p:cNvSpPr txBox="1">
            <a:spLocks/>
          </p:cNvSpPr>
          <p:nvPr/>
        </p:nvSpPr>
        <p:spPr>
          <a:xfrm>
            <a:off x="838200" y="454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Cenário</a:t>
            </a:r>
            <a:r>
              <a:rPr lang="en-GB" dirty="0"/>
              <a:t> </a:t>
            </a:r>
            <a:r>
              <a:rPr lang="en-GB" dirty="0" err="1"/>
              <a:t>ficcional</a:t>
            </a:r>
            <a:r>
              <a:rPr lang="en-GB" dirty="0"/>
              <a:t> 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B1748D7-7D39-E892-9342-CB84C16484BA}"/>
              </a:ext>
            </a:extLst>
          </p:cNvPr>
          <p:cNvSpPr txBox="1">
            <a:spLocks/>
          </p:cNvSpPr>
          <p:nvPr/>
        </p:nvSpPr>
        <p:spPr>
          <a:xfrm>
            <a:off x="838200" y="1914525"/>
            <a:ext cx="10515600" cy="4141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500" dirty="0"/>
              <a:t>Em várias regiões de África, a escassez de água potável é um problema crítico, especialmente em regiões áridas e semiáridas, onde as fontes naturais de água são limitadas e a infraestrutura hídrica é insuficiente. As mudanças climáticas, desastres naturais e o crescimento populacional agravam ainda mais essa situação, tornando difícil garantir acesso à água potável de qualidade. O </a:t>
            </a:r>
            <a:r>
              <a:rPr lang="pt-PT" sz="2500" b="1" dirty="0" err="1"/>
              <a:t>AquaPrint</a:t>
            </a:r>
            <a:r>
              <a:rPr lang="pt-PT" sz="2500" dirty="0"/>
              <a:t> oferece uma solução inovadora para essas regiões, capturando a humidade do ar e filtrando-a com membranas de grafeno, garantindo água limpa e segura. Alimentado por energia solar, o </a:t>
            </a:r>
            <a:r>
              <a:rPr lang="pt-PT" sz="2500" dirty="0" err="1"/>
              <a:t>AquaPrint</a:t>
            </a:r>
            <a:r>
              <a:rPr lang="pt-PT" sz="2500" dirty="0"/>
              <a:t> opera de forma autónoma e é altamente portátil, ideal para comunidades </a:t>
            </a:r>
            <a:r>
              <a:rPr lang="pt-PT" sz="2500" dirty="0" err="1"/>
              <a:t>nomadas</a:t>
            </a:r>
            <a:r>
              <a:rPr lang="pt-PT" sz="2500" dirty="0"/>
              <a:t> e áreas sem acesso à eletricidade. Essa tecnologia oferece uma resposta sustentável e acessível à crise hídrica, proporcionando água potável em locais vulneráveis e ajudando a reduzir o risco de doenças transmitidas pela água.</a:t>
            </a:r>
          </a:p>
        </p:txBody>
      </p:sp>
    </p:spTree>
    <p:extLst>
      <p:ext uri="{BB962C8B-B14F-4D97-AF65-F5344CB8AC3E}">
        <p14:creationId xmlns:p14="http://schemas.microsoft.com/office/powerpoint/2010/main" val="126338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B7D4-823E-3384-75F2-85D47F3C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41080C2-523F-B03B-D410-C877EB5A3669}"/>
              </a:ext>
            </a:extLst>
          </p:cNvPr>
          <p:cNvSpPr txBox="1">
            <a:spLocks/>
          </p:cNvSpPr>
          <p:nvPr/>
        </p:nvSpPr>
        <p:spPr>
          <a:xfrm>
            <a:off x="838200" y="454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Público-Alvo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6C8C3FAA-93C0-D5D9-567D-574169F5223C}"/>
              </a:ext>
            </a:extLst>
          </p:cNvPr>
          <p:cNvSpPr txBox="1">
            <a:spLocks/>
          </p:cNvSpPr>
          <p:nvPr/>
        </p:nvSpPr>
        <p:spPr>
          <a:xfrm>
            <a:off x="838200" y="1914525"/>
            <a:ext cx="10515600" cy="3375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8800" dirty="0"/>
              <a:t>O </a:t>
            </a:r>
            <a:r>
              <a:rPr lang="pt-PT" sz="8800" b="1" dirty="0" err="1"/>
              <a:t>AquaPrint</a:t>
            </a:r>
            <a:r>
              <a:rPr lang="pt-PT" sz="8800" dirty="0"/>
              <a:t> foi desenvolvido para atender às necessidades das comunidades mais vulneráveis e enfrentando as maiores dificuldades de acesso à água potável. Estas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800" b="1" dirty="0"/>
              <a:t>Populações em regiões áridas ou desérticas:</a:t>
            </a:r>
            <a:r>
              <a:rPr lang="pt-PT" sz="8800" dirty="0"/>
              <a:t> Muitas dessas regiões não possuem fontes naturais de água, e as técnicas convencionais, como a perfuração de poços ou a construção de cisternas, não são eficazes devido à evaporação rápida ou à desertificação.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800" b="1" dirty="0"/>
              <a:t>Refugiados e deslocados internos:</a:t>
            </a:r>
            <a:r>
              <a:rPr lang="pt-PT" sz="8800" dirty="0"/>
              <a:t> Com o aumento dos deslocamentos forçados, esses grupos são especialmente vulneráveis à falta de recursos básicos, como água potável. O </a:t>
            </a:r>
            <a:r>
              <a:rPr lang="pt-PT" sz="8800" dirty="0" err="1"/>
              <a:t>AquaPrint</a:t>
            </a:r>
            <a:r>
              <a:rPr lang="pt-PT" sz="8800" dirty="0"/>
              <a:t> é ideal para esses cenários, pois oferece uma solução rápida e portátil.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800" b="1" dirty="0"/>
              <a:t>Comunitários afetados por desastres naturais:</a:t>
            </a:r>
            <a:r>
              <a:rPr lang="pt-PT" sz="8800" dirty="0"/>
              <a:t> Pessoas que perderam as suas casas e fontes de água devido a furacões, terremotos ou inundações, necessitando de soluções emergenciais para o abastecimento de água.</a:t>
            </a:r>
          </a:p>
          <a:p>
            <a:pPr marL="0" indent="0">
              <a:buNone/>
            </a:pPr>
            <a:r>
              <a:rPr lang="pt-PT" sz="8800" dirty="0"/>
              <a:t>O </a:t>
            </a:r>
            <a:r>
              <a:rPr lang="pt-PT" sz="8800" b="1" dirty="0" err="1"/>
              <a:t>AquaPrint</a:t>
            </a:r>
            <a:r>
              <a:rPr lang="pt-PT" sz="8800" dirty="0"/>
              <a:t> visa ajudar essas populações fornecendo uma alternativa eficiente para garantir água potável, mesmo em condições extremas.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594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AE26-C665-FD75-B779-E6EC873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Ideias</a:t>
            </a:r>
            <a:r>
              <a:rPr lang="en-GB" dirty="0"/>
              <a:t> </a:t>
            </a:r>
            <a:r>
              <a:rPr lang="en-GB" dirty="0" err="1"/>
              <a:t>exploradas</a:t>
            </a:r>
            <a:r>
              <a:rPr lang="en-GB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19827-73BD-0FD2-468C-02234FC7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dirty="0"/>
              <a:t>Durante o processo de desenvolvimento do </a:t>
            </a:r>
            <a:r>
              <a:rPr lang="pt-PT" dirty="0" err="1"/>
              <a:t>AquaPrint</a:t>
            </a:r>
            <a:r>
              <a:rPr lang="pt-PT" dirty="0"/>
              <a:t>, diversas ideias foram exploradas e algumas abandonadas. O objetivo foi encontrar a melhor forma de atender às necessidades de água potável de forma sustentável e eficiente. Entre as ideias descartadas, podemos destacar: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Sistemas de Dessalinização:</a:t>
            </a:r>
            <a:r>
              <a:rPr lang="pt-PT" dirty="0"/>
              <a:t> A dessalinização foi inicialmente considerada, mas foi descartada devido ao alto custo e à complexidade dos sistemas necessários para dessalinizar grandes volumes de água. Além disso, a dessalinização requer uma fonte de energia significativa, o que a torna inadequada para regiões sem eletricidade.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Purificação de Águas de Poço:</a:t>
            </a:r>
            <a:r>
              <a:rPr lang="pt-PT" dirty="0"/>
              <a:t> Embora seja uma solução em algumas regiões, os poços não são eficazes em áreas desérticas, onde o nível de água subterrânea é muito baixo ou inexistente. Além disso, os métodos tradicionais de purificação de água, como a fervura ou o uso de cloro, não são viáveis em grandes quantidades.</a:t>
            </a:r>
          </a:p>
          <a:p>
            <a:pPr marL="0" indent="0">
              <a:buNone/>
            </a:pPr>
            <a:r>
              <a:rPr lang="pt-PT" dirty="0"/>
              <a:t>Essas ideias foram abandonadas em favor da abordagem inovadora de capturar a humidade do ar. O uso de </a:t>
            </a:r>
            <a:r>
              <a:rPr lang="pt-PT" b="1" dirty="0"/>
              <a:t>materiais superabsorventes</a:t>
            </a:r>
            <a:r>
              <a:rPr lang="pt-PT" dirty="0"/>
              <a:t>, </a:t>
            </a:r>
            <a:r>
              <a:rPr lang="pt-PT" b="1" dirty="0"/>
              <a:t>membranas de grafeno</a:t>
            </a:r>
            <a:r>
              <a:rPr lang="pt-PT" dirty="0"/>
              <a:t> para filtragem e </a:t>
            </a:r>
            <a:r>
              <a:rPr lang="pt-PT" b="1" dirty="0"/>
              <a:t>energia solar</a:t>
            </a:r>
            <a:r>
              <a:rPr lang="pt-PT" dirty="0"/>
              <a:t> para operação autónoma foi uma solução mais adequada para ambientes áridos e de crise.</a:t>
            </a:r>
          </a:p>
        </p:txBody>
      </p:sp>
    </p:spTree>
    <p:extLst>
      <p:ext uri="{BB962C8B-B14F-4D97-AF65-F5344CB8AC3E}">
        <p14:creationId xmlns:p14="http://schemas.microsoft.com/office/powerpoint/2010/main" val="362559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7AE26-C665-FD75-B779-E6EC873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Produto</a:t>
            </a:r>
            <a:r>
              <a:rPr lang="en-GB" dirty="0"/>
              <a:t> </a:t>
            </a:r>
            <a:r>
              <a:rPr lang="en-GB" dirty="0" err="1"/>
              <a:t>proposto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19827-73BD-0FD2-468C-02234FC7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7587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dirty="0"/>
              <a:t>O nome </a:t>
            </a:r>
            <a:r>
              <a:rPr lang="pt-PT" b="1" dirty="0" err="1"/>
              <a:t>AquaPrint</a:t>
            </a:r>
            <a:r>
              <a:rPr lang="pt-PT" dirty="0"/>
              <a:t> foi escolhido devido à combinação das palavras "</a:t>
            </a:r>
            <a:r>
              <a:rPr lang="pt-PT" dirty="0" err="1"/>
              <a:t>Aqua</a:t>
            </a:r>
            <a:r>
              <a:rPr lang="pt-PT" dirty="0"/>
              <a:t>" (água) e "Print" (impressão), refletindo a ideia central do dispositivo: capturar a humidade do ar e "imprimir" ou converter essa humidade em água potável. O nome transmite de maneira simples e clara a função principal do dispositivo, que é a produção de água a partir da humidade atmosférica.</a:t>
            </a:r>
          </a:p>
          <a:p>
            <a:pPr marL="0" indent="0">
              <a:buNone/>
            </a:pPr>
            <a:r>
              <a:rPr lang="pt-PT" dirty="0"/>
              <a:t>Escolhemos desenvolver o </a:t>
            </a:r>
            <a:r>
              <a:rPr lang="pt-PT" b="1" dirty="0" err="1"/>
              <a:t>AquaPrint</a:t>
            </a:r>
            <a:r>
              <a:rPr lang="pt-PT" dirty="0"/>
              <a:t> para enfrentar a crescente crise de escassez de água potável, especialmente em regiões áridas e vulneráveis. A falta de acesso a fontes seguras de água causa problemas de saúde e afeta a qualidade de vida das populações. O </a:t>
            </a:r>
            <a:r>
              <a:rPr lang="pt-PT" dirty="0" err="1"/>
              <a:t>AquaPrint</a:t>
            </a:r>
            <a:r>
              <a:rPr lang="pt-PT" dirty="0"/>
              <a:t> oferece uma solução inovadora e sustentável ao capturar a humidade do ar e transformá-la em água potável, funcionando de forma autônoma com energia solar. A escolha de desenvolver o </a:t>
            </a:r>
            <a:r>
              <a:rPr lang="pt-PT" dirty="0" err="1"/>
              <a:t>AquaPrint</a:t>
            </a:r>
            <a:r>
              <a:rPr lang="pt-PT" dirty="0"/>
              <a:t> baseou-se na necessidade de criar uma tecnologia acessível, portátil e de fácil manutenção para atender às necessidades de comunidades vulneráveis, em situações de emergência ou em áreas remotas.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Imagem 6" descr="Uma imagem com Eletrodoméstico, eletrodoméstico, design&#10;&#10;Descrição gerada automaticamente">
            <a:extLst>
              <a:ext uri="{FF2B5EF4-FFF2-40B4-BE49-F238E27FC236}">
                <a16:creationId xmlns:a16="http://schemas.microsoft.com/office/drawing/2014/main" id="{D12BE52B-967D-7949-55B9-11B953C2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10" y="1480538"/>
            <a:ext cx="3801868" cy="46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89530-52CC-8C9E-EF5B-481985CEB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C5D51-EE33-93AC-DC92-F2158B94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Potencial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02922F-6E01-BF8B-411F-0B8B9C6AC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Solução sustentável:</a:t>
            </a:r>
            <a:r>
              <a:rPr lang="pt-PT" dirty="0"/>
              <a:t> O uso de energia solar e materiais eficientes, como grafeno, torna o </a:t>
            </a:r>
            <a:r>
              <a:rPr lang="pt-PT" dirty="0" err="1"/>
              <a:t>AquaPrint</a:t>
            </a:r>
            <a:r>
              <a:rPr lang="pt-PT" dirty="0"/>
              <a:t> uma solução ecológica, sem depender de recursos não-renováveis.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Impacto em crises humanitárias:</a:t>
            </a:r>
            <a:r>
              <a:rPr lang="pt-PT" dirty="0"/>
              <a:t> Pode salvar vidas em situações de emergência, fornecendo água potável rapidamente.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Acessibilidade e adaptação:</a:t>
            </a:r>
            <a:r>
              <a:rPr lang="pt-PT" dirty="0"/>
              <a:t> O </a:t>
            </a:r>
            <a:r>
              <a:rPr lang="pt-PT" dirty="0" err="1"/>
              <a:t>AquaPrint</a:t>
            </a:r>
            <a:r>
              <a:rPr lang="pt-PT" dirty="0"/>
              <a:t> pode ser usado por qualquer pessoa sem treinamento técnico e tem baixa manutenção, tornando-o acessível a populações vulneráveis.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05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95857-7E1E-0193-A66F-9DBCC69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Riscos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725DDB-E013-F03E-1CA8-EC3C5C69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Desempenho em condições extremas:</a:t>
            </a:r>
            <a:r>
              <a:rPr lang="pt-PT" dirty="0"/>
              <a:t> O dispositivo pode ter um desempenho reduzido em áreas com humidade muito baixa (menos de 15%) ou em ambientes extremamente secos.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9356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1099</Words>
  <Application>Microsoft Office PowerPoint</Application>
  <PresentationFormat>Ecrã Panorâmico</PresentationFormat>
  <Paragraphs>35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Design Thinking</vt:lpstr>
      <vt:lpstr>Objetivo para Desenvolvimento Sustentável</vt:lpstr>
      <vt:lpstr>Desafio</vt:lpstr>
      <vt:lpstr>Apresentação do PowerPoint</vt:lpstr>
      <vt:lpstr>Apresentação do PowerPoint</vt:lpstr>
      <vt:lpstr>Ideias exploradas </vt:lpstr>
      <vt:lpstr>Produto proposto</vt:lpstr>
      <vt:lpstr>Potencial</vt:lpstr>
      <vt:lpstr>Riscos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Violeta Clemente</dc:creator>
  <cp:lastModifiedBy>João Martins</cp:lastModifiedBy>
  <cp:revision>23</cp:revision>
  <dcterms:created xsi:type="dcterms:W3CDTF">2023-09-11T11:56:17Z</dcterms:created>
  <dcterms:modified xsi:type="dcterms:W3CDTF">2024-12-19T23:31:50Z</dcterms:modified>
</cp:coreProperties>
</file>