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joaoa</dc:creator>
  <cp:lastModifiedBy>joaoa</cp:lastModifiedBy>
  <cp:revision>1</cp:revision>
  <dcterms:created xsi:type="dcterms:W3CDTF">2019-03-26T17:22:29Z</dcterms:created>
  <dcterms:modified xsi:type="dcterms:W3CDTF">2019-03-26T17:22:32Z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1046-10.2.0.7635</vt:lpwstr>
  </property>
</Properties>
</file>