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6" r:id="rId6"/>
    <p:sldId id="288" r:id="rId7"/>
    <p:sldId id="289" r:id="rId8"/>
    <p:sldId id="297" r:id="rId9"/>
    <p:sldId id="299" r:id="rId10"/>
    <p:sldId id="298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dex.io/@EduardoIad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Summer Hackathon</a:t>
            </a:r>
            <a:br>
              <a:rPr lang="en-US" dirty="0"/>
            </a:br>
            <a:r>
              <a:rPr lang="en-US" dirty="0"/>
              <a:t>Track #3</a:t>
            </a:r>
            <a:br>
              <a:rPr lang="en-US" dirty="0"/>
            </a:br>
            <a:r>
              <a:rPr lang="en-US" dirty="0"/>
              <a:t>Predict 2024 Olympics Champion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CC5C-DDFC-954A-0627-1E9EDBCA555B}"/>
              </a:ext>
            </a:extLst>
          </p:cNvPr>
          <p:cNvSpPr txBox="1"/>
          <p:nvPr/>
        </p:nvSpPr>
        <p:spPr>
          <a:xfrm>
            <a:off x="6545655" y="6101867"/>
            <a:ext cx="436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Joao Eduardo Beraldo Iada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Top7 of Tokyo2021 Olympics</a:t>
            </a:r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1FBD3B1-A679-90EB-DA42-9E50482D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6" y="2018923"/>
            <a:ext cx="10870156" cy="3179521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8F5BAB-EC06-C41D-9C84-DF4BBFD61895}"/>
              </a:ext>
            </a:extLst>
          </p:cNvPr>
          <p:cNvSpPr txBox="1"/>
          <p:nvPr/>
        </p:nvSpPr>
        <p:spPr>
          <a:xfrm>
            <a:off x="556346" y="5631256"/>
            <a:ext cx="4596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Winner: United States of America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24" y="1"/>
            <a:ext cx="7505302" cy="1186004"/>
          </a:xfrm>
        </p:spPr>
        <p:txBody>
          <a:bodyPr anchor="b">
            <a:normAutofit/>
          </a:bodyPr>
          <a:lstStyle/>
          <a:p>
            <a:r>
              <a:rPr lang="en-US" dirty="0"/>
              <a:t>Age average by medal</a:t>
            </a:r>
          </a:p>
        </p:txBody>
      </p:sp>
      <p:pic>
        <p:nvPicPr>
          <p:cNvPr id="9" name="Picture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AAD3AD2-9B99-4B7D-8141-E616CCF3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9" y="1846436"/>
            <a:ext cx="11229554" cy="328464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AF8453-6592-4425-C649-365992F29B07}"/>
              </a:ext>
            </a:extLst>
          </p:cNvPr>
          <p:cNvSpPr txBox="1"/>
          <p:nvPr/>
        </p:nvSpPr>
        <p:spPr>
          <a:xfrm>
            <a:off x="525101" y="5241956"/>
            <a:ext cx="708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Italy has the Oldest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Japan has the Lowest average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6"/>
            <a:ext cx="9779183" cy="996064"/>
          </a:xfrm>
        </p:spPr>
        <p:txBody>
          <a:bodyPr anchor="b">
            <a:normAutofit/>
          </a:bodyPr>
          <a:lstStyle/>
          <a:p>
            <a:r>
              <a:rPr lang="en-US" dirty="0"/>
              <a:t>Overall Age Average</a:t>
            </a:r>
          </a:p>
        </p:txBody>
      </p:sp>
      <p:pic>
        <p:nvPicPr>
          <p:cNvPr id="7" name="Picture 6" descr="A red square with white text">
            <a:extLst>
              <a:ext uri="{FF2B5EF4-FFF2-40B4-BE49-F238E27FC236}">
                <a16:creationId xmlns:a16="http://schemas.microsoft.com/office/drawing/2014/main" id="{B259356D-A92B-E668-0240-3FA48814C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2498756"/>
            <a:ext cx="10517944" cy="3076499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69244-18AA-AB1B-57BB-8DF8FCF027EC}"/>
              </a:ext>
            </a:extLst>
          </p:cNvPr>
          <p:cNvSpPr txBox="1"/>
          <p:nvPr/>
        </p:nvSpPr>
        <p:spPr>
          <a:xfrm>
            <a:off x="1167492" y="1041150"/>
            <a:ext cx="5267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Gold Medal Winners:     25.75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Silver Medal Winners:    26.46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Bronze Medal Winners:  26.36 Years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240" y="556244"/>
            <a:ext cx="6245912" cy="1687186"/>
          </a:xfrm>
        </p:spPr>
        <p:txBody>
          <a:bodyPr/>
          <a:lstStyle/>
          <a:p>
            <a:r>
              <a:rPr lang="en-US" dirty="0"/>
              <a:t>Based on these parameters: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240" y="2605569"/>
            <a:ext cx="6245912" cy="33950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same Athletes will compete in Paris 2024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 new relevant Athletes will be enrolled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average age of an Olympic Champion is between 24 and 27 years.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Countries with more Athletes in this age range will have a higher probability of winning more medals 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DDCE9C-46C4-03AA-5ED4-E5F82220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2" y="161372"/>
            <a:ext cx="11286836" cy="3801028"/>
          </a:xfrm>
        </p:spPr>
        <p:txBody>
          <a:bodyPr/>
          <a:lstStyle/>
          <a:p>
            <a:r>
              <a:rPr lang="en-US" dirty="0"/>
              <a:t>The Prediction for the 2024 Paris Olympics is…</a:t>
            </a:r>
          </a:p>
        </p:txBody>
      </p:sp>
    </p:spTree>
    <p:extLst>
      <p:ext uri="{BB962C8B-B14F-4D97-AF65-F5344CB8AC3E}">
        <p14:creationId xmlns:p14="http://schemas.microsoft.com/office/powerpoint/2010/main" val="32101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2611CB5-FCB1-A7F9-E914-0271F506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Top7 of Paris 2024 Olympics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F5386-0B9F-44F6-FCDC-F8464BD052C1}"/>
              </a:ext>
            </a:extLst>
          </p:cNvPr>
          <p:cNvSpPr txBox="1"/>
          <p:nvPr/>
        </p:nvSpPr>
        <p:spPr>
          <a:xfrm>
            <a:off x="556346" y="5631256"/>
            <a:ext cx="6144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Winner: United States of America</a:t>
            </a:r>
          </a:p>
        </p:txBody>
      </p:sp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FA0D7CE2-A327-2422-A8C1-65C461BA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123"/>
            <a:ext cx="11516008" cy="33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7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527953" cy="2919512"/>
          </a:xfrm>
        </p:spPr>
        <p:txBody>
          <a:bodyPr/>
          <a:lstStyle/>
          <a:p>
            <a:r>
              <a:rPr lang="en-US" dirty="0"/>
              <a:t>Joao Eduardo Beraldo Iada </a:t>
            </a:r>
          </a:p>
          <a:p>
            <a:r>
              <a:rPr lang="en-US" dirty="0">
                <a:hlinkClick r:id="rId3"/>
              </a:rPr>
              <a:t>https://www.codedex.io/@EduardoIada</a:t>
            </a:r>
            <a:endParaRPr lang="en-US" dirty="0"/>
          </a:p>
          <a:p>
            <a:r>
              <a:rPr lang="en-US" dirty="0"/>
              <a:t>joaoed.beraldo@gmail.com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{FB3CB545-C15A-45DB-93C3-56E9D7F62636}tf45331398_win32</Template>
  <TotalTime>67</TotalTime>
  <Words>159</Words>
  <Application>Microsoft Office PowerPoint</Application>
  <PresentationFormat>Widescreen</PresentationFormat>
  <Paragraphs>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Summer Hackathon Track #3 Predict 2024 Olympics Champion</vt:lpstr>
      <vt:lpstr>Top7 of Tokyo2021 Olympics</vt:lpstr>
      <vt:lpstr>Age average by medal</vt:lpstr>
      <vt:lpstr>Overall Age Average</vt:lpstr>
      <vt:lpstr>Based on these parameters:</vt:lpstr>
      <vt:lpstr>The Prediction for the 2024 Paris Olympics is…</vt:lpstr>
      <vt:lpstr>Top7 of Paris 2024 Olympics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Eduardo Beraldo Iada</dc:creator>
  <cp:lastModifiedBy>Joao Eduardo Beraldo Iada</cp:lastModifiedBy>
  <cp:revision>2</cp:revision>
  <dcterms:created xsi:type="dcterms:W3CDTF">2024-07-12T10:53:59Z</dcterms:created>
  <dcterms:modified xsi:type="dcterms:W3CDTF">2024-07-12T12:01:54Z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