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ed3e08198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ed3e08198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d3e08198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d3e08198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ed3e0819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ed3e0819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ed3e08198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ed3e08198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d3e08198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d3e08198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ed3e08198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ed3e08198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Novatec / Box10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5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360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BR" sz="234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João Ferrari e Thiago Chafado</a:t>
            </a:r>
            <a:endParaRPr sz="234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120000" rtl="0" algn="ctr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234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Projeto Integrador </a:t>
            </a:r>
            <a:endParaRPr sz="234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612000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184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BDI - PROG II - ESI</a:t>
            </a:r>
            <a:endParaRPr sz="184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6000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34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360000" rtl="0" algn="l"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234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Contexto da Aplicação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Lojas (camelô) localizadas no centro de Chapecó;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Todas os registros realizados manualmente;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Pouca praticidade;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Necessidade de otimizar vendas e cadastro de informações.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4548" y="1152475"/>
            <a:ext cx="3026825" cy="181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4700" y="1152488"/>
            <a:ext cx="3026825" cy="1817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Contexto da Aplicação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Linguagem utilizada: javascript;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Backend implementado utilizando node e outras bibliotecas;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desenvolvido com html e css, além do Framework React;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Banco de Dados utilizado: Postgres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02875" y="2682512"/>
            <a:ext cx="1753593" cy="180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3975" y="2814413"/>
            <a:ext cx="1676400" cy="167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4925" y="3045788"/>
            <a:ext cx="1213650" cy="121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675" y="2995800"/>
            <a:ext cx="1556244" cy="135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Aplicação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para otimizar cadastro de dados relacionados </a:t>
            </a: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às</a:t>
            </a: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lojas: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Adicionar Venda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Adicionar Saída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Abrir Novo Caixa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Fechar Caixa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Visualizar Caixa Aberto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Visualizar tabelas (Vendas e Saídas)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 New Roman"/>
              <a:buChar char="-"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Preferências (Editar Funcionário; Calcular Comissões; Remover Venda)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Visualização simplificada das vendas por mês e feedback no Dashboard.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950" y="1218050"/>
            <a:ext cx="4890101" cy="357272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Diagrama Casos de Uso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Conceitual 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12" y="1255500"/>
            <a:ext cx="8604174" cy="31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01010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Modelo Lógico</a:t>
            </a:r>
            <a:endParaRPr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325" y="1017725"/>
            <a:ext cx="809195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