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7" r:id="rId3"/>
    <p:sldId id="438" r:id="rId4"/>
    <p:sldId id="439" r:id="rId5"/>
    <p:sldId id="440" r:id="rId6"/>
    <p:sldId id="468" r:id="rId7"/>
    <p:sldId id="441" r:id="rId8"/>
    <p:sldId id="443" r:id="rId9"/>
    <p:sldId id="444" r:id="rId10"/>
    <p:sldId id="467" r:id="rId11"/>
    <p:sldId id="469" r:id="rId12"/>
    <p:sldId id="470" r:id="rId13"/>
    <p:sldId id="471" r:id="rId14"/>
    <p:sldId id="447" r:id="rId15"/>
    <p:sldId id="448" r:id="rId16"/>
    <p:sldId id="474" r:id="rId17"/>
    <p:sldId id="472" r:id="rId18"/>
    <p:sldId id="477" r:id="rId19"/>
    <p:sldId id="478" r:id="rId20"/>
    <p:sldId id="475" r:id="rId21"/>
    <p:sldId id="479" r:id="rId22"/>
    <p:sldId id="476" r:id="rId23"/>
    <p:sldId id="480" r:id="rId24"/>
    <p:sldId id="481" r:id="rId25"/>
    <p:sldId id="482" r:id="rId26"/>
    <p:sldId id="483" r:id="rId27"/>
    <p:sldId id="486" r:id="rId28"/>
    <p:sldId id="487" r:id="rId29"/>
    <p:sldId id="488" r:id="rId30"/>
    <p:sldId id="489" r:id="rId31"/>
    <p:sldId id="491" r:id="rId32"/>
    <p:sldId id="495" r:id="rId33"/>
    <p:sldId id="496" r:id="rId34"/>
    <p:sldId id="484" r:id="rId35"/>
    <p:sldId id="497" r:id="rId36"/>
    <p:sldId id="498" r:id="rId37"/>
    <p:sldId id="499" r:id="rId38"/>
    <p:sldId id="500" r:id="rId39"/>
    <p:sldId id="502" r:id="rId40"/>
    <p:sldId id="462" r:id="rId41"/>
    <p:sldId id="463" r:id="rId42"/>
    <p:sldId id="453" r:id="rId43"/>
    <p:sldId id="464" r:id="rId44"/>
    <p:sldId id="465" r:id="rId45"/>
    <p:sldId id="466" r:id="rId46"/>
    <p:sldId id="455" r:id="rId47"/>
    <p:sldId id="456" r:id="rId48"/>
    <p:sldId id="457" r:id="rId49"/>
    <p:sldId id="458" r:id="rId50"/>
    <p:sldId id="503" r:id="rId51"/>
    <p:sldId id="504" r:id="rId52"/>
    <p:sldId id="501" r:id="rId53"/>
    <p:sldId id="505" r:id="rId54"/>
    <p:sldId id="506" r:id="rId55"/>
    <p:sldId id="535" r:id="rId56"/>
    <p:sldId id="536" r:id="rId57"/>
    <p:sldId id="537" r:id="rId58"/>
    <p:sldId id="538" r:id="rId59"/>
    <p:sldId id="539" r:id="rId60"/>
    <p:sldId id="540" r:id="rId61"/>
    <p:sldId id="507" r:id="rId62"/>
    <p:sldId id="508" r:id="rId63"/>
    <p:sldId id="509" r:id="rId64"/>
    <p:sldId id="510" r:id="rId65"/>
    <p:sldId id="511" r:id="rId66"/>
    <p:sldId id="542" r:id="rId67"/>
    <p:sldId id="541" r:id="rId68"/>
    <p:sldId id="512" r:id="rId69"/>
    <p:sldId id="513" r:id="rId70"/>
    <p:sldId id="515" r:id="rId71"/>
    <p:sldId id="514" r:id="rId72"/>
    <p:sldId id="517" r:id="rId73"/>
    <p:sldId id="518" r:id="rId74"/>
    <p:sldId id="521" r:id="rId75"/>
    <p:sldId id="522" r:id="rId76"/>
    <p:sldId id="520" r:id="rId77"/>
    <p:sldId id="523" r:id="rId78"/>
    <p:sldId id="524" r:id="rId79"/>
    <p:sldId id="527" r:id="rId80"/>
    <p:sldId id="525" r:id="rId81"/>
    <p:sldId id="529" r:id="rId82"/>
    <p:sldId id="530" r:id="rId83"/>
    <p:sldId id="531" r:id="rId84"/>
    <p:sldId id="533" r:id="rId85"/>
    <p:sldId id="352" r:id="rId86"/>
    <p:sldId id="387" r:id="rId87"/>
    <p:sldId id="388" r:id="rId88"/>
    <p:sldId id="353" r:id="rId89"/>
    <p:sldId id="355" r:id="rId90"/>
    <p:sldId id="354" r:id="rId91"/>
    <p:sldId id="357" r:id="rId92"/>
    <p:sldId id="389" r:id="rId93"/>
    <p:sldId id="390" r:id="rId94"/>
    <p:sldId id="392" r:id="rId95"/>
    <p:sldId id="391" r:id="rId96"/>
    <p:sldId id="358" r:id="rId97"/>
    <p:sldId id="394" r:id="rId98"/>
    <p:sldId id="393" r:id="rId99"/>
    <p:sldId id="568" r:id="rId100"/>
    <p:sldId id="396" r:id="rId101"/>
    <p:sldId id="397" r:id="rId102"/>
    <p:sldId id="398" r:id="rId103"/>
    <p:sldId id="567" r:id="rId104"/>
    <p:sldId id="401" r:id="rId105"/>
    <p:sldId id="402" r:id="rId106"/>
    <p:sldId id="403" r:id="rId107"/>
    <p:sldId id="405" r:id="rId108"/>
    <p:sldId id="406" r:id="rId109"/>
    <p:sldId id="360" r:id="rId1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microsoft.com/office/2016/11/relationships/changesInfo" Target="changesInfos/changesInfo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basei" userId="e7f93654e69b1edc" providerId="LiveId" clId="{B172C70A-E3A6-4683-B1E5-3C22909B8B76}"/>
    <pc:docChg chg="undo custSel addSld delSld modSld sldOrd delMainMaster">
      <pc:chgData name="ana maria basei" userId="e7f93654e69b1edc" providerId="LiveId" clId="{B172C70A-E3A6-4683-B1E5-3C22909B8B76}" dt="2022-09-30T17:29:55.171" v="493"/>
      <pc:docMkLst>
        <pc:docMk/>
      </pc:docMkLst>
      <pc:sldChg chg="del">
        <pc:chgData name="ana maria basei" userId="e7f93654e69b1edc" providerId="LiveId" clId="{B172C70A-E3A6-4683-B1E5-3C22909B8B76}" dt="2022-09-30T15:55:56.163" v="491"/>
        <pc:sldMkLst>
          <pc:docMk/>
          <pc:sldMk cId="0" sldId="352"/>
        </pc:sldMkLst>
      </pc:sldChg>
      <pc:sldChg chg="del">
        <pc:chgData name="ana maria basei" userId="e7f93654e69b1edc" providerId="LiveId" clId="{B172C70A-E3A6-4683-B1E5-3C22909B8B76}" dt="2022-09-30T15:55:56.163" v="491"/>
        <pc:sldMkLst>
          <pc:docMk/>
          <pc:sldMk cId="0" sldId="353"/>
        </pc:sldMkLst>
      </pc:sldChg>
      <pc:sldChg chg="del">
        <pc:chgData name="ana maria basei" userId="e7f93654e69b1edc" providerId="LiveId" clId="{B172C70A-E3A6-4683-B1E5-3C22909B8B76}" dt="2022-09-30T15:55:56.163" v="491"/>
        <pc:sldMkLst>
          <pc:docMk/>
          <pc:sldMk cId="0" sldId="354"/>
        </pc:sldMkLst>
      </pc:sldChg>
      <pc:sldChg chg="del">
        <pc:chgData name="ana maria basei" userId="e7f93654e69b1edc" providerId="LiveId" clId="{B172C70A-E3A6-4683-B1E5-3C22909B8B76}" dt="2022-09-30T15:55:56.163" v="491"/>
        <pc:sldMkLst>
          <pc:docMk/>
          <pc:sldMk cId="0" sldId="355"/>
        </pc:sldMkLst>
      </pc:sldChg>
      <pc:sldChg chg="addSp delSp modSp">
        <pc:chgData name="ana maria basei" userId="e7f93654e69b1edc" providerId="LiveId" clId="{B172C70A-E3A6-4683-B1E5-3C22909B8B76}" dt="2022-09-30T15:29:53.116" v="174"/>
        <pc:sldMkLst>
          <pc:docMk/>
          <pc:sldMk cId="0" sldId="438"/>
        </pc:sldMkLst>
        <pc:picChg chg="add del mod">
          <ac:chgData name="ana maria basei" userId="e7f93654e69b1edc" providerId="LiveId" clId="{B172C70A-E3A6-4683-B1E5-3C22909B8B76}" dt="2022-09-30T15:29:53.116" v="174"/>
          <ac:picMkLst>
            <pc:docMk/>
            <pc:sldMk cId="0" sldId="438"/>
            <ac:picMk id="2" creationId="{A0404D50-68B2-FA0E-B900-75C379D4C8BB}"/>
          </ac:picMkLst>
        </pc:picChg>
      </pc:sldChg>
      <pc:sldChg chg="addSp modSp mod modAnim">
        <pc:chgData name="ana maria basei" userId="e7f93654e69b1edc" providerId="LiveId" clId="{B172C70A-E3A6-4683-B1E5-3C22909B8B76}" dt="2022-09-30T15:31:03.188" v="252"/>
        <pc:sldMkLst>
          <pc:docMk/>
          <pc:sldMk cId="0" sldId="439"/>
        </pc:sldMkLst>
        <pc:spChg chg="add mod">
          <ac:chgData name="ana maria basei" userId="e7f93654e69b1edc" providerId="LiveId" clId="{B172C70A-E3A6-4683-B1E5-3C22909B8B76}" dt="2022-09-30T15:30:51.393" v="250" actId="6549"/>
          <ac:spMkLst>
            <pc:docMk/>
            <pc:sldMk cId="0" sldId="439"/>
            <ac:spMk id="3" creationId="{F51D1FA5-C0C6-25A1-89B0-96E09C5BE2E4}"/>
          </ac:spMkLst>
        </pc:spChg>
        <pc:spChg chg="mod">
          <ac:chgData name="ana maria basei" userId="e7f93654e69b1edc" providerId="LiveId" clId="{B172C70A-E3A6-4683-B1E5-3C22909B8B76}" dt="2022-09-30T15:30:28.869" v="246" actId="6549"/>
          <ac:spMkLst>
            <pc:docMk/>
            <pc:sldMk cId="0" sldId="439"/>
            <ac:spMk id="14" creationId="{66767BF4-048E-2BCF-0501-3B2F8CE04488}"/>
          </ac:spMkLst>
        </pc:spChg>
        <pc:picChg chg="add mod">
          <ac:chgData name="ana maria basei" userId="e7f93654e69b1edc" providerId="LiveId" clId="{B172C70A-E3A6-4683-B1E5-3C22909B8B76}" dt="2022-09-30T15:29:55.875" v="175"/>
          <ac:picMkLst>
            <pc:docMk/>
            <pc:sldMk cId="0" sldId="439"/>
            <ac:picMk id="2" creationId="{929663BA-0479-92D2-6588-E9CE71F29857}"/>
          </ac:picMkLst>
        </pc:picChg>
      </pc:sldChg>
      <pc:sldChg chg="addSp delSp modSp">
        <pc:chgData name="ana maria basei" userId="e7f93654e69b1edc" providerId="LiveId" clId="{B172C70A-E3A6-4683-B1E5-3C22909B8B76}" dt="2022-09-30T15:31:35.156" v="254"/>
        <pc:sldMkLst>
          <pc:docMk/>
          <pc:sldMk cId="0" sldId="440"/>
        </pc:sldMkLst>
        <pc:picChg chg="add del mod">
          <ac:chgData name="ana maria basei" userId="e7f93654e69b1edc" providerId="LiveId" clId="{B172C70A-E3A6-4683-B1E5-3C22909B8B76}" dt="2022-09-30T15:31:35.156" v="254"/>
          <ac:picMkLst>
            <pc:docMk/>
            <pc:sldMk cId="0" sldId="440"/>
            <ac:picMk id="2" creationId="{FD13BB5B-2F3F-9855-1078-6B8954AF3259}"/>
          </ac:picMkLst>
        </pc:picChg>
      </pc:sldChg>
      <pc:sldChg chg="modSp mod">
        <pc:chgData name="ana maria basei" userId="e7f93654e69b1edc" providerId="LiveId" clId="{B172C70A-E3A6-4683-B1E5-3C22909B8B76}" dt="2022-09-30T15:13:42.237" v="156" actId="115"/>
        <pc:sldMkLst>
          <pc:docMk/>
          <pc:sldMk cId="0" sldId="441"/>
        </pc:sldMkLst>
        <pc:spChg chg="mod">
          <ac:chgData name="ana maria basei" userId="e7f93654e69b1edc" providerId="LiveId" clId="{B172C70A-E3A6-4683-B1E5-3C22909B8B76}" dt="2022-09-30T15:13:42.237" v="156" actId="115"/>
          <ac:spMkLst>
            <pc:docMk/>
            <pc:sldMk cId="0" sldId="441"/>
            <ac:spMk id="8" creationId="{E04C5D3E-A661-DA8B-A3E9-1AB913756C53}"/>
          </ac:spMkLst>
        </pc:spChg>
      </pc:sldChg>
      <pc:sldChg chg="del">
        <pc:chgData name="ana maria basei" userId="e7f93654e69b1edc" providerId="LiveId" clId="{B172C70A-E3A6-4683-B1E5-3C22909B8B76}" dt="2022-09-30T15:32:13.187" v="256" actId="47"/>
        <pc:sldMkLst>
          <pc:docMk/>
          <pc:sldMk cId="0" sldId="442"/>
        </pc:sldMkLst>
      </pc:sldChg>
      <pc:sldChg chg="del">
        <pc:chgData name="ana maria basei" userId="e7f93654e69b1edc" providerId="LiveId" clId="{B172C70A-E3A6-4683-B1E5-3C22909B8B76}" dt="2022-09-30T15:24:05.943" v="164" actId="2696"/>
        <pc:sldMkLst>
          <pc:docMk/>
          <pc:sldMk cId="0" sldId="445"/>
        </pc:sldMkLst>
      </pc:sldChg>
      <pc:sldChg chg="add del">
        <pc:chgData name="ana maria basei" userId="e7f93654e69b1edc" providerId="LiveId" clId="{B172C70A-E3A6-4683-B1E5-3C22909B8B76}" dt="2022-09-30T15:44:24.877" v="385" actId="47"/>
        <pc:sldMkLst>
          <pc:docMk/>
          <pc:sldMk cId="39520924" sldId="445"/>
        </pc:sldMkLst>
      </pc:sldChg>
      <pc:sldChg chg="modSp del mod">
        <pc:chgData name="ana maria basei" userId="e7f93654e69b1edc" providerId="LiveId" clId="{B172C70A-E3A6-4683-B1E5-3C22909B8B76}" dt="2022-09-30T15:24:05.943" v="164" actId="2696"/>
        <pc:sldMkLst>
          <pc:docMk/>
          <pc:sldMk cId="0" sldId="446"/>
        </pc:sldMkLst>
        <pc:spChg chg="mod">
          <ac:chgData name="ana maria basei" userId="e7f93654e69b1edc" providerId="LiveId" clId="{B172C70A-E3A6-4683-B1E5-3C22909B8B76}" dt="2022-09-30T15:15:00.042" v="159" actId="2711"/>
          <ac:spMkLst>
            <pc:docMk/>
            <pc:sldMk cId="0" sldId="446"/>
            <ac:spMk id="9221" creationId="{CF355027-18B0-409D-CF51-B85B571A4294}"/>
          </ac:spMkLst>
        </pc:spChg>
      </pc:sldChg>
      <pc:sldChg chg="add del">
        <pc:chgData name="ana maria basei" userId="e7f93654e69b1edc" providerId="LiveId" clId="{B172C70A-E3A6-4683-B1E5-3C22909B8B76}" dt="2022-09-30T15:44:25.742" v="386" actId="47"/>
        <pc:sldMkLst>
          <pc:docMk/>
          <pc:sldMk cId="1507560991" sldId="446"/>
        </pc:sldMkLst>
      </pc:sldChg>
      <pc:sldChg chg="modSp mod">
        <pc:chgData name="ana maria basei" userId="e7f93654e69b1edc" providerId="LiveId" clId="{B172C70A-E3A6-4683-B1E5-3C22909B8B76}" dt="2022-09-30T15:13:00.713" v="155" actId="1076"/>
        <pc:sldMkLst>
          <pc:docMk/>
          <pc:sldMk cId="0" sldId="447"/>
        </pc:sldMkLst>
        <pc:spChg chg="mod">
          <ac:chgData name="ana maria basei" userId="e7f93654e69b1edc" providerId="LiveId" clId="{B172C70A-E3A6-4683-B1E5-3C22909B8B76}" dt="2022-09-30T15:12:56.759" v="154" actId="14100"/>
          <ac:spMkLst>
            <pc:docMk/>
            <pc:sldMk cId="0" sldId="447"/>
            <ac:spMk id="8" creationId="{ED3E854B-7E96-DEAA-311D-1D158A90E4DB}"/>
          </ac:spMkLst>
        </pc:spChg>
        <pc:graphicFrameChg chg="mod">
          <ac:chgData name="ana maria basei" userId="e7f93654e69b1edc" providerId="LiveId" clId="{B172C70A-E3A6-4683-B1E5-3C22909B8B76}" dt="2022-09-30T15:13:00.713" v="155" actId="1076"/>
          <ac:graphicFrameMkLst>
            <pc:docMk/>
            <pc:sldMk cId="0" sldId="447"/>
            <ac:graphicFrameMk id="93189" creationId="{9B42AF6D-1500-A145-2BF4-747CEECCF283}"/>
          </ac:graphicFrameMkLst>
        </pc:graphicFrameChg>
      </pc:sldChg>
      <pc:sldChg chg="modSp add del mod">
        <pc:chgData name="ana maria basei" userId="e7f93654e69b1edc" providerId="LiveId" clId="{B172C70A-E3A6-4683-B1E5-3C22909B8B76}" dt="2022-09-30T15:36:45.091" v="296" actId="47"/>
        <pc:sldMkLst>
          <pc:docMk/>
          <pc:sldMk cId="0" sldId="449"/>
        </pc:sldMkLst>
        <pc:spChg chg="mod">
          <ac:chgData name="ana maria basei" userId="e7f93654e69b1edc" providerId="LiveId" clId="{B172C70A-E3A6-4683-B1E5-3C22909B8B76}" dt="2022-09-30T15:35:27.499" v="279" actId="2711"/>
          <ac:spMkLst>
            <pc:docMk/>
            <pc:sldMk cId="0" sldId="449"/>
            <ac:spMk id="12302" creationId="{4DA047F9-415B-2892-2596-EAF9141F932D}"/>
          </ac:spMkLst>
        </pc:spChg>
      </pc:sldChg>
      <pc:sldChg chg="del">
        <pc:chgData name="ana maria basei" userId="e7f93654e69b1edc" providerId="LiveId" clId="{B172C70A-E3A6-4683-B1E5-3C22909B8B76}" dt="2022-09-30T15:44:22.887" v="383" actId="47"/>
        <pc:sldMkLst>
          <pc:docMk/>
          <pc:sldMk cId="0" sldId="450"/>
        </pc:sldMkLst>
      </pc:sldChg>
      <pc:sldChg chg="del">
        <pc:chgData name="ana maria basei" userId="e7f93654e69b1edc" providerId="LiveId" clId="{B172C70A-E3A6-4683-B1E5-3C22909B8B76}" dt="2022-09-30T15:44:24.004" v="384" actId="47"/>
        <pc:sldMkLst>
          <pc:docMk/>
          <pc:sldMk cId="0" sldId="451"/>
        </pc:sldMkLst>
      </pc:sldChg>
      <pc:sldChg chg="del">
        <pc:chgData name="ana maria basei" userId="e7f93654e69b1edc" providerId="LiveId" clId="{B172C70A-E3A6-4683-B1E5-3C22909B8B76}" dt="2022-09-30T15:45:51.157" v="393" actId="47"/>
        <pc:sldMkLst>
          <pc:docMk/>
          <pc:sldMk cId="0" sldId="452"/>
        </pc:sldMkLst>
      </pc:sldChg>
      <pc:sldChg chg="ord">
        <pc:chgData name="ana maria basei" userId="e7f93654e69b1edc" providerId="LiveId" clId="{B172C70A-E3A6-4683-B1E5-3C22909B8B76}" dt="2022-09-30T15:45:13.663" v="392"/>
        <pc:sldMkLst>
          <pc:docMk/>
          <pc:sldMk cId="0" sldId="453"/>
        </pc:sldMkLst>
      </pc:sldChg>
      <pc:sldChg chg="del">
        <pc:chgData name="ana maria basei" userId="e7f93654e69b1edc" providerId="LiveId" clId="{B172C70A-E3A6-4683-B1E5-3C22909B8B76}" dt="2022-09-30T14:58:11.583" v="49" actId="47"/>
        <pc:sldMkLst>
          <pc:docMk/>
          <pc:sldMk cId="0" sldId="454"/>
        </pc:sldMkLst>
      </pc:sldChg>
      <pc:sldChg chg="modSp mod">
        <pc:chgData name="ana maria basei" userId="e7f93654e69b1edc" providerId="LiveId" clId="{B172C70A-E3A6-4683-B1E5-3C22909B8B76}" dt="2022-09-30T14:59:32.167" v="65" actId="2711"/>
        <pc:sldMkLst>
          <pc:docMk/>
          <pc:sldMk cId="0" sldId="455"/>
        </pc:sldMkLst>
        <pc:spChg chg="mod">
          <ac:chgData name="ana maria basei" userId="e7f93654e69b1edc" providerId="LiveId" clId="{B172C70A-E3A6-4683-B1E5-3C22909B8B76}" dt="2022-09-30T14:59:32.167" v="65" actId="2711"/>
          <ac:spMkLst>
            <pc:docMk/>
            <pc:sldMk cId="0" sldId="455"/>
            <ac:spMk id="12302" creationId="{EB473758-FA19-48B8-8EF8-975AF42DD505}"/>
          </ac:spMkLst>
        </pc:spChg>
        <pc:spChg chg="mod">
          <ac:chgData name="ana maria basei" userId="e7f93654e69b1edc" providerId="LiveId" clId="{B172C70A-E3A6-4683-B1E5-3C22909B8B76}" dt="2022-09-30T14:59:26.212" v="63" actId="14100"/>
          <ac:spMkLst>
            <pc:docMk/>
            <pc:sldMk cId="0" sldId="455"/>
            <ac:spMk id="101379" creationId="{FECB5994-7119-ADC8-A5DB-CE1A9B7EBA3A}"/>
          </ac:spMkLst>
        </pc:spChg>
        <pc:graphicFrameChg chg="mod">
          <ac:chgData name="ana maria basei" userId="e7f93654e69b1edc" providerId="LiveId" clId="{B172C70A-E3A6-4683-B1E5-3C22909B8B76}" dt="2022-09-30T14:59:10.435" v="56" actId="1076"/>
          <ac:graphicFrameMkLst>
            <pc:docMk/>
            <pc:sldMk cId="0" sldId="455"/>
            <ac:graphicFrameMk id="61444" creationId="{92629436-42A6-65B1-A890-A76C5F9BAA44}"/>
          </ac:graphicFrameMkLst>
        </pc:graphicFrameChg>
        <pc:graphicFrameChg chg="mod">
          <ac:chgData name="ana maria basei" userId="e7f93654e69b1edc" providerId="LiveId" clId="{B172C70A-E3A6-4683-B1E5-3C22909B8B76}" dt="2022-09-30T14:59:13.117" v="57" actId="1076"/>
          <ac:graphicFrameMkLst>
            <pc:docMk/>
            <pc:sldMk cId="0" sldId="455"/>
            <ac:graphicFrameMk id="61447" creationId="{27420D36-FCE1-C1E7-C20C-57A85D7FF551}"/>
          </ac:graphicFrameMkLst>
        </pc:graphicFrameChg>
      </pc:sldChg>
      <pc:sldChg chg="modSp mod">
        <pc:chgData name="ana maria basei" userId="e7f93654e69b1edc" providerId="LiveId" clId="{B172C70A-E3A6-4683-B1E5-3C22909B8B76}" dt="2022-09-30T15:16:20.806" v="161" actId="14100"/>
        <pc:sldMkLst>
          <pc:docMk/>
          <pc:sldMk cId="0" sldId="457"/>
        </pc:sldMkLst>
        <pc:spChg chg="mod">
          <ac:chgData name="ana maria basei" userId="e7f93654e69b1edc" providerId="LiveId" clId="{B172C70A-E3A6-4683-B1E5-3C22909B8B76}" dt="2022-09-30T15:16:20.806" v="161" actId="14100"/>
          <ac:spMkLst>
            <pc:docMk/>
            <pc:sldMk cId="0" sldId="457"/>
            <ac:spMk id="6" creationId="{64321308-CF79-49C3-99C2-DEFB6D527E43}"/>
          </ac:spMkLst>
        </pc:spChg>
      </pc:sldChg>
      <pc:sldChg chg="modSp del mod">
        <pc:chgData name="ana maria basei" userId="e7f93654e69b1edc" providerId="LiveId" clId="{B172C70A-E3A6-4683-B1E5-3C22909B8B76}" dt="2022-09-30T15:52:50.367" v="488" actId="47"/>
        <pc:sldMkLst>
          <pc:docMk/>
          <pc:sldMk cId="0" sldId="459"/>
        </pc:sldMkLst>
        <pc:spChg chg="mod">
          <ac:chgData name="ana maria basei" userId="e7f93654e69b1edc" providerId="LiveId" clId="{B172C70A-E3A6-4683-B1E5-3C22909B8B76}" dt="2022-09-30T15:00:48.591" v="91" actId="2711"/>
          <ac:spMkLst>
            <pc:docMk/>
            <pc:sldMk cId="0" sldId="459"/>
            <ac:spMk id="12302" creationId="{A99C9E2C-6054-C322-1B0D-583E6913ED77}"/>
          </ac:spMkLst>
        </pc:spChg>
        <pc:spChg chg="mod">
          <ac:chgData name="ana maria basei" userId="e7f93654e69b1edc" providerId="LiveId" clId="{B172C70A-E3A6-4683-B1E5-3C22909B8B76}" dt="2022-09-30T15:00:34.490" v="89" actId="20577"/>
          <ac:spMkLst>
            <pc:docMk/>
            <pc:sldMk cId="0" sldId="459"/>
            <ac:spMk id="105475" creationId="{9FEC06CD-81C7-A488-C619-3AE98CB0A4DB}"/>
          </ac:spMkLst>
        </pc:spChg>
        <pc:graphicFrameChg chg="mod">
          <ac:chgData name="ana maria basei" userId="e7f93654e69b1edc" providerId="LiveId" clId="{B172C70A-E3A6-4683-B1E5-3C22909B8B76}" dt="2022-09-30T15:00:27.619" v="75" actId="1076"/>
          <ac:graphicFrameMkLst>
            <pc:docMk/>
            <pc:sldMk cId="0" sldId="459"/>
            <ac:graphicFrameMk id="105478" creationId="{8CF81F39-6AEC-5329-7000-9E89E549B770}"/>
          </ac:graphicFrameMkLst>
        </pc:graphicFrameChg>
        <pc:graphicFrameChg chg="mod">
          <ac:chgData name="ana maria basei" userId="e7f93654e69b1edc" providerId="LiveId" clId="{B172C70A-E3A6-4683-B1E5-3C22909B8B76}" dt="2022-09-30T15:00:29.745" v="76" actId="1076"/>
          <ac:graphicFrameMkLst>
            <pc:docMk/>
            <pc:sldMk cId="0" sldId="459"/>
            <ac:graphicFrameMk id="105479" creationId="{69DD0B0A-F3B1-F52A-0815-9016BD3ECEF2}"/>
          </ac:graphicFrameMkLst>
        </pc:graphicFrameChg>
        <pc:graphicFrameChg chg="mod">
          <ac:chgData name="ana maria basei" userId="e7f93654e69b1edc" providerId="LiveId" clId="{B172C70A-E3A6-4683-B1E5-3C22909B8B76}" dt="2022-09-30T15:00:37.532" v="90" actId="1076"/>
          <ac:graphicFrameMkLst>
            <pc:docMk/>
            <pc:sldMk cId="0" sldId="459"/>
            <ac:graphicFrameMk id="105480" creationId="{3A03EF98-5FE3-B6C3-8F37-48AA1400CA45}"/>
          </ac:graphicFrameMkLst>
        </pc:graphicFrameChg>
      </pc:sldChg>
      <pc:sldChg chg="modSp del mod">
        <pc:chgData name="ana maria basei" userId="e7f93654e69b1edc" providerId="LiveId" clId="{B172C70A-E3A6-4683-B1E5-3C22909B8B76}" dt="2022-09-30T15:52:52.448" v="489" actId="47"/>
        <pc:sldMkLst>
          <pc:docMk/>
          <pc:sldMk cId="0" sldId="460"/>
        </pc:sldMkLst>
        <pc:spChg chg="mod">
          <ac:chgData name="ana maria basei" userId="e7f93654e69b1edc" providerId="LiveId" clId="{B172C70A-E3A6-4683-B1E5-3C22909B8B76}" dt="2022-09-30T14:59:50.711" v="66" actId="2711"/>
          <ac:spMkLst>
            <pc:docMk/>
            <pc:sldMk cId="0" sldId="460"/>
            <ac:spMk id="12302" creationId="{861DDBF2-DF6C-FC11-0A86-493F385B4FA5}"/>
          </ac:spMkLst>
        </pc:spChg>
        <pc:spChg chg="mod">
          <ac:chgData name="ana maria basei" userId="e7f93654e69b1edc" providerId="LiveId" clId="{B172C70A-E3A6-4683-B1E5-3C22909B8B76}" dt="2022-09-30T14:59:58.662" v="68" actId="255"/>
          <ac:spMkLst>
            <pc:docMk/>
            <pc:sldMk cId="0" sldId="460"/>
            <ac:spMk id="106500" creationId="{26763317-ADFE-FF57-A831-67D2D473F610}"/>
          </ac:spMkLst>
        </pc:spChg>
        <pc:graphicFrameChg chg="mod">
          <ac:chgData name="ana maria basei" userId="e7f93654e69b1edc" providerId="LiveId" clId="{B172C70A-E3A6-4683-B1E5-3C22909B8B76}" dt="2022-09-30T15:00:01.952" v="69" actId="1076"/>
          <ac:graphicFrameMkLst>
            <pc:docMk/>
            <pc:sldMk cId="0" sldId="460"/>
            <ac:graphicFrameMk id="106501" creationId="{17EDB637-48FF-43B4-B0B4-8772E7E3E6E7}"/>
          </ac:graphicFrameMkLst>
        </pc:graphicFrameChg>
      </pc:sldChg>
      <pc:sldChg chg="addSp delSp modSp del mod">
        <pc:chgData name="ana maria basei" userId="e7f93654e69b1edc" providerId="LiveId" clId="{B172C70A-E3A6-4683-B1E5-3C22909B8B76}" dt="2022-09-30T15:52:40.423" v="487" actId="47"/>
        <pc:sldMkLst>
          <pc:docMk/>
          <pc:sldMk cId="0" sldId="461"/>
        </pc:sldMkLst>
        <pc:spChg chg="add del mod">
          <ac:chgData name="ana maria basei" userId="e7f93654e69b1edc" providerId="LiveId" clId="{B172C70A-E3A6-4683-B1E5-3C22909B8B76}" dt="2022-09-30T15:24:57.580" v="167" actId="478"/>
          <ac:spMkLst>
            <pc:docMk/>
            <pc:sldMk cId="0" sldId="461"/>
            <ac:spMk id="5" creationId="{B12965D3-8D83-D94D-7703-8FC630E11055}"/>
          </ac:spMkLst>
        </pc:spChg>
        <pc:spChg chg="add mod">
          <ac:chgData name="ana maria basei" userId="e7f93654e69b1edc" providerId="LiveId" clId="{B172C70A-E3A6-4683-B1E5-3C22909B8B76}" dt="2022-09-30T15:24:57.971" v="168"/>
          <ac:spMkLst>
            <pc:docMk/>
            <pc:sldMk cId="0" sldId="461"/>
            <ac:spMk id="6" creationId="{E44131B8-8A84-AA74-349F-A9CDF8D70F93}"/>
          </ac:spMkLst>
        </pc:spChg>
        <pc:spChg chg="del">
          <ac:chgData name="ana maria basei" userId="e7f93654e69b1edc" providerId="LiveId" clId="{B172C70A-E3A6-4683-B1E5-3C22909B8B76}" dt="2022-09-30T15:24:54.403" v="166" actId="478"/>
          <ac:spMkLst>
            <pc:docMk/>
            <pc:sldMk cId="0" sldId="461"/>
            <ac:spMk id="12302" creationId="{D3DA679A-BD90-DB5B-3B07-A5A4E693CC7A}"/>
          </ac:spMkLst>
        </pc:spChg>
        <pc:graphicFrameChg chg="mod">
          <ac:chgData name="ana maria basei" userId="e7f93654e69b1edc" providerId="LiveId" clId="{B172C70A-E3A6-4683-B1E5-3C22909B8B76}" dt="2022-09-30T15:16:34.572" v="163" actId="1076"/>
          <ac:graphicFrameMkLst>
            <pc:docMk/>
            <pc:sldMk cId="0" sldId="461"/>
            <ac:graphicFrameMk id="107523" creationId="{06EC1B3B-E0CD-D9E1-EEF9-C57967852D6D}"/>
          </ac:graphicFrameMkLst>
        </pc:graphicFrameChg>
      </pc:sldChg>
      <pc:sldChg chg="addSp delSp modSp new mod ord">
        <pc:chgData name="ana maria basei" userId="e7f93654e69b1edc" providerId="LiveId" clId="{B172C70A-E3A6-4683-B1E5-3C22909B8B76}" dt="2022-09-30T15:45:00.422" v="388"/>
        <pc:sldMkLst>
          <pc:docMk/>
          <pc:sldMk cId="2803800502" sldId="462"/>
        </pc:sldMkLst>
        <pc:spChg chg="del mod">
          <ac:chgData name="ana maria basei" userId="e7f93654e69b1edc" providerId="LiveId" clId="{B172C70A-E3A6-4683-B1E5-3C22909B8B76}" dt="2022-09-30T14:46:06.120" v="3" actId="478"/>
          <ac:spMkLst>
            <pc:docMk/>
            <pc:sldMk cId="2803800502" sldId="462"/>
            <ac:spMk id="2" creationId="{62BAC1EB-AAC3-2B53-B46D-3EC69461291B}"/>
          </ac:spMkLst>
        </pc:spChg>
        <pc:spChg chg="del">
          <ac:chgData name="ana maria basei" userId="e7f93654e69b1edc" providerId="LiveId" clId="{B172C70A-E3A6-4683-B1E5-3C22909B8B76}" dt="2022-09-30T14:45:53.777" v="1"/>
          <ac:spMkLst>
            <pc:docMk/>
            <pc:sldMk cId="2803800502" sldId="462"/>
            <ac:spMk id="3" creationId="{0FF0B7C6-64C4-9373-F27D-FB21D295A4EC}"/>
          </ac:spMkLst>
        </pc:spChg>
        <pc:spChg chg="add mod">
          <ac:chgData name="ana maria basei" userId="e7f93654e69b1edc" providerId="LiveId" clId="{B172C70A-E3A6-4683-B1E5-3C22909B8B76}" dt="2022-09-30T14:46:06.405" v="4"/>
          <ac:spMkLst>
            <pc:docMk/>
            <pc:sldMk cId="2803800502" sldId="462"/>
            <ac:spMk id="5" creationId="{FCFD8ED9-2318-9726-5015-B61233060C3D}"/>
          </ac:spMkLst>
        </pc:spChg>
        <pc:picChg chg="add mod ord modCrop">
          <ac:chgData name="ana maria basei" userId="e7f93654e69b1edc" providerId="LiveId" clId="{B172C70A-E3A6-4683-B1E5-3C22909B8B76}" dt="2022-09-30T14:46:29.460" v="10" actId="167"/>
          <ac:picMkLst>
            <pc:docMk/>
            <pc:sldMk cId="2803800502" sldId="462"/>
            <ac:picMk id="4" creationId="{7404E83B-2C6A-443A-BF8D-01EFF257C28C}"/>
          </ac:picMkLst>
        </pc:picChg>
      </pc:sldChg>
      <pc:sldChg chg="addSp modSp add mod ord">
        <pc:chgData name="ana maria basei" userId="e7f93654e69b1edc" providerId="LiveId" clId="{B172C70A-E3A6-4683-B1E5-3C22909B8B76}" dt="2022-09-30T15:45:03.395" v="390"/>
        <pc:sldMkLst>
          <pc:docMk/>
          <pc:sldMk cId="2403150442" sldId="463"/>
        </pc:sldMkLst>
        <pc:graphicFrameChg chg="add mod">
          <ac:chgData name="ana maria basei" userId="e7f93654e69b1edc" providerId="LiveId" clId="{B172C70A-E3A6-4683-B1E5-3C22909B8B76}" dt="2022-09-30T14:48:59.906" v="18" actId="1076"/>
          <ac:graphicFrameMkLst>
            <pc:docMk/>
            <pc:sldMk cId="2403150442" sldId="463"/>
            <ac:graphicFrameMk id="2" creationId="{514DBBEE-5FE5-D6DD-C8AF-7453F9915D28}"/>
          </ac:graphicFrameMkLst>
        </pc:graphicFrameChg>
      </pc:sldChg>
      <pc:sldChg chg="modSp add mod">
        <pc:chgData name="ana maria basei" userId="e7f93654e69b1edc" providerId="LiveId" clId="{B172C70A-E3A6-4683-B1E5-3C22909B8B76}" dt="2022-09-30T14:58:27.053" v="51" actId="1076"/>
        <pc:sldMkLst>
          <pc:docMk/>
          <pc:sldMk cId="2077338241" sldId="464"/>
        </pc:sldMkLst>
        <pc:graphicFrameChg chg="mod">
          <ac:chgData name="ana maria basei" userId="e7f93654e69b1edc" providerId="LiveId" clId="{B172C70A-E3A6-4683-B1E5-3C22909B8B76}" dt="2022-09-30T14:49:18.960" v="21"/>
          <ac:graphicFrameMkLst>
            <pc:docMk/>
            <pc:sldMk cId="2077338241" sldId="464"/>
            <ac:graphicFrameMk id="2" creationId="{514DBBEE-5FE5-D6DD-C8AF-7453F9915D28}"/>
          </ac:graphicFrameMkLst>
        </pc:graphicFrameChg>
        <pc:picChg chg="mod modCrop">
          <ac:chgData name="ana maria basei" userId="e7f93654e69b1edc" providerId="LiveId" clId="{B172C70A-E3A6-4683-B1E5-3C22909B8B76}" dt="2022-09-30T14:58:27.053" v="51" actId="1076"/>
          <ac:picMkLst>
            <pc:docMk/>
            <pc:sldMk cId="2077338241" sldId="464"/>
            <ac:picMk id="4" creationId="{7404E83B-2C6A-443A-BF8D-01EFF257C28C}"/>
          </ac:picMkLst>
        </pc:picChg>
      </pc:sldChg>
      <pc:sldChg chg="addSp delSp modSp add mod">
        <pc:chgData name="ana maria basei" userId="e7f93654e69b1edc" providerId="LiveId" clId="{B172C70A-E3A6-4683-B1E5-3C22909B8B76}" dt="2022-09-30T14:55:43.585" v="39" actId="1076"/>
        <pc:sldMkLst>
          <pc:docMk/>
          <pc:sldMk cId="2878263205" sldId="465"/>
        </pc:sldMkLst>
        <pc:spChg chg="add del mod">
          <ac:chgData name="ana maria basei" userId="e7f93654e69b1edc" providerId="LiveId" clId="{B172C70A-E3A6-4683-B1E5-3C22909B8B76}" dt="2022-09-30T14:55:22.228" v="32"/>
          <ac:spMkLst>
            <pc:docMk/>
            <pc:sldMk cId="2878263205" sldId="465"/>
            <ac:spMk id="2" creationId="{196C808E-13AB-3E67-31E3-81A3ABA99CD5}"/>
          </ac:spMkLst>
        </pc:spChg>
        <pc:spChg chg="mod">
          <ac:chgData name="ana maria basei" userId="e7f93654e69b1edc" providerId="LiveId" clId="{B172C70A-E3A6-4683-B1E5-3C22909B8B76}" dt="2022-09-30T14:49:56.757" v="24" actId="1076"/>
          <ac:spMkLst>
            <pc:docMk/>
            <pc:sldMk cId="2878263205" sldId="465"/>
            <ac:spMk id="5" creationId="{1A0B6E54-E86C-0085-57F4-832490D43010}"/>
          </ac:spMkLst>
        </pc:spChg>
        <pc:spChg chg="del mod">
          <ac:chgData name="ana maria basei" userId="e7f93654e69b1edc" providerId="LiveId" clId="{B172C70A-E3A6-4683-B1E5-3C22909B8B76}" dt="2022-09-30T14:55:38.947" v="37" actId="478"/>
          <ac:spMkLst>
            <pc:docMk/>
            <pc:sldMk cId="2878263205" sldId="465"/>
            <ac:spMk id="100355" creationId="{7D3C712E-6443-B5DF-E108-5181E82E2C3F}"/>
          </ac:spMkLst>
        </pc:spChg>
        <pc:picChg chg="add mod modCrop">
          <ac:chgData name="ana maria basei" userId="e7f93654e69b1edc" providerId="LiveId" clId="{B172C70A-E3A6-4683-B1E5-3C22909B8B76}" dt="2022-09-30T14:55:43.585" v="39" actId="1076"/>
          <ac:picMkLst>
            <pc:docMk/>
            <pc:sldMk cId="2878263205" sldId="465"/>
            <ac:picMk id="3" creationId="{6BE32ADF-E357-8FA4-8815-1961B5C326F0}"/>
          </ac:picMkLst>
        </pc:picChg>
        <pc:picChg chg="del mod">
          <ac:chgData name="ana maria basei" userId="e7f93654e69b1edc" providerId="LiveId" clId="{B172C70A-E3A6-4683-B1E5-3C22909B8B76}" dt="2022-09-30T14:55:22.212" v="30" actId="478"/>
          <ac:picMkLst>
            <pc:docMk/>
            <pc:sldMk cId="2878263205" sldId="465"/>
            <ac:picMk id="100354" creationId="{83FEF75E-1973-71CD-810A-31D4176BABDA}"/>
          </ac:picMkLst>
        </pc:picChg>
      </pc:sldChg>
      <pc:sldChg chg="addSp delSp modSp add mod">
        <pc:chgData name="ana maria basei" userId="e7f93654e69b1edc" providerId="LiveId" clId="{B172C70A-E3A6-4683-B1E5-3C22909B8B76}" dt="2022-09-30T14:58:04.093" v="48" actId="732"/>
        <pc:sldMkLst>
          <pc:docMk/>
          <pc:sldMk cId="1475591349" sldId="466"/>
        </pc:sldMkLst>
        <pc:picChg chg="add del mod modCrop">
          <ac:chgData name="ana maria basei" userId="e7f93654e69b1edc" providerId="LiveId" clId="{B172C70A-E3A6-4683-B1E5-3C22909B8B76}" dt="2022-09-30T14:57:54.038" v="45" actId="478"/>
          <ac:picMkLst>
            <pc:docMk/>
            <pc:sldMk cId="1475591349" sldId="466"/>
            <ac:picMk id="2" creationId="{A65C2FBC-884A-E5BE-436E-23B3B7F46E12}"/>
          </ac:picMkLst>
        </pc:picChg>
        <pc:picChg chg="del">
          <ac:chgData name="ana maria basei" userId="e7f93654e69b1edc" providerId="LiveId" clId="{B172C70A-E3A6-4683-B1E5-3C22909B8B76}" dt="2022-09-30T14:57:13.898" v="41" actId="478"/>
          <ac:picMkLst>
            <pc:docMk/>
            <pc:sldMk cId="1475591349" sldId="466"/>
            <ac:picMk id="3" creationId="{6BE32ADF-E357-8FA4-8815-1961B5C326F0}"/>
          </ac:picMkLst>
        </pc:picChg>
        <pc:picChg chg="add mod modCrop">
          <ac:chgData name="ana maria basei" userId="e7f93654e69b1edc" providerId="LiveId" clId="{B172C70A-E3A6-4683-B1E5-3C22909B8B76}" dt="2022-09-30T14:58:04.093" v="48" actId="732"/>
          <ac:picMkLst>
            <pc:docMk/>
            <pc:sldMk cId="1475591349" sldId="466"/>
            <ac:picMk id="4" creationId="{A890EB48-EE2E-DD32-A0AC-4E56FC51A93E}"/>
          </ac:picMkLst>
        </pc:picChg>
      </pc:sldChg>
      <pc:sldChg chg="add">
        <pc:chgData name="ana maria basei" userId="e7f93654e69b1edc" providerId="LiveId" clId="{B172C70A-E3A6-4683-B1E5-3C22909B8B76}" dt="2022-09-30T15:32:58.549" v="258"/>
        <pc:sldMkLst>
          <pc:docMk/>
          <pc:sldMk cId="0" sldId="467"/>
        </pc:sldMkLst>
      </pc:sldChg>
      <pc:sldChg chg="add del">
        <pc:chgData name="ana maria basei" userId="e7f93654e69b1edc" providerId="LiveId" clId="{B172C70A-E3A6-4683-B1E5-3C22909B8B76}" dt="2022-09-30T15:32:56.370" v="257" actId="47"/>
        <pc:sldMkLst>
          <pc:docMk/>
          <pc:sldMk cId="1846596315" sldId="467"/>
        </pc:sldMkLst>
      </pc:sldChg>
      <pc:sldChg chg="add">
        <pc:chgData name="ana maria basei" userId="e7f93654e69b1edc" providerId="LiveId" clId="{B172C70A-E3A6-4683-B1E5-3C22909B8B76}" dt="2022-09-30T15:31:48.717" v="255"/>
        <pc:sldMkLst>
          <pc:docMk/>
          <pc:sldMk cId="0" sldId="468"/>
        </pc:sldMkLst>
      </pc:sldChg>
      <pc:sldChg chg="add">
        <pc:chgData name="ana maria basei" userId="e7f93654e69b1edc" providerId="LiveId" clId="{B172C70A-E3A6-4683-B1E5-3C22909B8B76}" dt="2022-09-30T15:32:58.549" v="258"/>
        <pc:sldMkLst>
          <pc:docMk/>
          <pc:sldMk cId="0" sldId="469"/>
        </pc:sldMkLst>
      </pc:sldChg>
      <pc:sldChg chg="add">
        <pc:chgData name="ana maria basei" userId="e7f93654e69b1edc" providerId="LiveId" clId="{B172C70A-E3A6-4683-B1E5-3C22909B8B76}" dt="2022-09-30T15:32:58.549" v="258"/>
        <pc:sldMkLst>
          <pc:docMk/>
          <pc:sldMk cId="0" sldId="470"/>
        </pc:sldMkLst>
      </pc:sldChg>
      <pc:sldChg chg="modSp add mod">
        <pc:chgData name="ana maria basei" userId="e7f93654e69b1edc" providerId="LiveId" clId="{B172C70A-E3A6-4683-B1E5-3C22909B8B76}" dt="2022-09-30T15:34:03.349" v="262" actId="1076"/>
        <pc:sldMkLst>
          <pc:docMk/>
          <pc:sldMk cId="0" sldId="471"/>
        </pc:sldMkLst>
        <pc:spChg chg="mod">
          <ac:chgData name="ana maria basei" userId="e7f93654e69b1edc" providerId="LiveId" clId="{B172C70A-E3A6-4683-B1E5-3C22909B8B76}" dt="2022-09-30T15:33:59.930" v="261" actId="20577"/>
          <ac:spMkLst>
            <pc:docMk/>
            <pc:sldMk cId="0" sldId="471"/>
            <ac:spMk id="10" creationId="{D9236C57-4955-FB5E-EE3D-1DC5FD73D0F9}"/>
          </ac:spMkLst>
        </pc:spChg>
        <pc:grpChg chg="mod">
          <ac:chgData name="ana maria basei" userId="e7f93654e69b1edc" providerId="LiveId" clId="{B172C70A-E3A6-4683-B1E5-3C22909B8B76}" dt="2022-09-30T15:33:57.970" v="260" actId="1076"/>
          <ac:grpSpMkLst>
            <pc:docMk/>
            <pc:sldMk cId="0" sldId="471"/>
            <ac:grpSpMk id="2" creationId="{60C097B5-00D3-170A-17F0-8E28B03C82A7}"/>
          </ac:grpSpMkLst>
        </pc:grpChg>
        <pc:graphicFrameChg chg="mod">
          <ac:chgData name="ana maria basei" userId="e7f93654e69b1edc" providerId="LiveId" clId="{B172C70A-E3A6-4683-B1E5-3C22909B8B76}" dt="2022-09-30T15:34:03.349" v="262" actId="1076"/>
          <ac:graphicFrameMkLst>
            <pc:docMk/>
            <pc:sldMk cId="0" sldId="471"/>
            <ac:graphicFrameMk id="14342" creationId="{89B45365-869F-0634-44D7-04F82F5B3FAC}"/>
          </ac:graphicFrameMkLst>
        </pc:graphicFrameChg>
      </pc:sldChg>
      <pc:sldChg chg="addSp delSp modSp add mod">
        <pc:chgData name="ana maria basei" userId="e7f93654e69b1edc" providerId="LiveId" clId="{B172C70A-E3A6-4683-B1E5-3C22909B8B76}" dt="2022-09-30T15:37:55.412" v="321"/>
        <pc:sldMkLst>
          <pc:docMk/>
          <pc:sldMk cId="0" sldId="472"/>
        </pc:sldMkLst>
        <pc:spChg chg="add del mod">
          <ac:chgData name="ana maria basei" userId="e7f93654e69b1edc" providerId="LiveId" clId="{B172C70A-E3A6-4683-B1E5-3C22909B8B76}" dt="2022-09-30T15:37:50.492" v="316" actId="478"/>
          <ac:spMkLst>
            <pc:docMk/>
            <pc:sldMk cId="0" sldId="472"/>
            <ac:spMk id="3" creationId="{839BB789-53C3-6AF1-B8F2-26BA7FFCD370}"/>
          </ac:spMkLst>
        </pc:spChg>
        <pc:spChg chg="add del mod">
          <ac:chgData name="ana maria basei" userId="e7f93654e69b1edc" providerId="LiveId" clId="{B172C70A-E3A6-4683-B1E5-3C22909B8B76}" dt="2022-09-30T15:37:51.955" v="320"/>
          <ac:spMkLst>
            <pc:docMk/>
            <pc:sldMk cId="0" sldId="472"/>
            <ac:spMk id="4" creationId="{19957B4E-0E57-C0EE-6350-C45D5258765B}"/>
          </ac:spMkLst>
        </pc:spChg>
        <pc:spChg chg="add mod">
          <ac:chgData name="ana maria basei" userId="e7f93654e69b1edc" providerId="LiveId" clId="{B172C70A-E3A6-4683-B1E5-3C22909B8B76}" dt="2022-09-30T15:37:55.412" v="321"/>
          <ac:spMkLst>
            <pc:docMk/>
            <pc:sldMk cId="0" sldId="472"/>
            <ac:spMk id="5" creationId="{2C69371F-82C0-C302-817C-24E1370F0DA3}"/>
          </ac:spMkLst>
        </pc:spChg>
        <pc:spChg chg="mod">
          <ac:chgData name="ana maria basei" userId="e7f93654e69b1edc" providerId="LiveId" clId="{B172C70A-E3A6-4683-B1E5-3C22909B8B76}" dt="2022-09-30T15:37:22.616" v="314" actId="2711"/>
          <ac:spMkLst>
            <pc:docMk/>
            <pc:sldMk cId="0" sldId="472"/>
            <ac:spMk id="12302" creationId="{22DAF586-1864-E5F9-8A53-D11D7932E291}"/>
          </ac:spMkLst>
        </pc:spChg>
        <pc:spChg chg="del mod">
          <ac:chgData name="ana maria basei" userId="e7f93654e69b1edc" providerId="LiveId" clId="{B172C70A-E3A6-4683-B1E5-3C22909B8B76}" dt="2022-09-30T15:37:48.488" v="315" actId="478"/>
          <ac:spMkLst>
            <pc:docMk/>
            <pc:sldMk cId="0" sldId="472"/>
            <ac:spMk id="16387" creationId="{83A496F4-0143-B8D7-21BB-63D3D6DF311D}"/>
          </ac:spMkLst>
        </pc:spChg>
      </pc:sldChg>
      <pc:sldChg chg="addSp delSp modSp add mod ord">
        <pc:chgData name="ana maria basei" userId="e7f93654e69b1edc" providerId="LiveId" clId="{B172C70A-E3A6-4683-B1E5-3C22909B8B76}" dt="2022-09-30T15:37:15.423" v="313"/>
        <pc:sldMkLst>
          <pc:docMk/>
          <pc:sldMk cId="0" sldId="474"/>
        </pc:sldMkLst>
        <pc:spChg chg="add mod">
          <ac:chgData name="ana maria basei" userId="e7f93654e69b1edc" providerId="LiveId" clId="{B172C70A-E3A6-4683-B1E5-3C22909B8B76}" dt="2022-09-30T15:36:36.145" v="294" actId="20577"/>
          <ac:spMkLst>
            <pc:docMk/>
            <pc:sldMk cId="0" sldId="474"/>
            <ac:spMk id="2" creationId="{90031E1B-9A87-E4BA-3F89-5B5982EAA101}"/>
          </ac:spMkLst>
        </pc:spChg>
        <pc:spChg chg="add del mod">
          <ac:chgData name="ana maria basei" userId="e7f93654e69b1edc" providerId="LiveId" clId="{B172C70A-E3A6-4683-B1E5-3C22909B8B76}" dt="2022-09-30T15:36:17.461" v="285" actId="478"/>
          <ac:spMkLst>
            <pc:docMk/>
            <pc:sldMk cId="0" sldId="474"/>
            <ac:spMk id="7" creationId="{2511B622-F667-316E-3931-9D3A3A0846BC}"/>
          </ac:spMkLst>
        </pc:spChg>
        <pc:spChg chg="mod">
          <ac:chgData name="ana maria basei" userId="e7f93654e69b1edc" providerId="LiveId" clId="{B172C70A-E3A6-4683-B1E5-3C22909B8B76}" dt="2022-09-30T15:37:12.103" v="311" actId="2711"/>
          <ac:spMkLst>
            <pc:docMk/>
            <pc:sldMk cId="0" sldId="474"/>
            <ac:spMk id="12302" creationId="{4B8E5B3E-1205-AA72-96F8-E296EDE902DA}"/>
          </ac:spMkLst>
        </pc:spChg>
        <pc:spChg chg="del mod">
          <ac:chgData name="ana maria basei" userId="e7f93654e69b1edc" providerId="LiveId" clId="{B172C70A-E3A6-4683-B1E5-3C22909B8B76}" dt="2022-09-30T15:36:14.815" v="284" actId="478"/>
          <ac:spMkLst>
            <pc:docMk/>
            <pc:sldMk cId="0" sldId="474"/>
            <ac:spMk id="17411" creationId="{476BDA8D-B45B-78F4-B134-1433A4963F82}"/>
          </ac:spMkLst>
        </pc:spChg>
        <pc:graphicFrameChg chg="add mod">
          <ac:chgData name="ana maria basei" userId="e7f93654e69b1edc" providerId="LiveId" clId="{B172C70A-E3A6-4683-B1E5-3C22909B8B76}" dt="2022-09-30T15:36:08.744" v="282" actId="1076"/>
          <ac:graphicFrameMkLst>
            <pc:docMk/>
            <pc:sldMk cId="0" sldId="474"/>
            <ac:graphicFrameMk id="3" creationId="{C338A59D-B63D-116A-BB09-D8B9BAE2716F}"/>
          </ac:graphicFrameMkLst>
        </pc:graphicFrameChg>
        <pc:graphicFrameChg chg="add mod">
          <ac:chgData name="ana maria basei" userId="e7f93654e69b1edc" providerId="LiveId" clId="{B172C70A-E3A6-4683-B1E5-3C22909B8B76}" dt="2022-09-30T15:36:21.206" v="286" actId="1076"/>
          <ac:graphicFrameMkLst>
            <pc:docMk/>
            <pc:sldMk cId="0" sldId="474"/>
            <ac:graphicFrameMk id="4" creationId="{18C7021B-A851-9DA3-A8B5-A11F7CD1F6B1}"/>
          </ac:graphicFrameMkLst>
        </pc:graphicFrameChg>
        <pc:graphicFrameChg chg="add mod">
          <ac:chgData name="ana maria basei" userId="e7f93654e69b1edc" providerId="LiveId" clId="{B172C70A-E3A6-4683-B1E5-3C22909B8B76}" dt="2022-09-30T15:36:39.493" v="295" actId="1076"/>
          <ac:graphicFrameMkLst>
            <pc:docMk/>
            <pc:sldMk cId="0" sldId="474"/>
            <ac:graphicFrameMk id="5" creationId="{E2DBB406-7D37-4D5F-3A17-1901EB038957}"/>
          </ac:graphicFrameMkLst>
        </pc:graphicFrameChg>
        <pc:graphicFrameChg chg="del mod">
          <ac:chgData name="ana maria basei" userId="e7f93654e69b1edc" providerId="LiveId" clId="{B172C70A-E3A6-4683-B1E5-3C22909B8B76}" dt="2022-09-30T15:36:23.328" v="288" actId="478"/>
          <ac:graphicFrameMkLst>
            <pc:docMk/>
            <pc:sldMk cId="0" sldId="474"/>
            <ac:graphicFrameMk id="17412" creationId="{5339B572-454F-69E6-1945-1549917CC902}"/>
          </ac:graphicFrameMkLst>
        </pc:graphicFrameChg>
      </pc:sldChg>
      <pc:sldChg chg="addSp delSp modSp add mod">
        <pc:chgData name="ana maria basei" userId="e7f93654e69b1edc" providerId="LiveId" clId="{B172C70A-E3A6-4683-B1E5-3C22909B8B76}" dt="2022-09-30T15:38:26.298" v="330"/>
        <pc:sldMkLst>
          <pc:docMk/>
          <pc:sldMk cId="0" sldId="475"/>
        </pc:sldMkLst>
        <pc:spChg chg="add del mod">
          <ac:chgData name="ana maria basei" userId="e7f93654e69b1edc" providerId="LiveId" clId="{B172C70A-E3A6-4683-B1E5-3C22909B8B76}" dt="2022-09-30T15:38:25.963" v="329" actId="478"/>
          <ac:spMkLst>
            <pc:docMk/>
            <pc:sldMk cId="0" sldId="475"/>
            <ac:spMk id="3" creationId="{C9B5A20E-4FD4-1796-93CC-85723CD62461}"/>
          </ac:spMkLst>
        </pc:spChg>
        <pc:spChg chg="add mod">
          <ac:chgData name="ana maria basei" userId="e7f93654e69b1edc" providerId="LiveId" clId="{B172C70A-E3A6-4683-B1E5-3C22909B8B76}" dt="2022-09-30T15:38:26.298" v="330"/>
          <ac:spMkLst>
            <pc:docMk/>
            <pc:sldMk cId="0" sldId="475"/>
            <ac:spMk id="4" creationId="{E58A8793-2863-B6EF-1DD3-A64FDF297989}"/>
          </ac:spMkLst>
        </pc:spChg>
        <pc:spChg chg="del">
          <ac:chgData name="ana maria basei" userId="e7f93654e69b1edc" providerId="LiveId" clId="{B172C70A-E3A6-4683-B1E5-3C22909B8B76}" dt="2022-09-30T15:38:24.282" v="327" actId="478"/>
          <ac:spMkLst>
            <pc:docMk/>
            <pc:sldMk cId="0" sldId="475"/>
            <ac:spMk id="12302" creationId="{106A8ECD-48C9-20B5-6B51-47F80C1CD457}"/>
          </ac:spMkLst>
        </pc:spChg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76"/>
        </pc:sldMkLst>
      </pc:sldChg>
      <pc:sldChg chg="modSp add mod">
        <pc:chgData name="ana maria basei" userId="e7f93654e69b1edc" providerId="LiveId" clId="{B172C70A-E3A6-4683-B1E5-3C22909B8B76}" dt="2022-09-30T15:38:04.410" v="322" actId="2711"/>
        <pc:sldMkLst>
          <pc:docMk/>
          <pc:sldMk cId="0" sldId="477"/>
        </pc:sldMkLst>
        <pc:spChg chg="mod">
          <ac:chgData name="ana maria basei" userId="e7f93654e69b1edc" providerId="LiveId" clId="{B172C70A-E3A6-4683-B1E5-3C22909B8B76}" dt="2022-09-30T15:38:04.410" v="322" actId="2711"/>
          <ac:spMkLst>
            <pc:docMk/>
            <pc:sldMk cId="0" sldId="477"/>
            <ac:spMk id="12302" creationId="{5671B412-BB54-9A3E-BD7B-3B44976EF28A}"/>
          </ac:spMkLst>
        </pc:spChg>
      </pc:sldChg>
      <pc:sldChg chg="addSp delSp modSp add mod">
        <pc:chgData name="ana maria basei" userId="e7f93654e69b1edc" providerId="LiveId" clId="{B172C70A-E3A6-4683-B1E5-3C22909B8B76}" dt="2022-09-30T15:38:20.087" v="326"/>
        <pc:sldMkLst>
          <pc:docMk/>
          <pc:sldMk cId="0" sldId="478"/>
        </pc:sldMkLst>
        <pc:spChg chg="add del mod">
          <ac:chgData name="ana maria basei" userId="e7f93654e69b1edc" providerId="LiveId" clId="{B172C70A-E3A6-4683-B1E5-3C22909B8B76}" dt="2022-09-30T15:38:19.810" v="325" actId="478"/>
          <ac:spMkLst>
            <pc:docMk/>
            <pc:sldMk cId="0" sldId="478"/>
            <ac:spMk id="3" creationId="{32DDF54D-4363-20F5-030C-CD7A9626534A}"/>
          </ac:spMkLst>
        </pc:spChg>
        <pc:spChg chg="add mod">
          <ac:chgData name="ana maria basei" userId="e7f93654e69b1edc" providerId="LiveId" clId="{B172C70A-E3A6-4683-B1E5-3C22909B8B76}" dt="2022-09-30T15:38:20.087" v="326"/>
          <ac:spMkLst>
            <pc:docMk/>
            <pc:sldMk cId="0" sldId="478"/>
            <ac:spMk id="4" creationId="{C4A455D0-955A-4DF6-8141-395805F17FFF}"/>
          </ac:spMkLst>
        </pc:spChg>
        <pc:spChg chg="del">
          <ac:chgData name="ana maria basei" userId="e7f93654e69b1edc" providerId="LiveId" clId="{B172C70A-E3A6-4683-B1E5-3C22909B8B76}" dt="2022-09-30T15:38:18.113" v="323" actId="478"/>
          <ac:spMkLst>
            <pc:docMk/>
            <pc:sldMk cId="0" sldId="478"/>
            <ac:spMk id="12302" creationId="{5F9879B3-DCA9-D5D7-21E6-C1F44D395182}"/>
          </ac:spMkLst>
        </pc:spChg>
      </pc:sldChg>
      <pc:sldChg chg="modSp add mod">
        <pc:chgData name="ana maria basei" userId="e7f93654e69b1edc" providerId="LiveId" clId="{B172C70A-E3A6-4683-B1E5-3C22909B8B76}" dt="2022-09-30T15:38:34.856" v="331" actId="2711"/>
        <pc:sldMkLst>
          <pc:docMk/>
          <pc:sldMk cId="0" sldId="479"/>
        </pc:sldMkLst>
        <pc:spChg chg="mod">
          <ac:chgData name="ana maria basei" userId="e7f93654e69b1edc" providerId="LiveId" clId="{B172C70A-E3A6-4683-B1E5-3C22909B8B76}" dt="2022-09-30T15:38:34.856" v="331" actId="2711"/>
          <ac:spMkLst>
            <pc:docMk/>
            <pc:sldMk cId="0" sldId="479"/>
            <ac:spMk id="12302" creationId="{AEBC92D6-50A0-11AD-1BFB-01760BE78DB9}"/>
          </ac:spMkLst>
        </pc:spChg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80"/>
        </pc:sldMkLst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81"/>
        </pc:sldMkLst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82"/>
        </pc:sldMkLst>
      </pc:sldChg>
      <pc:sldChg chg="modSp add mod">
        <pc:chgData name="ana maria basei" userId="e7f93654e69b1edc" providerId="LiveId" clId="{B172C70A-E3A6-4683-B1E5-3C22909B8B76}" dt="2022-09-30T15:39:00.349" v="335" actId="1076"/>
        <pc:sldMkLst>
          <pc:docMk/>
          <pc:sldMk cId="0" sldId="483"/>
        </pc:sldMkLst>
        <pc:spChg chg="mod">
          <ac:chgData name="ana maria basei" userId="e7f93654e69b1edc" providerId="LiveId" clId="{B172C70A-E3A6-4683-B1E5-3C22909B8B76}" dt="2022-09-30T15:38:50.102" v="332" actId="2711"/>
          <ac:spMkLst>
            <pc:docMk/>
            <pc:sldMk cId="0" sldId="483"/>
            <ac:spMk id="12302" creationId="{85064519-CB40-307F-7ADF-1130FFCFDEBA}"/>
          </ac:spMkLst>
        </pc:spChg>
        <pc:spChg chg="mod">
          <ac:chgData name="ana maria basei" userId="e7f93654e69b1edc" providerId="LiveId" clId="{B172C70A-E3A6-4683-B1E5-3C22909B8B76}" dt="2022-09-30T15:38:55.642" v="333" actId="2711"/>
          <ac:spMkLst>
            <pc:docMk/>
            <pc:sldMk cId="0" sldId="483"/>
            <ac:spMk id="26627" creationId="{7BC56919-595A-7ACF-372C-64DF58DFA3D6}"/>
          </ac:spMkLst>
        </pc:spChg>
        <pc:graphicFrameChg chg="mod">
          <ac:chgData name="ana maria basei" userId="e7f93654e69b1edc" providerId="LiveId" clId="{B172C70A-E3A6-4683-B1E5-3C22909B8B76}" dt="2022-09-30T15:39:00.349" v="335" actId="1076"/>
          <ac:graphicFrameMkLst>
            <pc:docMk/>
            <pc:sldMk cId="0" sldId="483"/>
            <ac:graphicFrameMk id="26628" creationId="{F80DF736-68A0-83F7-EBC2-5118E92A3283}"/>
          </ac:graphicFrameMkLst>
        </pc:graphicFrameChg>
        <pc:graphicFrameChg chg="mod">
          <ac:chgData name="ana maria basei" userId="e7f93654e69b1edc" providerId="LiveId" clId="{B172C70A-E3A6-4683-B1E5-3C22909B8B76}" dt="2022-09-30T15:38:58.212" v="334" actId="1076"/>
          <ac:graphicFrameMkLst>
            <pc:docMk/>
            <pc:sldMk cId="0" sldId="483"/>
            <ac:graphicFrameMk id="26629" creationId="{D14962B1-4A62-0BC5-B186-2674DADA47A9}"/>
          </ac:graphicFrameMkLst>
        </pc:graphicFrameChg>
      </pc:sldChg>
      <pc:sldChg chg="modSp add mod">
        <pc:chgData name="ana maria basei" userId="e7f93654e69b1edc" providerId="LiveId" clId="{B172C70A-E3A6-4683-B1E5-3C22909B8B76}" dt="2022-09-30T15:42:16.056" v="369" actId="1076"/>
        <pc:sldMkLst>
          <pc:docMk/>
          <pc:sldMk cId="0" sldId="484"/>
        </pc:sldMkLst>
        <pc:spChg chg="mod">
          <ac:chgData name="ana maria basei" userId="e7f93654e69b1edc" providerId="LiveId" clId="{B172C70A-E3A6-4683-B1E5-3C22909B8B76}" dt="2022-09-30T15:41:48.825" v="362" actId="2711"/>
          <ac:spMkLst>
            <pc:docMk/>
            <pc:sldMk cId="0" sldId="484"/>
            <ac:spMk id="12302" creationId="{3E1A0659-6A5B-D4A3-5AEA-9BC3559A15B5}"/>
          </ac:spMkLst>
        </pc:spChg>
        <pc:spChg chg="mod">
          <ac:chgData name="ana maria basei" userId="e7f93654e69b1edc" providerId="LiveId" clId="{B172C70A-E3A6-4683-B1E5-3C22909B8B76}" dt="2022-09-30T15:42:07.881" v="366" actId="255"/>
          <ac:spMkLst>
            <pc:docMk/>
            <pc:sldMk cId="0" sldId="484"/>
            <ac:spMk id="34819" creationId="{E75CC605-535F-73EE-5CEA-7CEF38493F6F}"/>
          </ac:spMkLst>
        </pc:spChg>
        <pc:graphicFrameChg chg="mod">
          <ac:chgData name="ana maria basei" userId="e7f93654e69b1edc" providerId="LiveId" clId="{B172C70A-E3A6-4683-B1E5-3C22909B8B76}" dt="2022-09-30T15:42:10.452" v="367" actId="1076"/>
          <ac:graphicFrameMkLst>
            <pc:docMk/>
            <pc:sldMk cId="0" sldId="484"/>
            <ac:graphicFrameMk id="34820" creationId="{DC1AC579-6F2A-7A55-689E-2572269BE973}"/>
          </ac:graphicFrameMkLst>
        </pc:graphicFrameChg>
        <pc:graphicFrameChg chg="mod">
          <ac:chgData name="ana maria basei" userId="e7f93654e69b1edc" providerId="LiveId" clId="{B172C70A-E3A6-4683-B1E5-3C22909B8B76}" dt="2022-09-30T15:42:16.056" v="369" actId="1076"/>
          <ac:graphicFrameMkLst>
            <pc:docMk/>
            <pc:sldMk cId="0" sldId="484"/>
            <ac:graphicFrameMk id="34821" creationId="{A509ADE5-1CB5-693B-4C9E-D4E9D6248E2E}"/>
          </ac:graphicFrameMkLst>
        </pc:graphicFrameChg>
        <pc:graphicFrameChg chg="mod">
          <ac:chgData name="ana maria basei" userId="e7f93654e69b1edc" providerId="LiveId" clId="{B172C70A-E3A6-4683-B1E5-3C22909B8B76}" dt="2022-09-30T15:42:13.887" v="368" actId="1076"/>
          <ac:graphicFrameMkLst>
            <pc:docMk/>
            <pc:sldMk cId="0" sldId="484"/>
            <ac:graphicFrameMk id="34822" creationId="{2F6853B0-0B2F-8884-0819-161DB2AA061D}"/>
          </ac:graphicFrameMkLst>
        </pc:graphicFrameChg>
      </pc:sldChg>
      <pc:sldChg chg="modSp add mod">
        <pc:chgData name="ana maria basei" userId="e7f93654e69b1edc" providerId="LiveId" clId="{B172C70A-E3A6-4683-B1E5-3C22909B8B76}" dt="2022-09-30T15:39:17.481" v="340" actId="1076"/>
        <pc:sldMkLst>
          <pc:docMk/>
          <pc:sldMk cId="0" sldId="486"/>
        </pc:sldMkLst>
        <pc:spChg chg="mod">
          <ac:chgData name="ana maria basei" userId="e7f93654e69b1edc" providerId="LiveId" clId="{B172C70A-E3A6-4683-B1E5-3C22909B8B76}" dt="2022-09-30T15:39:09.219" v="336" actId="2711"/>
          <ac:spMkLst>
            <pc:docMk/>
            <pc:sldMk cId="0" sldId="486"/>
            <ac:spMk id="12302" creationId="{D8CB171A-E65F-34D1-B96E-25EEF1BE0D82}"/>
          </ac:spMkLst>
        </pc:spChg>
        <pc:spChg chg="mod">
          <ac:chgData name="ana maria basei" userId="e7f93654e69b1edc" providerId="LiveId" clId="{B172C70A-E3A6-4683-B1E5-3C22909B8B76}" dt="2022-09-30T15:39:17.481" v="340" actId="1076"/>
          <ac:spMkLst>
            <pc:docMk/>
            <pc:sldMk cId="0" sldId="486"/>
            <ac:spMk id="27650" creationId="{6A9BC4F0-79D4-6E06-7572-7A9E8D819B33}"/>
          </ac:spMkLst>
        </pc:spChg>
        <pc:graphicFrameChg chg="mod">
          <ac:chgData name="ana maria basei" userId="e7f93654e69b1edc" providerId="LiveId" clId="{B172C70A-E3A6-4683-B1E5-3C22909B8B76}" dt="2022-09-30T15:39:10.867" v="337" actId="1076"/>
          <ac:graphicFrameMkLst>
            <pc:docMk/>
            <pc:sldMk cId="0" sldId="486"/>
            <ac:graphicFrameMk id="27653" creationId="{C574DB7A-43EB-4305-F3B9-6E3176B0C2AC}"/>
          </ac:graphicFrameMkLst>
        </pc:graphicFrameChg>
      </pc:sldChg>
      <pc:sldChg chg="modSp add mod">
        <pc:chgData name="ana maria basei" userId="e7f93654e69b1edc" providerId="LiveId" clId="{B172C70A-E3A6-4683-B1E5-3C22909B8B76}" dt="2022-09-30T15:39:41.176" v="342" actId="2711"/>
        <pc:sldMkLst>
          <pc:docMk/>
          <pc:sldMk cId="0" sldId="487"/>
        </pc:sldMkLst>
        <pc:spChg chg="mod">
          <ac:chgData name="ana maria basei" userId="e7f93654e69b1edc" providerId="LiveId" clId="{B172C70A-E3A6-4683-B1E5-3C22909B8B76}" dt="2022-09-30T15:39:32.595" v="341" actId="2711"/>
          <ac:spMkLst>
            <pc:docMk/>
            <pc:sldMk cId="0" sldId="487"/>
            <ac:spMk id="12302" creationId="{AFE82A25-750B-FC85-0F79-02BB17B1236E}"/>
          </ac:spMkLst>
        </pc:spChg>
        <pc:spChg chg="mod">
          <ac:chgData name="ana maria basei" userId="e7f93654e69b1edc" providerId="LiveId" clId="{B172C70A-E3A6-4683-B1E5-3C22909B8B76}" dt="2022-09-30T15:39:41.176" v="342" actId="2711"/>
          <ac:spMkLst>
            <pc:docMk/>
            <pc:sldMk cId="0" sldId="487"/>
            <ac:spMk id="28675" creationId="{15203AD2-F35B-D5C6-0B77-5BB372947A41}"/>
          </ac:spMkLst>
        </pc:spChg>
      </pc:sldChg>
      <pc:sldChg chg="modSp add mod">
        <pc:chgData name="ana maria basei" userId="e7f93654e69b1edc" providerId="LiveId" clId="{B172C70A-E3A6-4683-B1E5-3C22909B8B76}" dt="2022-09-30T15:39:59.534" v="346" actId="2711"/>
        <pc:sldMkLst>
          <pc:docMk/>
          <pc:sldMk cId="0" sldId="488"/>
        </pc:sldMkLst>
        <pc:spChg chg="mod">
          <ac:chgData name="ana maria basei" userId="e7f93654e69b1edc" providerId="LiveId" clId="{B172C70A-E3A6-4683-B1E5-3C22909B8B76}" dt="2022-09-30T15:39:55.323" v="344" actId="2711"/>
          <ac:spMkLst>
            <pc:docMk/>
            <pc:sldMk cId="0" sldId="488"/>
            <ac:spMk id="12302" creationId="{01FC25AF-0154-C629-874E-8367B1D7395D}"/>
          </ac:spMkLst>
        </pc:spChg>
        <pc:spChg chg="mod">
          <ac:chgData name="ana maria basei" userId="e7f93654e69b1edc" providerId="LiveId" clId="{B172C70A-E3A6-4683-B1E5-3C22909B8B76}" dt="2022-09-30T15:39:59.534" v="346" actId="2711"/>
          <ac:spMkLst>
            <pc:docMk/>
            <pc:sldMk cId="0" sldId="488"/>
            <ac:spMk id="29699" creationId="{FB051BD8-C759-4F8C-AA6B-11F83A956E54}"/>
          </ac:spMkLst>
        </pc:spChg>
      </pc:sldChg>
      <pc:sldChg chg="modSp add mod">
        <pc:chgData name="ana maria basei" userId="e7f93654e69b1edc" providerId="LiveId" clId="{B172C70A-E3A6-4683-B1E5-3C22909B8B76}" dt="2022-09-30T15:40:21.606" v="349" actId="1076"/>
        <pc:sldMkLst>
          <pc:docMk/>
          <pc:sldMk cId="0" sldId="489"/>
        </pc:sldMkLst>
        <pc:spChg chg="mod">
          <ac:chgData name="ana maria basei" userId="e7f93654e69b1edc" providerId="LiveId" clId="{B172C70A-E3A6-4683-B1E5-3C22909B8B76}" dt="2022-09-30T15:40:12.738" v="347" actId="2711"/>
          <ac:spMkLst>
            <pc:docMk/>
            <pc:sldMk cId="0" sldId="489"/>
            <ac:spMk id="12302" creationId="{179CFC7E-C6E4-BCA9-58C7-3905FA44D1ED}"/>
          </ac:spMkLst>
        </pc:spChg>
        <pc:spChg chg="mod">
          <ac:chgData name="ana maria basei" userId="e7f93654e69b1edc" providerId="LiveId" clId="{B172C70A-E3A6-4683-B1E5-3C22909B8B76}" dt="2022-09-30T15:40:21.606" v="349" actId="1076"/>
          <ac:spMkLst>
            <pc:docMk/>
            <pc:sldMk cId="0" sldId="489"/>
            <ac:spMk id="30723" creationId="{C0F65EC0-D3E6-A71A-93DD-E8A123506AFE}"/>
          </ac:spMkLst>
        </pc:spChg>
      </pc:sldChg>
      <pc:sldChg chg="modSp add mod">
        <pc:chgData name="ana maria basei" userId="e7f93654e69b1edc" providerId="LiveId" clId="{B172C70A-E3A6-4683-B1E5-3C22909B8B76}" dt="2022-09-30T15:40:45.731" v="352" actId="2711"/>
        <pc:sldMkLst>
          <pc:docMk/>
          <pc:sldMk cId="0" sldId="491"/>
        </pc:sldMkLst>
        <pc:spChg chg="mod">
          <ac:chgData name="ana maria basei" userId="e7f93654e69b1edc" providerId="LiveId" clId="{B172C70A-E3A6-4683-B1E5-3C22909B8B76}" dt="2022-09-30T15:40:39.243" v="351" actId="14100"/>
          <ac:spMkLst>
            <pc:docMk/>
            <pc:sldMk cId="0" sldId="491"/>
            <ac:spMk id="12302" creationId="{326C6295-21DE-5416-806C-DE8D74892339}"/>
          </ac:spMkLst>
        </pc:spChg>
        <pc:spChg chg="mod">
          <ac:chgData name="ana maria basei" userId="e7f93654e69b1edc" providerId="LiveId" clId="{B172C70A-E3A6-4683-B1E5-3C22909B8B76}" dt="2022-09-30T15:40:45.731" v="352" actId="2711"/>
          <ac:spMkLst>
            <pc:docMk/>
            <pc:sldMk cId="0" sldId="491"/>
            <ac:spMk id="31747" creationId="{773AB480-7BC9-9D81-2659-461398228327}"/>
          </ac:spMkLst>
        </pc:spChg>
      </pc:sldChg>
      <pc:sldChg chg="modSp add mod">
        <pc:chgData name="ana maria basei" userId="e7f93654e69b1edc" providerId="LiveId" clId="{B172C70A-E3A6-4683-B1E5-3C22909B8B76}" dt="2022-09-30T15:41:05.871" v="355" actId="14100"/>
        <pc:sldMkLst>
          <pc:docMk/>
          <pc:sldMk cId="0" sldId="495"/>
        </pc:sldMkLst>
        <pc:spChg chg="mod">
          <ac:chgData name="ana maria basei" userId="e7f93654e69b1edc" providerId="LiveId" clId="{B172C70A-E3A6-4683-B1E5-3C22909B8B76}" dt="2022-09-30T15:41:05.871" v="355" actId="14100"/>
          <ac:spMkLst>
            <pc:docMk/>
            <pc:sldMk cId="0" sldId="495"/>
            <ac:spMk id="12302" creationId="{2CC47DDB-3F03-F951-8091-60C22C1E118B}"/>
          </ac:spMkLst>
        </pc:spChg>
        <pc:spChg chg="mod">
          <ac:chgData name="ana maria basei" userId="e7f93654e69b1edc" providerId="LiveId" clId="{B172C70A-E3A6-4683-B1E5-3C22909B8B76}" dt="2022-09-30T15:41:01.453" v="354" actId="2711"/>
          <ac:spMkLst>
            <pc:docMk/>
            <pc:sldMk cId="0" sldId="495"/>
            <ac:spMk id="32771" creationId="{8B0707EA-C79B-8BD1-16E6-21BE03E0729B}"/>
          </ac:spMkLst>
        </pc:spChg>
      </pc:sldChg>
      <pc:sldChg chg="modSp add mod modAnim">
        <pc:chgData name="ana maria basei" userId="e7f93654e69b1edc" providerId="LiveId" clId="{B172C70A-E3A6-4683-B1E5-3C22909B8B76}" dt="2022-09-30T15:41:36.446" v="361"/>
        <pc:sldMkLst>
          <pc:docMk/>
          <pc:sldMk cId="0" sldId="496"/>
        </pc:sldMkLst>
        <pc:spChg chg="mod">
          <ac:chgData name="ana maria basei" userId="e7f93654e69b1edc" providerId="LiveId" clId="{B172C70A-E3A6-4683-B1E5-3C22909B8B76}" dt="2022-09-30T15:41:18.822" v="357" actId="14100"/>
          <ac:spMkLst>
            <pc:docMk/>
            <pc:sldMk cId="0" sldId="496"/>
            <ac:spMk id="12302" creationId="{9DCDEA2E-CC42-B70F-933B-D0B2E36CF0CE}"/>
          </ac:spMkLst>
        </pc:spChg>
        <pc:spChg chg="mod">
          <ac:chgData name="ana maria basei" userId="e7f93654e69b1edc" providerId="LiveId" clId="{B172C70A-E3A6-4683-B1E5-3C22909B8B76}" dt="2022-09-30T15:41:28.616" v="360" actId="1076"/>
          <ac:spMkLst>
            <pc:docMk/>
            <pc:sldMk cId="0" sldId="496"/>
            <ac:spMk id="33795" creationId="{C57CE821-C097-7093-FE03-2DE86987CBF1}"/>
          </ac:spMkLst>
        </pc:spChg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97"/>
        </pc:sldMkLst>
      </pc:sldChg>
      <pc:sldChg chg="add">
        <pc:chgData name="ana maria basei" userId="e7f93654e69b1edc" providerId="LiveId" clId="{B172C70A-E3A6-4683-B1E5-3C22909B8B76}" dt="2022-09-30T15:35:18.968" v="264"/>
        <pc:sldMkLst>
          <pc:docMk/>
          <pc:sldMk cId="0" sldId="498"/>
        </pc:sldMkLst>
      </pc:sldChg>
      <pc:sldChg chg="modSp add mod">
        <pc:chgData name="ana maria basei" userId="e7f93654e69b1edc" providerId="LiveId" clId="{B172C70A-E3A6-4683-B1E5-3C22909B8B76}" dt="2022-09-30T15:43:24.183" v="371" actId="2711"/>
        <pc:sldMkLst>
          <pc:docMk/>
          <pc:sldMk cId="0" sldId="499"/>
        </pc:sldMkLst>
        <pc:spChg chg="mod">
          <ac:chgData name="ana maria basei" userId="e7f93654e69b1edc" providerId="LiveId" clId="{B172C70A-E3A6-4683-B1E5-3C22909B8B76}" dt="2022-09-30T15:43:24.183" v="371" actId="2711"/>
          <ac:spMkLst>
            <pc:docMk/>
            <pc:sldMk cId="0" sldId="499"/>
            <ac:spMk id="8" creationId="{45724BD0-9A9A-3591-64D3-2A93BD5D8E4D}"/>
          </ac:spMkLst>
        </pc:spChg>
        <pc:spChg chg="mod">
          <ac:chgData name="ana maria basei" userId="e7f93654e69b1edc" providerId="LiveId" clId="{B172C70A-E3A6-4683-B1E5-3C22909B8B76}" dt="2022-09-30T15:43:18.807" v="370" actId="2711"/>
          <ac:spMkLst>
            <pc:docMk/>
            <pc:sldMk cId="0" sldId="499"/>
            <ac:spMk id="12302" creationId="{A001D4D5-EF41-3CB6-D326-314D93BD5EDA}"/>
          </ac:spMkLst>
        </pc:spChg>
      </pc:sldChg>
      <pc:sldChg chg="modSp add mod">
        <pc:chgData name="ana maria basei" userId="e7f93654e69b1edc" providerId="LiveId" clId="{B172C70A-E3A6-4683-B1E5-3C22909B8B76}" dt="2022-09-30T15:43:42.515" v="374" actId="1076"/>
        <pc:sldMkLst>
          <pc:docMk/>
          <pc:sldMk cId="0" sldId="500"/>
        </pc:sldMkLst>
        <pc:spChg chg="mod">
          <ac:chgData name="ana maria basei" userId="e7f93654e69b1edc" providerId="LiveId" clId="{B172C70A-E3A6-4683-B1E5-3C22909B8B76}" dt="2022-09-30T15:43:42.515" v="374" actId="1076"/>
          <ac:spMkLst>
            <pc:docMk/>
            <pc:sldMk cId="0" sldId="500"/>
            <ac:spMk id="9221" creationId="{4D96C06C-F1CA-F8E2-6A94-F05833385BF5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1"/>
        </pc:sldMkLst>
        <pc:spChg chg="mod">
          <ac:chgData name="ana maria basei" userId="e7f93654e69b1edc" providerId="LiveId" clId="{B172C70A-E3A6-4683-B1E5-3C22909B8B76}" dt="2022-09-30T15:35:19.141" v="278" actId="27636"/>
          <ac:spMkLst>
            <pc:docMk/>
            <pc:sldMk cId="0" sldId="501"/>
            <ac:spMk id="9221" creationId="{6A44E871-3897-8161-6E73-876595BDF67D}"/>
          </ac:spMkLst>
        </pc:spChg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1"/>
            <ac:spMk id="9221" creationId="{AE128270-986E-24B7-98E3-0BA58D6ECC83}"/>
          </ac:spMkLst>
        </pc:spChg>
      </pc:sldChg>
      <pc:sldChg chg="addSp delSp modSp add mod">
        <pc:chgData name="ana maria basei" userId="e7f93654e69b1edc" providerId="LiveId" clId="{B172C70A-E3A6-4683-B1E5-3C22909B8B76}" dt="2022-09-30T15:44:14.120" v="381" actId="1076"/>
        <pc:sldMkLst>
          <pc:docMk/>
          <pc:sldMk cId="3115837049" sldId="502"/>
        </pc:sldMkLst>
        <pc:graphicFrameChg chg="add mod">
          <ac:chgData name="ana maria basei" userId="e7f93654e69b1edc" providerId="LiveId" clId="{B172C70A-E3A6-4683-B1E5-3C22909B8B76}" dt="2022-09-30T15:44:14.120" v="381" actId="1076"/>
          <ac:graphicFrameMkLst>
            <pc:docMk/>
            <pc:sldMk cId="3115837049" sldId="502"/>
            <ac:graphicFrameMk id="2" creationId="{3D8B0163-B08F-13A9-72BB-E2E53BB24419}"/>
          </ac:graphicFrameMkLst>
        </pc:graphicFrameChg>
        <pc:graphicFrameChg chg="del">
          <ac:chgData name="ana maria basei" userId="e7f93654e69b1edc" providerId="LiveId" clId="{B172C70A-E3A6-4683-B1E5-3C22909B8B76}" dt="2022-09-30T15:44:07.509" v="378" actId="478"/>
          <ac:graphicFrameMkLst>
            <pc:docMk/>
            <pc:sldMk cId="3115837049" sldId="502"/>
            <ac:graphicFrameMk id="38917" creationId="{392B8982-68B6-73FD-E7B5-71D6A2FCE362}"/>
          </ac:graphicFrameMkLst>
        </pc:graphicFrameChg>
      </pc:sldChg>
      <pc:sldChg chg="modSp add del mod">
        <pc:chgData name="ana maria basei" userId="e7f93654e69b1edc" providerId="LiveId" clId="{B172C70A-E3A6-4683-B1E5-3C22909B8B76}" dt="2022-09-30T15:47:17.879" v="438" actId="1076"/>
        <pc:sldMkLst>
          <pc:docMk/>
          <pc:sldMk cId="0" sldId="503"/>
        </pc:sldMkLst>
        <pc:spChg chg="mod">
          <ac:chgData name="ana maria basei" userId="e7f93654e69b1edc" providerId="LiveId" clId="{B172C70A-E3A6-4683-B1E5-3C22909B8B76}" dt="2022-09-30T15:47:14.532" v="437" actId="1076"/>
          <ac:spMkLst>
            <pc:docMk/>
            <pc:sldMk cId="0" sldId="503"/>
            <ac:spMk id="12302" creationId="{AA591569-14B2-7F78-82D8-64746C815EE5}"/>
          </ac:spMkLst>
        </pc:spChg>
        <pc:spChg chg="mod">
          <ac:chgData name="ana maria basei" userId="e7f93654e69b1edc" providerId="LiveId" clId="{B172C70A-E3A6-4683-B1E5-3C22909B8B76}" dt="2022-09-30T15:47:17.879" v="438" actId="1076"/>
          <ac:spMkLst>
            <pc:docMk/>
            <pc:sldMk cId="0" sldId="503"/>
            <ac:spMk id="47106" creationId="{6A9B8FB2-572E-BAF0-75BA-716A4C9C8B22}"/>
          </ac:spMkLst>
        </pc:spChg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04"/>
        </pc:sldMkLst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5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5"/>
            <ac:spMk id="9221" creationId="{4B6C08A3-FF0E-F673-7723-40DEFA3DD58E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6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6"/>
            <ac:spMk id="9221" creationId="{76C86B38-3A98-7EDE-3B6C-4B63E2A3476A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7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7"/>
            <ac:spMk id="58372" creationId="{DF8ED18B-8E3F-E8EC-3B17-5EC979E5656F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8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8"/>
            <ac:spMk id="59395" creationId="{DAFC87C7-6BD7-95BD-6A75-E9B693896A2B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09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09"/>
            <ac:spMk id="60420" creationId="{81160A40-23CC-C334-3E99-32EEAF2D8722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10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10"/>
            <ac:spMk id="61444" creationId="{2188BDBC-288D-0F6C-AF0D-E220EA16FA92}"/>
          </ac:spMkLst>
        </pc:spChg>
      </pc:sldChg>
      <pc:sldChg chg="delSp modSp add del mod">
        <pc:chgData name="ana maria basei" userId="e7f93654e69b1edc" providerId="LiveId" clId="{B172C70A-E3A6-4683-B1E5-3C22909B8B76}" dt="2022-09-30T15:50:09.818" v="481" actId="20577"/>
        <pc:sldMkLst>
          <pc:docMk/>
          <pc:sldMk cId="0" sldId="511"/>
        </pc:sldMkLst>
        <pc:spChg chg="mod">
          <ac:chgData name="ana maria basei" userId="e7f93654e69b1edc" providerId="LiveId" clId="{B172C70A-E3A6-4683-B1E5-3C22909B8B76}" dt="2022-09-30T15:50:09.818" v="481" actId="20577"/>
          <ac:spMkLst>
            <pc:docMk/>
            <pc:sldMk cId="0" sldId="511"/>
            <ac:spMk id="62467" creationId="{A10051D3-C758-D6F5-74FD-E6D3DA473E75}"/>
          </ac:spMkLst>
        </pc:spChg>
        <pc:graphicFrameChg chg="del">
          <ac:chgData name="ana maria basei" userId="e7f93654e69b1edc" providerId="LiveId" clId="{B172C70A-E3A6-4683-B1E5-3C22909B8B76}" dt="2022-09-30T15:49:58.183" v="441" actId="478"/>
          <ac:graphicFrameMkLst>
            <pc:docMk/>
            <pc:sldMk cId="0" sldId="511"/>
            <ac:graphicFrameMk id="62469" creationId="{452F096A-4AA5-C60B-4793-1882B5E7FF39}"/>
          </ac:graphicFrameMkLst>
        </pc:graphicFrameChg>
      </pc:sldChg>
      <pc:sldChg chg="modSp add del mod modAnim">
        <pc:chgData name="ana maria basei" userId="e7f93654e69b1edc" providerId="LiveId" clId="{B172C70A-E3A6-4683-B1E5-3C22909B8B76}" dt="2022-09-30T15:50:31.754" v="484"/>
        <pc:sldMkLst>
          <pc:docMk/>
          <pc:sldMk cId="0" sldId="512"/>
        </pc:sldMkLst>
        <pc:graphicFrameChg chg="mod">
          <ac:chgData name="ana maria basei" userId="e7f93654e69b1edc" providerId="LiveId" clId="{B172C70A-E3A6-4683-B1E5-3C22909B8B76}" dt="2022-09-30T15:50:24.653" v="483" actId="1076"/>
          <ac:graphicFrameMkLst>
            <pc:docMk/>
            <pc:sldMk cId="0" sldId="512"/>
            <ac:graphicFrameMk id="64515" creationId="{F1D8667C-0335-BBA0-2CDB-6A0F4FBE4A77}"/>
          </ac:graphicFrameMkLst>
        </pc:graphicFrameChg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13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14"/>
        </pc:sldMkLst>
      </pc:sldChg>
      <pc:sldChg chg="modSp add del mod">
        <pc:chgData name="ana maria basei" userId="e7f93654e69b1edc" providerId="LiveId" clId="{B172C70A-E3A6-4683-B1E5-3C22909B8B76}" dt="2022-09-30T17:29:55.171" v="493"/>
        <pc:sldMkLst>
          <pc:docMk/>
          <pc:sldMk cId="0" sldId="515"/>
        </pc:sldMkLst>
        <pc:spChg chg="mod">
          <ac:chgData name="ana maria basei" userId="e7f93654e69b1edc" providerId="LiveId" clId="{B172C70A-E3A6-4683-B1E5-3C22909B8B76}" dt="2022-09-30T15:50:50.983" v="485" actId="1076"/>
          <ac:spMkLst>
            <pc:docMk/>
            <pc:sldMk cId="0" sldId="515"/>
            <ac:spMk id="66563" creationId="{F359086B-CFED-38EE-C7B4-74A7AE2EEAA0}"/>
          </ac:spMkLst>
        </pc:spChg>
        <pc:graphicFrameChg chg="mod">
          <ac:chgData name="ana maria basei" userId="e7f93654e69b1edc" providerId="LiveId" clId="{B172C70A-E3A6-4683-B1E5-3C22909B8B76}" dt="2022-09-30T17:29:55.171" v="493"/>
          <ac:graphicFrameMkLst>
            <pc:docMk/>
            <pc:sldMk cId="0" sldId="515"/>
            <ac:graphicFrameMk id="66565" creationId="{D26C8363-ED62-CF1A-0923-B8F41A2FA989}"/>
          </ac:graphicFrameMkLst>
        </pc:graphicFrameChg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17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18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0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1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2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3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4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5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7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29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30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31"/>
        </pc:sldMkLst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33"/>
        </pc:sldMkLst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35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35"/>
            <ac:spMk id="9221" creationId="{BDA60C4A-076E-C6A2-C546-FCA9DA6B4D31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36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36"/>
            <ac:spMk id="9221" creationId="{37E3CA27-EBC4-FC02-0B99-BC48B51151E7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37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37"/>
            <ac:spMk id="54274" creationId="{5E06E283-173C-D869-7B90-0F7B33E49C94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38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38"/>
            <ac:spMk id="55299" creationId="{B991FB1A-41EC-5397-F7BA-1D449A64CC83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39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39"/>
            <ac:spMk id="56323" creationId="{9148745C-734E-7BD8-AF93-F1E27F537840}"/>
          </ac:spMkLst>
        </pc:spChg>
      </pc:sldChg>
      <pc:sldChg chg="modSp add del mod">
        <pc:chgData name="ana maria basei" userId="e7f93654e69b1edc" providerId="LiveId" clId="{B172C70A-E3A6-4683-B1E5-3C22909B8B76}" dt="2022-09-30T15:46:41.697" v="411"/>
        <pc:sldMkLst>
          <pc:docMk/>
          <pc:sldMk cId="0" sldId="540"/>
        </pc:sldMkLst>
        <pc:spChg chg="mod">
          <ac:chgData name="ana maria basei" userId="e7f93654e69b1edc" providerId="LiveId" clId="{B172C70A-E3A6-4683-B1E5-3C22909B8B76}" dt="2022-09-30T15:46:41.697" v="411"/>
          <ac:spMkLst>
            <pc:docMk/>
            <pc:sldMk cId="0" sldId="540"/>
            <ac:spMk id="57346" creationId="{D448A35D-A154-95B2-669E-E9C1B2D5790B}"/>
          </ac:spMkLst>
        </pc:spChg>
      </pc:sldChg>
      <pc:sldChg chg="add del">
        <pc:chgData name="ana maria basei" userId="e7f93654e69b1edc" providerId="LiveId" clId="{B172C70A-E3A6-4683-B1E5-3C22909B8B76}" dt="2022-09-30T15:46:41.697" v="411"/>
        <pc:sldMkLst>
          <pc:docMk/>
          <pc:sldMk cId="0" sldId="541"/>
        </pc:sldMkLst>
      </pc:sldChg>
      <pc:sldChg chg="add">
        <pc:chgData name="ana maria basei" userId="e7f93654e69b1edc" providerId="LiveId" clId="{B172C70A-E3A6-4683-B1E5-3C22909B8B76}" dt="2022-09-30T15:49:50.717" v="439" actId="2890"/>
        <pc:sldMkLst>
          <pc:docMk/>
          <pc:sldMk cId="3754771597" sldId="542"/>
        </pc:sldMkLst>
      </pc:sldChg>
      <pc:sldMasterChg chg="del delSldLayout">
        <pc:chgData name="ana maria basei" userId="e7f93654e69b1edc" providerId="LiveId" clId="{B172C70A-E3A6-4683-B1E5-3C22909B8B76}" dt="2022-09-30T15:55:40.967" v="490" actId="47"/>
        <pc:sldMasterMkLst>
          <pc:docMk/>
          <pc:sldMasterMk cId="2415318669" sldId="2147483672"/>
        </pc:sldMasterMkLst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1425070091" sldId="2147483673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948773014" sldId="2147483674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3508309036" sldId="2147483675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1085999433" sldId="2147483676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2641292448" sldId="2147483677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855057597" sldId="2147483678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1537969597" sldId="2147483679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3206974755" sldId="2147483680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1445297799" sldId="2147483681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3714296276" sldId="2147483682"/>
          </pc:sldLayoutMkLst>
        </pc:sldLayoutChg>
        <pc:sldLayoutChg chg="del">
          <pc:chgData name="ana maria basei" userId="e7f93654e69b1edc" providerId="LiveId" clId="{B172C70A-E3A6-4683-B1E5-3C22909B8B76}" dt="2022-09-30T15:55:40.967" v="490" actId="47"/>
          <pc:sldLayoutMkLst>
            <pc:docMk/>
            <pc:sldMasterMk cId="2415318669" sldId="2147483672"/>
            <pc:sldLayoutMk cId="182906555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A706-757F-1D25-35AB-A1DAB162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914DE-4EAC-79C8-4B28-BD9F4C108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9517B-3287-B66D-764C-185A990C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B23A0-B35D-1324-73E3-0407A7E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C13F3-03F0-0162-7729-612BBF8E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4F5A0-C5C4-FD22-5303-650DA50E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AB7CF-441C-F72B-A6D0-3981473C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83B58-764B-31B1-480C-B7B94E0F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2CBD9-E766-E3F3-A2C4-8B19DE50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FB57B-F396-B5A8-0173-0585986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0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4B55E-2530-ECC7-2743-FC240263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41FAD1-35FC-F5E9-1D68-2E00550A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FC6F4-9031-B3C6-1A6A-7500B2EB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CDC42-FB1D-E6CD-710F-63485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3143F-39E6-2BB1-F2E9-D038D0B4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3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404B7-A609-68E8-EC4A-45114E62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23E0-CF07-40DC-8048-B49A400686C7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070A-C7F6-CFA2-40DF-47D176DB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4F629-8C9F-DF93-E288-EC15015A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1D7C-8161-4050-BC32-B398454A13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5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59530-C803-BD27-457E-89A4394D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CF838-2905-4F70-9E10-C21614D501F2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44E17-EAB4-F0F1-5005-19B91CE0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20039-1CB3-0471-88DE-500BC8D9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3CA2-335C-446E-A6BD-2D49626009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548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76C47-66BB-3A69-6519-ECF2EEB3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0A3FA-7A33-488E-AFD9-AD9D632E5457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6F3A3-A2EB-7B8B-4E09-6AAD74BC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94B1D-D93B-2248-8013-5186D7E5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9838C-6691-4506-83AE-F27C0AD511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28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C13308C-A05B-DFA2-2A26-46300C39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49504-2B1B-46F6-B8B0-179065651F13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AB637C4-BF4E-E318-8580-B8FA0696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0020D68-749C-7170-2B14-C66EDE7A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5DA45-ED3B-489D-A7ED-633BA6D217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640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CEFF5557-5517-9FCE-E3AE-2B7DEBE2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F85C8-0017-4786-B7E5-3F4703C67FA1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4CFD642-B3CC-02FE-2387-58094159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DB02834C-818F-0CD4-1A86-8E45189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A6066-FB27-4A61-AAA1-5A727A4942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635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2D621C0A-E520-03C4-015E-B63C4C6A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FE1B-EBCB-4D14-BB85-E3037474A40F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D7C94EB3-6F2B-788D-A673-427167A9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D77E0F3-876F-4A36-3258-CFB6ECC4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FE3D3-4CB3-47DE-9B8B-E15D36131F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8105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69643AB6-0540-AFDA-9038-73AC080F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7A23-D071-4C6C-A9A9-694BB5B1D369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9091A4F7-64DE-FA17-2BFF-A2C15F2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ED50A4C-C848-99DA-A71B-9CF710D4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D79FD-AEAB-4D12-BA84-6C02473B3C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247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FFF1168-8D1B-F130-23BF-6BFF28C8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5404F-FF41-42AF-8DE1-D4EB5ADC8CAA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F94EB53-5667-7991-7D30-753A0D8E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1498AB70-0984-5448-9E3B-D5EC6AC0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79F9-E514-4004-B434-F6C065E753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28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9847-75B6-C1EC-3018-9C855589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4AD39-776C-FF24-15BD-6F338A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9BB1D-1B1E-D396-2ED9-04510E2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BBFA2-B481-C288-702F-8C4CE58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04A31-5CE9-9AE4-6829-7620F5CB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9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A098441-2CDD-0B37-C94C-388455B4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FE665-FB08-4129-A3D7-0E1B5BEDABE2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E8712E7-DF76-A116-4EB1-E9DAE0D6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2DBB703-2669-F68A-C557-45ACA10F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C98F7-5CBC-40C6-B054-50123F32D1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292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5755B-55FF-348F-7845-C341158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5A1D9-B2D0-486B-925C-154DBDA169B8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D5BE4-9EF5-195F-02A7-29EF4FD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78C08-D758-77AC-DD39-D060FE8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8B9CC-81D1-4C29-B9C5-33AC614466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149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8DA37-1CC7-861E-5643-826269E3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D7ECD-4BB9-4C2B-ACC1-EADB645F1436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D6390-29B8-707E-854A-5571F14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31A21-F1F2-2C2E-513D-30754B86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E7B99-58EC-45DF-B671-895D7C45C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54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9C7EB-73E4-9A2C-ECF3-D0CCF8F1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4A638-6651-8408-1250-8CEA0069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6A8C9-8FBB-94AC-8A6C-147C0F05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69C1B-386E-97D5-F999-D941E6E8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2225B-B1E7-AEF4-5364-107F672E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3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DB33B-5130-9063-3696-45E51B2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082B5-2E0F-B345-73DE-5DC2B87F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E6F53-A5DB-3349-6724-215B972A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84F545-1EA3-8096-A81A-47AE65CE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C695D3-44DD-0A51-F20E-2CFF7565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75A60-869D-BCBD-D65A-B817965C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8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98F1-6EBB-7EBF-570D-6702D10E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8B5BD3-2B8E-5133-DD66-78E3F894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BB16E3-26A1-67F6-E5F3-AF83D1CC0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E15FC-9D6F-D78A-1C8D-B8B090DB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E630EA-B189-B2DC-B226-6A59B3AA6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4946F6-52E1-ECA2-7F48-5C4735D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DAEE94-092E-70B0-3FEB-788057FE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30B577-9842-11E8-82FE-882304FD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F3A89-3F8A-C483-9242-189B98E5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C6549F-8774-9E66-4337-8392C492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7B301E-6B90-85CD-1FEB-75708EA9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4B3741-D6DF-015D-ED35-87A7C81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87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6CC47-0A86-3216-A6A6-15684C4D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60A48E-737A-D1F6-2218-69CEB170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E2BD40-C26B-A401-72B4-81E02FD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6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68FCD-BB49-D0B9-9DB5-C2E89B40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F0DA3-56D3-B8BC-D13B-F2760199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3C2DD-F24A-1749-2059-8D63CA13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3E2045-B132-0676-F5EC-F428FD9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1E9E7-00AD-4715-29C0-C6B6536D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7C3A58-D7C8-4FC0-CB3B-FE37701F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4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E3180-3589-A802-6D13-E036280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237CBF-12BB-DA09-1832-9B20B99E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6B08D-A799-48EB-AA42-3DDCC3F21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1A645-66B9-7A45-90FD-752F216E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FE284-5A84-63E7-F114-CA06D6E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9D8F2B-1FE6-646A-4A64-00E5129E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F5F8D-187A-2517-3569-7231EBB9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723E1D-C760-8184-2FA2-133C0727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6E62D8-E5E0-15AA-CBE4-48B884772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9A2A-7F29-4DA7-9F5F-BE63BB27D9BD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37EC5-E702-9698-7EA4-6E7ABFE4C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8F96-0B4F-B0E9-07D7-CC674B056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250A-6016-489B-849A-F52CD8D8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4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BADA363A-A87B-937F-2867-BCD4016810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77A06A5B-E70F-9859-11A5-85C9EDC0C7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E8DCE-C90B-20F5-F1AA-10E222F8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1522A-D6B0-4DC3-BD14-664C68B0411E}" type="datetimeFigureOut">
              <a:rPr lang="pt-BR"/>
              <a:pPr>
                <a:defRPr/>
              </a:pPr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7C31F-81F5-9182-1FB2-9C97CF2B5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89509-23E8-32C6-0BAF-93A2CE23E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C819A27-AD2D-49AB-A6EC-3E93170F65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99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2.e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165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5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68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71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74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7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81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calculo.iq.unesp.br/sitenovo/Calculo1/tridi_coordenadas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6.png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6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1.wmf"/><Relationship Id="rId10" Type="http://schemas.openxmlformats.org/officeDocument/2006/relationships/image" Target="../media/image84.w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85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0.wmf"/><Relationship Id="rId10" Type="http://schemas.openxmlformats.org/officeDocument/2006/relationships/image" Target="../media/image83.png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7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103.wmf"/><Relationship Id="rId7" Type="http://schemas.openxmlformats.org/officeDocument/2006/relationships/image" Target="../media/image105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8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03.wmf"/><Relationship Id="rId7" Type="http://schemas.openxmlformats.org/officeDocument/2006/relationships/image" Target="../media/image105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png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3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3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7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5.bin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0.w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4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5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56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5.emf"/><Relationship Id="rId4" Type="http://schemas.openxmlformats.org/officeDocument/2006/relationships/oleObject" Target="../embeddings/oleObject159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58.emf"/><Relationship Id="rId4" Type="http://schemas.openxmlformats.org/officeDocument/2006/relationships/oleObject" Target="../embeddings/oleObject1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88BF-8374-F5A2-CE34-4B4589C3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b="1" spc="3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Vetores - Tratamento Algébrico</a:t>
            </a:r>
            <a:endParaRPr lang="pt-BR" spc="3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880D3E1-C322-DD33-ADA9-265B2CA933F4}"/>
              </a:ext>
            </a:extLst>
          </p:cNvPr>
          <p:cNvSpPr/>
          <p:nvPr/>
        </p:nvSpPr>
        <p:spPr>
          <a:xfrm>
            <a:off x="1992314" y="1412876"/>
            <a:ext cx="777557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 Exemplo: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016AED4F-2C49-0143-89EF-8087A69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3DA295B8-5B5A-3BE3-2E48-68EFC7F3A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2205039"/>
          <a:ext cx="23161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41195" progId="Equation.DSMT4">
                  <p:embed/>
                </p:oleObj>
              </mc:Choice>
              <mc:Fallback>
                <p:oleObj name="Equation" r:id="rId2" imgW="774364" imgH="241195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3DA295B8-5B5A-3BE3-2E48-68EFC7F3A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05039"/>
                        <a:ext cx="23161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Imagem 5">
            <a:extLst>
              <a:ext uri="{FF2B5EF4-FFF2-40B4-BE49-F238E27FC236}">
                <a16:creationId xmlns:a16="http://schemas.microsoft.com/office/drawing/2014/main" id="{C6B570EF-1198-D89A-F0EF-A465BE6E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3" t="-166" b="33109"/>
          <a:stretch>
            <a:fillRect/>
          </a:stretch>
        </p:blipFill>
        <p:spPr bwMode="auto">
          <a:xfrm>
            <a:off x="5591176" y="1268414"/>
            <a:ext cx="463391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8F9839DB-D007-13E8-052A-0FFA4F22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87808B-A8F8-13B3-0894-67F62ECBC9DB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E81EAB-1207-D150-BC80-F5B8E141047A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3013" name="Objeto 3">
            <a:extLst>
              <a:ext uri="{FF2B5EF4-FFF2-40B4-BE49-F238E27FC236}">
                <a16:creationId xmlns:a16="http://schemas.microsoft.com/office/drawing/2014/main" id="{E9326CBF-499C-9B53-0D0B-7447DA8DC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4005263"/>
          <a:ext cx="1916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393529" progId="Equation.DSMT4">
                  <p:embed/>
                </p:oleObj>
              </mc:Choice>
              <mc:Fallback>
                <p:oleObj name="Equation" r:id="rId2" imgW="698197" imgH="393529" progId="Equation.DSMT4">
                  <p:embed/>
                  <p:pic>
                    <p:nvPicPr>
                      <p:cNvPr id="43013" name="Objeto 3">
                        <a:extLst>
                          <a:ext uri="{FF2B5EF4-FFF2-40B4-BE49-F238E27FC236}">
                            <a16:creationId xmlns:a16="http://schemas.microsoft.com/office/drawing/2014/main" id="{E9326CBF-499C-9B53-0D0B-7447DA8DC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005263"/>
                        <a:ext cx="19161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to 4">
            <a:extLst>
              <a:ext uri="{FF2B5EF4-FFF2-40B4-BE49-F238E27FC236}">
                <a16:creationId xmlns:a16="http://schemas.microsoft.com/office/drawing/2014/main" id="{9B702E5C-2DFE-1E38-9B14-3E53229A1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6226" y="4149725"/>
          <a:ext cx="208121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393529" progId="Equation.DSMT4">
                  <p:embed/>
                </p:oleObj>
              </mc:Choice>
              <mc:Fallback>
                <p:oleObj name="Equation" r:id="rId4" imgW="660113" imgH="393529" progId="Equation.DSMT4">
                  <p:embed/>
                  <p:pic>
                    <p:nvPicPr>
                      <p:cNvPr id="43014" name="Objeto 4">
                        <a:extLst>
                          <a:ext uri="{FF2B5EF4-FFF2-40B4-BE49-F238E27FC236}">
                            <a16:creationId xmlns:a16="http://schemas.microsoft.com/office/drawing/2014/main" id="{9B702E5C-2DFE-1E38-9B14-3E53229A1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149725"/>
                        <a:ext cx="208121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to 8">
            <a:extLst>
              <a:ext uri="{FF2B5EF4-FFF2-40B4-BE49-F238E27FC236}">
                <a16:creationId xmlns:a16="http://schemas.microsoft.com/office/drawing/2014/main" id="{10AD5E77-45C9-A80E-E001-5CA110111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2636838"/>
          <a:ext cx="28940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4256" imgH="1007676" progId="Equation.DSMT4">
                  <p:embed/>
                </p:oleObj>
              </mc:Choice>
              <mc:Fallback>
                <p:oleObj name="Equation" r:id="rId6" imgW="2894256" imgH="1007676" progId="Equation.DSMT4">
                  <p:embed/>
                  <p:pic>
                    <p:nvPicPr>
                      <p:cNvPr id="43015" name="Objeto 8">
                        <a:extLst>
                          <a:ext uri="{FF2B5EF4-FFF2-40B4-BE49-F238E27FC236}">
                            <a16:creationId xmlns:a16="http://schemas.microsoft.com/office/drawing/2014/main" id="{10AD5E77-45C9-A80E-E001-5CA110111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636838"/>
                        <a:ext cx="28940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BFD4312-AFD8-133F-50AF-2C6DFCB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779B8EF-1E7E-6A33-6ADF-CE0F712F4EE5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5AF715B-E82F-441A-0180-0E188106365D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4037" name="Objeto 3">
            <a:extLst>
              <a:ext uri="{FF2B5EF4-FFF2-40B4-BE49-F238E27FC236}">
                <a16:creationId xmlns:a16="http://schemas.microsoft.com/office/drawing/2014/main" id="{FB0F8E6F-063D-7E52-E528-EE287A67D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781300"/>
          <a:ext cx="1916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393529" progId="Equation.DSMT4">
                  <p:embed/>
                </p:oleObj>
              </mc:Choice>
              <mc:Fallback>
                <p:oleObj name="Equation" r:id="rId2" imgW="698197" imgH="393529" progId="Equation.DSMT4">
                  <p:embed/>
                  <p:pic>
                    <p:nvPicPr>
                      <p:cNvPr id="44037" name="Objeto 3">
                        <a:extLst>
                          <a:ext uri="{FF2B5EF4-FFF2-40B4-BE49-F238E27FC236}">
                            <a16:creationId xmlns:a16="http://schemas.microsoft.com/office/drawing/2014/main" id="{FB0F8E6F-063D-7E52-E528-EE287A67D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781300"/>
                        <a:ext cx="19161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to 6">
            <a:extLst>
              <a:ext uri="{FF2B5EF4-FFF2-40B4-BE49-F238E27FC236}">
                <a16:creationId xmlns:a16="http://schemas.microsoft.com/office/drawing/2014/main" id="{54B5E4CD-4D85-CDBC-93DA-496834BD1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44038" name="Objeto 6">
                        <a:extLst>
                          <a:ext uri="{FF2B5EF4-FFF2-40B4-BE49-F238E27FC236}">
                            <a16:creationId xmlns:a16="http://schemas.microsoft.com/office/drawing/2014/main" id="{54B5E4CD-4D85-CDBC-93DA-496834BD1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to 1">
            <a:extLst>
              <a:ext uri="{FF2B5EF4-FFF2-40B4-BE49-F238E27FC236}">
                <a16:creationId xmlns:a16="http://schemas.microsoft.com/office/drawing/2014/main" id="{B7ACA754-6C43-2E75-C157-C251F7332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4149726"/>
          <a:ext cx="28860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863600" progId="Equation.DSMT4">
                  <p:embed/>
                </p:oleObj>
              </mc:Choice>
              <mc:Fallback>
                <p:oleObj name="Equation" r:id="rId6" imgW="1193800" imgH="863600" progId="Equation.DSMT4">
                  <p:embed/>
                  <p:pic>
                    <p:nvPicPr>
                      <p:cNvPr id="44039" name="Objeto 1">
                        <a:extLst>
                          <a:ext uri="{FF2B5EF4-FFF2-40B4-BE49-F238E27FC236}">
                            <a16:creationId xmlns:a16="http://schemas.microsoft.com/office/drawing/2014/main" id="{B7ACA754-6C43-2E75-C157-C251F7332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4149726"/>
                        <a:ext cx="28860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E53210C2-53C5-8DE7-126C-0DC65DA4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7A3F17-3053-EC26-61DD-4CAB5C2F42FD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2BEA35-07BD-AB34-262A-124E71401612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5061" name="Objeto 4">
            <a:extLst>
              <a:ext uri="{FF2B5EF4-FFF2-40B4-BE49-F238E27FC236}">
                <a16:creationId xmlns:a16="http://schemas.microsoft.com/office/drawing/2014/main" id="{3DF8AC57-4072-BDC9-7D90-49A0EF322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636839"/>
          <a:ext cx="2082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DSMT4">
                  <p:embed/>
                </p:oleObj>
              </mc:Choice>
              <mc:Fallback>
                <p:oleObj name="Equation" r:id="rId2" imgW="660113" imgH="393529" progId="Equation.DSMT4">
                  <p:embed/>
                  <p:pic>
                    <p:nvPicPr>
                      <p:cNvPr id="45061" name="Objeto 4">
                        <a:extLst>
                          <a:ext uri="{FF2B5EF4-FFF2-40B4-BE49-F238E27FC236}">
                            <a16:creationId xmlns:a16="http://schemas.microsoft.com/office/drawing/2014/main" id="{3DF8AC57-4072-BDC9-7D90-49A0EF322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636839"/>
                        <a:ext cx="2082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to 6">
            <a:extLst>
              <a:ext uri="{FF2B5EF4-FFF2-40B4-BE49-F238E27FC236}">
                <a16:creationId xmlns:a16="http://schemas.microsoft.com/office/drawing/2014/main" id="{634CB8F0-9AF6-3FCA-1846-69BD9880B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45062" name="Objeto 6">
                        <a:extLst>
                          <a:ext uri="{FF2B5EF4-FFF2-40B4-BE49-F238E27FC236}">
                            <a16:creationId xmlns:a16="http://schemas.microsoft.com/office/drawing/2014/main" id="{634CB8F0-9AF6-3FCA-1846-69BD9880B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to 5">
            <a:extLst>
              <a:ext uri="{FF2B5EF4-FFF2-40B4-BE49-F238E27FC236}">
                <a16:creationId xmlns:a16="http://schemas.microsoft.com/office/drawing/2014/main" id="{A81DF30C-6375-7871-C14B-44680022A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076700"/>
          <a:ext cx="25209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863600" progId="Equation.DSMT4">
                  <p:embed/>
                </p:oleObj>
              </mc:Choice>
              <mc:Fallback>
                <p:oleObj name="Equation" r:id="rId6" imgW="1143000" imgH="863600" progId="Equation.DSMT4">
                  <p:embed/>
                  <p:pic>
                    <p:nvPicPr>
                      <p:cNvPr id="45063" name="Objeto 5">
                        <a:extLst>
                          <a:ext uri="{FF2B5EF4-FFF2-40B4-BE49-F238E27FC236}">
                            <a16:creationId xmlns:a16="http://schemas.microsoft.com/office/drawing/2014/main" id="{A81DF30C-6375-7871-C14B-44680022A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76700"/>
                        <a:ext cx="25209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A9379BE-0186-338F-7432-3C047063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062AC7-2913-4E8E-69FF-4928141F3B06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AA47506-6D54-7838-204D-7250AF272181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6085" name="Objeto 4">
            <a:extLst>
              <a:ext uri="{FF2B5EF4-FFF2-40B4-BE49-F238E27FC236}">
                <a16:creationId xmlns:a16="http://schemas.microsoft.com/office/drawing/2014/main" id="{8E7F646E-F335-E225-025D-4D021D42D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636839"/>
          <a:ext cx="2082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DSMT4">
                  <p:embed/>
                </p:oleObj>
              </mc:Choice>
              <mc:Fallback>
                <p:oleObj name="Equation" r:id="rId2" imgW="660113" imgH="393529" progId="Equation.DSMT4">
                  <p:embed/>
                  <p:pic>
                    <p:nvPicPr>
                      <p:cNvPr id="46085" name="Objeto 4">
                        <a:extLst>
                          <a:ext uri="{FF2B5EF4-FFF2-40B4-BE49-F238E27FC236}">
                            <a16:creationId xmlns:a16="http://schemas.microsoft.com/office/drawing/2014/main" id="{8E7F646E-F335-E225-025D-4D021D42D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636839"/>
                        <a:ext cx="2082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to 6">
            <a:extLst>
              <a:ext uri="{FF2B5EF4-FFF2-40B4-BE49-F238E27FC236}">
                <a16:creationId xmlns:a16="http://schemas.microsoft.com/office/drawing/2014/main" id="{5D09C0DD-8CDE-B2C6-97F8-B6CD0128A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46086" name="Objeto 6">
                        <a:extLst>
                          <a:ext uri="{FF2B5EF4-FFF2-40B4-BE49-F238E27FC236}">
                            <a16:creationId xmlns:a16="http://schemas.microsoft.com/office/drawing/2014/main" id="{5D09C0DD-8CDE-B2C6-97F8-B6CD0128A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to 5">
            <a:extLst>
              <a:ext uri="{FF2B5EF4-FFF2-40B4-BE49-F238E27FC236}">
                <a16:creationId xmlns:a16="http://schemas.microsoft.com/office/drawing/2014/main" id="{66A4CFB5-D9FF-B441-C64C-CAF8EA289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076700"/>
          <a:ext cx="25209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863600" progId="Equation.DSMT4">
                  <p:embed/>
                </p:oleObj>
              </mc:Choice>
              <mc:Fallback>
                <p:oleObj name="Equation" r:id="rId6" imgW="1143000" imgH="863600" progId="Equation.DSMT4">
                  <p:embed/>
                  <p:pic>
                    <p:nvPicPr>
                      <p:cNvPr id="46087" name="Objeto 5">
                        <a:extLst>
                          <a:ext uri="{FF2B5EF4-FFF2-40B4-BE49-F238E27FC236}">
                            <a16:creationId xmlns:a16="http://schemas.microsoft.com/office/drawing/2014/main" id="{66A4CFB5-D9FF-B441-C64C-CAF8EA289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76700"/>
                        <a:ext cx="25209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3725564-4749-4E55-D40D-09C44737B506}"/>
              </a:ext>
            </a:extLst>
          </p:cNvPr>
          <p:cNvSpPr txBox="1"/>
          <p:nvPr/>
        </p:nvSpPr>
        <p:spPr>
          <a:xfrm>
            <a:off x="6456363" y="5805489"/>
            <a:ext cx="31686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Logo D (0,1,0)</a:t>
            </a:r>
            <a:endParaRPr lang="pt-B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7E0C71F-CA84-121B-D151-D6FA3123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46: Verificar se são colineares </a:t>
            </a: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A (-1,-5,0), B (2, 1, 3), C(-2,-7,-1)</a:t>
            </a:r>
            <a:br>
              <a:rPr lang="pt-BR" sz="4000" dirty="0"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B02575-B4E7-AD1F-442E-C98FC535E9CD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F9C6E-8198-A6AB-B4E8-93417B7D1DB9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7109" name="Objeto 6">
            <a:extLst>
              <a:ext uri="{FF2B5EF4-FFF2-40B4-BE49-F238E27FC236}">
                <a16:creationId xmlns:a16="http://schemas.microsoft.com/office/drawing/2014/main" id="{A46B8C3B-4542-137B-B73F-E9F431CD0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47109" name="Objeto 6">
                        <a:extLst>
                          <a:ext uri="{FF2B5EF4-FFF2-40B4-BE49-F238E27FC236}">
                            <a16:creationId xmlns:a16="http://schemas.microsoft.com/office/drawing/2014/main" id="{A46B8C3B-4542-137B-B73F-E9F431CD0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A019630F-B32B-4561-59C7-E62A09CE74C9}"/>
              </a:ext>
            </a:extLst>
          </p:cNvPr>
          <p:cNvSpPr/>
          <p:nvPr/>
        </p:nvSpPr>
        <p:spPr>
          <a:xfrm rot="20492388">
            <a:off x="3954463" y="3735388"/>
            <a:ext cx="144462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F326C0-6B07-65E2-9130-D2B965146A5C}"/>
              </a:ext>
            </a:extLst>
          </p:cNvPr>
          <p:cNvSpPr txBox="1"/>
          <p:nvPr/>
        </p:nvSpPr>
        <p:spPr>
          <a:xfrm>
            <a:off x="3648075" y="3860800"/>
            <a:ext cx="503238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675D50-B550-6203-A013-80E9375BD35F}"/>
              </a:ext>
            </a:extLst>
          </p:cNvPr>
          <p:cNvSpPr/>
          <p:nvPr/>
        </p:nvSpPr>
        <p:spPr>
          <a:xfrm rot="20492388">
            <a:off x="5035551" y="445611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EFCC6-0230-0873-A0D8-EE2603EF285E}"/>
              </a:ext>
            </a:extLst>
          </p:cNvPr>
          <p:cNvSpPr txBox="1"/>
          <p:nvPr/>
        </p:nvSpPr>
        <p:spPr>
          <a:xfrm>
            <a:off x="4800600" y="4508500"/>
            <a:ext cx="458788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ADBBAD5-0E66-C11E-F1C4-05306DEC5885}"/>
              </a:ext>
            </a:extLst>
          </p:cNvPr>
          <p:cNvSpPr/>
          <p:nvPr/>
        </p:nvSpPr>
        <p:spPr>
          <a:xfrm rot="20492388">
            <a:off x="6186488" y="5176839"/>
            <a:ext cx="14446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3C892D-B4A2-05A5-7FEB-2DBB31D15CD5}"/>
              </a:ext>
            </a:extLst>
          </p:cNvPr>
          <p:cNvSpPr txBox="1"/>
          <p:nvPr/>
        </p:nvSpPr>
        <p:spPr>
          <a:xfrm>
            <a:off x="5880101" y="5300664"/>
            <a:ext cx="481013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77AD2C05-5BBA-35F0-081F-5DF02352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46: Verificar se são colineares </a:t>
            </a: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a) A (-1,-5,0), B (2, 1, 3), C(-2,-7,-1)</a:t>
            </a:r>
            <a:br>
              <a:rPr lang="pt-BR" sz="4000" dirty="0"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02C87F-74DF-0EB2-8779-D49C1F4A5A71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530BE3-7F97-9A1B-0401-3684CB957B19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8133" name="Objeto 6">
            <a:extLst>
              <a:ext uri="{FF2B5EF4-FFF2-40B4-BE49-F238E27FC236}">
                <a16:creationId xmlns:a16="http://schemas.microsoft.com/office/drawing/2014/main" id="{34096B09-F342-C266-323C-8907A892A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48133" name="Objeto 6">
                        <a:extLst>
                          <a:ext uri="{FF2B5EF4-FFF2-40B4-BE49-F238E27FC236}">
                            <a16:creationId xmlns:a16="http://schemas.microsoft.com/office/drawing/2014/main" id="{34096B09-F342-C266-323C-8907A892A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42DA2AEC-06C3-3CD6-C918-391458DE2BE5}"/>
              </a:ext>
            </a:extLst>
          </p:cNvPr>
          <p:cNvSpPr/>
          <p:nvPr/>
        </p:nvSpPr>
        <p:spPr>
          <a:xfrm rot="20492388">
            <a:off x="3954463" y="3735388"/>
            <a:ext cx="144462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D922EE-3500-AE42-6BEE-3D062B1DB4FA}"/>
              </a:ext>
            </a:extLst>
          </p:cNvPr>
          <p:cNvSpPr txBox="1"/>
          <p:nvPr/>
        </p:nvSpPr>
        <p:spPr>
          <a:xfrm>
            <a:off x="3648075" y="3860800"/>
            <a:ext cx="503238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D99259-8641-E63F-63E6-DF4C7AC619CC}"/>
              </a:ext>
            </a:extLst>
          </p:cNvPr>
          <p:cNvSpPr/>
          <p:nvPr/>
        </p:nvSpPr>
        <p:spPr>
          <a:xfrm rot="20492388">
            <a:off x="5035551" y="445611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B78861-2B63-5E0C-20F0-E327525F5112}"/>
              </a:ext>
            </a:extLst>
          </p:cNvPr>
          <p:cNvSpPr txBox="1"/>
          <p:nvPr/>
        </p:nvSpPr>
        <p:spPr>
          <a:xfrm>
            <a:off x="4800600" y="4508500"/>
            <a:ext cx="458788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F986A2A-AB4C-5904-888E-63571A1BC06C}"/>
              </a:ext>
            </a:extLst>
          </p:cNvPr>
          <p:cNvSpPr/>
          <p:nvPr/>
        </p:nvSpPr>
        <p:spPr>
          <a:xfrm rot="20492388">
            <a:off x="6978651" y="5824538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CC03E9-B8FC-C6B6-D9F8-E8010C1B47FD}"/>
              </a:ext>
            </a:extLst>
          </p:cNvPr>
          <p:cNvSpPr txBox="1"/>
          <p:nvPr/>
        </p:nvSpPr>
        <p:spPr>
          <a:xfrm>
            <a:off x="6672263" y="5949950"/>
            <a:ext cx="4810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1FD272C-11C5-4C89-C27D-D4F058906C44}"/>
              </a:ext>
            </a:extLst>
          </p:cNvPr>
          <p:cNvCxnSpPr>
            <a:cxnSpLocks/>
          </p:cNvCxnSpPr>
          <p:nvPr/>
        </p:nvCxnSpPr>
        <p:spPr>
          <a:xfrm>
            <a:off x="3432175" y="3357564"/>
            <a:ext cx="4032250" cy="28082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5DCF4D35-0858-B3F8-B765-264A97B6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2492375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Vamos verificar se os vetores determinados por esses pontos são paralelos.</a:t>
            </a: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0CE4DB-C163-08C5-F28B-08A84620DB8A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70DCC5-567E-4D9F-093B-F356F9A58FC9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9157" name="Objeto 6">
            <a:extLst>
              <a:ext uri="{FF2B5EF4-FFF2-40B4-BE49-F238E27FC236}">
                <a16:creationId xmlns:a16="http://schemas.microsoft.com/office/drawing/2014/main" id="{7A52E466-5736-9F4C-9E2B-FEA0B2670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49157" name="Objeto 6">
                        <a:extLst>
                          <a:ext uri="{FF2B5EF4-FFF2-40B4-BE49-F238E27FC236}">
                            <a16:creationId xmlns:a16="http://schemas.microsoft.com/office/drawing/2014/main" id="{7A52E466-5736-9F4C-9E2B-FEA0B2670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CD437AFE-F56D-83DF-5E6A-6069D501F167}"/>
              </a:ext>
            </a:extLst>
          </p:cNvPr>
          <p:cNvSpPr/>
          <p:nvPr/>
        </p:nvSpPr>
        <p:spPr>
          <a:xfrm rot="20492388">
            <a:off x="2730501" y="2584451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BFA5220-5CC0-BC86-C755-4545B532153F}"/>
              </a:ext>
            </a:extLst>
          </p:cNvPr>
          <p:cNvSpPr/>
          <p:nvPr/>
        </p:nvSpPr>
        <p:spPr>
          <a:xfrm rot="20492388">
            <a:off x="3883026" y="3448051"/>
            <a:ext cx="144463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pSp>
        <p:nvGrpSpPr>
          <p:cNvPr id="49160" name="Agrupar 1">
            <a:extLst>
              <a:ext uri="{FF2B5EF4-FFF2-40B4-BE49-F238E27FC236}">
                <a16:creationId xmlns:a16="http://schemas.microsoft.com/office/drawing/2014/main" id="{9C451385-A139-E11C-8EA2-64733C32C6D3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708275"/>
            <a:ext cx="1611313" cy="1233488"/>
            <a:chOff x="2123728" y="3861048"/>
            <a:chExt cx="1610908" cy="1232847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865DBD8-D91E-4BBA-5285-1071D64FE710}"/>
                </a:ext>
              </a:extLst>
            </p:cNvPr>
            <p:cNvSpPr txBox="1"/>
            <p:nvPr/>
          </p:nvSpPr>
          <p:spPr>
            <a:xfrm>
              <a:off x="2123728" y="3861048"/>
              <a:ext cx="503112" cy="5854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3200" b="1" dirty="0">
                  <a:solidFill>
                    <a:prstClr val="black"/>
                  </a:solidFill>
                  <a:latin typeface="Book Antiqu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9E7513-338C-3594-8CB8-B01DDB128B05}"/>
                </a:ext>
              </a:extLst>
            </p:cNvPr>
            <p:cNvSpPr txBox="1"/>
            <p:nvPr/>
          </p:nvSpPr>
          <p:spPr>
            <a:xfrm>
              <a:off x="3275963" y="4508411"/>
              <a:ext cx="458673" cy="5854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3200" b="1" dirty="0">
                  <a:solidFill>
                    <a:prstClr val="black"/>
                  </a:solidFill>
                  <a:latin typeface="Book Antiqua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4AA95F5C-AE15-C72E-CD0E-9AB25D643372}"/>
              </a:ext>
            </a:extLst>
          </p:cNvPr>
          <p:cNvSpPr/>
          <p:nvPr/>
        </p:nvSpPr>
        <p:spPr>
          <a:xfrm rot="20492388">
            <a:off x="5322888" y="4384676"/>
            <a:ext cx="14446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9DBEFBD-A198-593B-1D15-D75D253E9609}"/>
              </a:ext>
            </a:extLst>
          </p:cNvPr>
          <p:cNvSpPr txBox="1"/>
          <p:nvPr/>
        </p:nvSpPr>
        <p:spPr>
          <a:xfrm>
            <a:off x="4943476" y="4437063"/>
            <a:ext cx="481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51A6E20-416E-BEA8-F365-27EE307C7A31}"/>
              </a:ext>
            </a:extLst>
          </p:cNvPr>
          <p:cNvCxnSpPr>
            <a:cxnSpLocks/>
          </p:cNvCxnSpPr>
          <p:nvPr/>
        </p:nvCxnSpPr>
        <p:spPr>
          <a:xfrm>
            <a:off x="1992313" y="2133600"/>
            <a:ext cx="4032250" cy="2808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9164" name="Agrupar 5">
            <a:extLst>
              <a:ext uri="{FF2B5EF4-FFF2-40B4-BE49-F238E27FC236}">
                <a16:creationId xmlns:a16="http://schemas.microsoft.com/office/drawing/2014/main" id="{105B0D0A-9A69-C517-4642-900518F1D9F8}"/>
              </a:ext>
            </a:extLst>
          </p:cNvPr>
          <p:cNvGrpSpPr>
            <a:grpSpLocks/>
          </p:cNvGrpSpPr>
          <p:nvPr/>
        </p:nvGrpSpPr>
        <p:grpSpPr bwMode="auto">
          <a:xfrm>
            <a:off x="6959601" y="1700214"/>
            <a:ext cx="1800225" cy="1138237"/>
            <a:chOff x="5436096" y="1700808"/>
            <a:chExt cx="1800200" cy="1137273"/>
          </a:xfrm>
        </p:grpSpPr>
        <p:graphicFrame>
          <p:nvGraphicFramePr>
            <p:cNvPr id="49167" name="Objeto 4">
              <a:extLst>
                <a:ext uri="{FF2B5EF4-FFF2-40B4-BE49-F238E27FC236}">
                  <a16:creationId xmlns:a16="http://schemas.microsoft.com/office/drawing/2014/main" id="{560F2D94-3950-4306-02F8-0DC18CDD9E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6096" y="2201174"/>
            <a:ext cx="1800200" cy="636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336" imgH="215806" progId="Equation.DSMT4">
                    <p:embed/>
                  </p:oleObj>
                </mc:Choice>
                <mc:Fallback>
                  <p:oleObj name="Equation" r:id="rId4" imgW="609336" imgH="215806" progId="Equation.DSMT4">
                    <p:embed/>
                    <p:pic>
                      <p:nvPicPr>
                        <p:cNvPr id="49167" name="Objeto 4">
                          <a:extLst>
                            <a:ext uri="{FF2B5EF4-FFF2-40B4-BE49-F238E27FC236}">
                              <a16:creationId xmlns:a16="http://schemas.microsoft.com/office/drawing/2014/main" id="{560F2D94-3950-4306-02F8-0DC18CDD9E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2201174"/>
                          <a:ext cx="1800200" cy="636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6235B16-BB6C-A0F1-4E72-DC47DE9F5BA1}"/>
                </a:ext>
              </a:extLst>
            </p:cNvPr>
            <p:cNvSpPr txBox="1"/>
            <p:nvPr/>
          </p:nvSpPr>
          <p:spPr>
            <a:xfrm>
              <a:off x="6228248" y="1700808"/>
              <a:ext cx="261933" cy="49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2600" b="1" dirty="0">
                  <a:solidFill>
                    <a:srgbClr val="FF0000"/>
                  </a:solidFill>
                  <a:latin typeface="Book Antiqua"/>
                  <a:cs typeface="Arial" panose="020B0604020202020204" pitchFamily="34" charset="0"/>
                </a:rPr>
                <a:t>?</a:t>
              </a:r>
            </a:p>
          </p:txBody>
        </p:sp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A0E045-6CC5-2EE3-EC40-73697B0F16BD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738439" y="2624138"/>
            <a:ext cx="1196975" cy="87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D773B2E-41FF-AC39-92AC-11CA861A0CE5}"/>
              </a:ext>
            </a:extLst>
          </p:cNvPr>
          <p:cNvCxnSpPr>
            <a:cxnSpLocks/>
          </p:cNvCxnSpPr>
          <p:nvPr/>
        </p:nvCxnSpPr>
        <p:spPr>
          <a:xfrm>
            <a:off x="4008439" y="3573464"/>
            <a:ext cx="1366837" cy="93503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DE6C87A2-FB51-6BDC-2F7E-9A73E113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2492375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4000" dirty="0"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353B772-9329-26AD-6703-E11F5745089F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14F8DB-3E49-D8A3-374A-DC0C39EA6AFA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50181" name="Objeto 6">
            <a:extLst>
              <a:ext uri="{FF2B5EF4-FFF2-40B4-BE49-F238E27FC236}">
                <a16:creationId xmlns:a16="http://schemas.microsoft.com/office/drawing/2014/main" id="{B1D5E866-8487-3E3F-A54E-23018E770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6" y="4995863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50181" name="Objeto 6">
                        <a:extLst>
                          <a:ext uri="{FF2B5EF4-FFF2-40B4-BE49-F238E27FC236}">
                            <a16:creationId xmlns:a16="http://schemas.microsoft.com/office/drawing/2014/main" id="{B1D5E866-8487-3E3F-A54E-23018E770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4995863"/>
                        <a:ext cx="282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to 4">
            <a:extLst>
              <a:ext uri="{FF2B5EF4-FFF2-40B4-BE49-F238E27FC236}">
                <a16:creationId xmlns:a16="http://schemas.microsoft.com/office/drawing/2014/main" id="{1B85D36D-D250-B246-4037-4AE948EF0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2420939"/>
          <a:ext cx="84597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200" imgH="508000" progId="Equation.DSMT4">
                  <p:embed/>
                </p:oleObj>
              </mc:Choice>
              <mc:Fallback>
                <p:oleObj name="Equation" r:id="rId4" imgW="4394200" imgH="508000" progId="Equation.DSMT4">
                  <p:embed/>
                  <p:pic>
                    <p:nvPicPr>
                      <p:cNvPr id="50182" name="Objeto 4">
                        <a:extLst>
                          <a:ext uri="{FF2B5EF4-FFF2-40B4-BE49-F238E27FC236}">
                            <a16:creationId xmlns:a16="http://schemas.microsoft.com/office/drawing/2014/main" id="{1B85D36D-D250-B246-4037-4AE948EF0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420939"/>
                        <a:ext cx="84597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7B35638-0BBF-F32F-506F-14EEBD4E53B3}"/>
              </a:ext>
            </a:extLst>
          </p:cNvPr>
          <p:cNvSpPr txBox="1"/>
          <p:nvPr/>
        </p:nvSpPr>
        <p:spPr>
          <a:xfrm>
            <a:off x="6240463" y="333375"/>
            <a:ext cx="457200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a) A (-1,-5,0), B (2, 1, 3), C(-2,-7,-1)</a:t>
            </a:r>
            <a:br>
              <a:rPr lang="pt-BR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</a:br>
            <a:br>
              <a:rPr lang="pt-BR" b="1" dirty="0">
                <a:solidFill>
                  <a:srgbClr val="4F81BD">
                    <a:lumMod val="75000"/>
                  </a:srgbClr>
                </a:solidFill>
                <a:latin typeface="Book Antiqua"/>
                <a:cs typeface="Arial" panose="020B0604020202020204" pitchFamily="34" charset="0"/>
              </a:rPr>
            </a:b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184" name="Agrupar 19">
            <a:extLst>
              <a:ext uri="{FF2B5EF4-FFF2-40B4-BE49-F238E27FC236}">
                <a16:creationId xmlns:a16="http://schemas.microsoft.com/office/drawing/2014/main" id="{53A02F09-78B8-E661-112E-13894010E417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692150"/>
            <a:ext cx="1800225" cy="1138238"/>
            <a:chOff x="5436096" y="1700808"/>
            <a:chExt cx="1800200" cy="1137273"/>
          </a:xfrm>
        </p:grpSpPr>
        <p:graphicFrame>
          <p:nvGraphicFramePr>
            <p:cNvPr id="50186" name="Objeto 20">
              <a:extLst>
                <a:ext uri="{FF2B5EF4-FFF2-40B4-BE49-F238E27FC236}">
                  <a16:creationId xmlns:a16="http://schemas.microsoft.com/office/drawing/2014/main" id="{715FD9FF-50CC-ADA3-4862-C273FB6B5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6096" y="2201174"/>
            <a:ext cx="1800200" cy="636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336" imgH="215806" progId="Equation.DSMT4">
                    <p:embed/>
                  </p:oleObj>
                </mc:Choice>
                <mc:Fallback>
                  <p:oleObj name="Equation" r:id="rId6" imgW="609336" imgH="215806" progId="Equation.DSMT4">
                    <p:embed/>
                    <p:pic>
                      <p:nvPicPr>
                        <p:cNvPr id="50186" name="Objeto 20">
                          <a:extLst>
                            <a:ext uri="{FF2B5EF4-FFF2-40B4-BE49-F238E27FC236}">
                              <a16:creationId xmlns:a16="http://schemas.microsoft.com/office/drawing/2014/main" id="{715FD9FF-50CC-ADA3-4862-C273FB6B5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2201174"/>
                          <a:ext cx="1800200" cy="636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DFEDEEA-01E8-ABA9-4A7F-A78A1DF6AF78}"/>
                </a:ext>
              </a:extLst>
            </p:cNvPr>
            <p:cNvSpPr txBox="1"/>
            <p:nvPr/>
          </p:nvSpPr>
          <p:spPr>
            <a:xfrm>
              <a:off x="6228248" y="1700808"/>
              <a:ext cx="261933" cy="49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2600" b="1" dirty="0">
                  <a:solidFill>
                    <a:srgbClr val="FF0000"/>
                  </a:solidFill>
                  <a:latin typeface="Book Antiqua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EF096D9-52DE-FCBF-2FBD-86CE5BF7AF1C}"/>
              </a:ext>
            </a:extLst>
          </p:cNvPr>
          <p:cNvSpPr txBox="1"/>
          <p:nvPr/>
        </p:nvSpPr>
        <p:spPr>
          <a:xfrm>
            <a:off x="2208214" y="5445126"/>
            <a:ext cx="7127875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6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Logo, os pontos A, B e C são colineares</a:t>
            </a:r>
            <a:br>
              <a:rPr lang="pt-BR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</a:br>
            <a:br>
              <a:rPr lang="pt-BR" b="1" dirty="0">
                <a:solidFill>
                  <a:srgbClr val="4F81BD">
                    <a:lumMod val="75000"/>
                  </a:srgbClr>
                </a:solidFill>
                <a:latin typeface="Book Antiqua"/>
                <a:cs typeface="Arial" panose="020B0604020202020204" pitchFamily="34" charset="0"/>
              </a:rPr>
            </a:b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782370-9F59-AA50-2DAF-A48CEFE29E82}"/>
              </a:ext>
            </a:extLst>
          </p:cNvPr>
          <p:cNvSpPr txBox="1"/>
          <p:nvPr/>
        </p:nvSpPr>
        <p:spPr>
          <a:xfrm>
            <a:off x="1847851" y="1268413"/>
            <a:ext cx="7561263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28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  <a:hlinkClick r:id="rId2"/>
              </a:rPr>
              <a:t>http://calculo.iq.unesp.br/sitenovo/Calculo1/tridi_coordenadas.html</a:t>
            </a: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  <a:hlinkClick r:id="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  <a:hlinkClick r:id=""/>
              </a:rPr>
              <a:t>https://www.geogebra.org/m/vefcsh6a</a:t>
            </a: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203" name="Espaço Reservado para Conteúdo 2">
            <a:extLst>
              <a:ext uri="{FF2B5EF4-FFF2-40B4-BE49-F238E27FC236}">
                <a16:creationId xmlns:a16="http://schemas.microsoft.com/office/drawing/2014/main" id="{1B98DF31-5859-86B6-149C-C907E229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6858000"/>
            <a:ext cx="8291513" cy="46418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</a:t>
            </a:r>
            <a:endParaRPr lang="pt-BR" altLang="pt-BR" sz="2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A2DFC5-DE59-113C-98E7-CD4DB4EE0F79}"/>
              </a:ext>
            </a:extLst>
          </p:cNvPr>
          <p:cNvSpPr/>
          <p:nvPr/>
        </p:nvSpPr>
        <p:spPr>
          <a:xfrm>
            <a:off x="6456364" y="4941888"/>
            <a:ext cx="15843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0D684E-E59F-65F6-61F2-1038B220881B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713DCD-0C97-7116-A898-AD4493748431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91B9145-7034-8433-41A3-B49DC3FD02D1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ADC9DF-6231-B6A9-C570-F6B7630D1FB4}"/>
              </a:ext>
            </a:extLst>
          </p:cNvPr>
          <p:cNvSpPr/>
          <p:nvPr/>
        </p:nvSpPr>
        <p:spPr>
          <a:xfrm>
            <a:off x="4295775" y="3357564"/>
            <a:ext cx="431800" cy="35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A61D72-58F6-EC4C-0D3D-C25BD169D5F2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14E23C-D28E-708F-E0AC-B540089C12E7}"/>
              </a:ext>
            </a:extLst>
          </p:cNvPr>
          <p:cNvSpPr/>
          <p:nvPr/>
        </p:nvSpPr>
        <p:spPr>
          <a:xfrm>
            <a:off x="4943475" y="35004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EE6169E-9848-EC9C-5049-53BBE48D3F52}"/>
              </a:ext>
            </a:extLst>
          </p:cNvPr>
          <p:cNvSpPr/>
          <p:nvPr/>
        </p:nvSpPr>
        <p:spPr>
          <a:xfrm>
            <a:off x="1992314" y="1412876"/>
            <a:ext cx="7775575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 Exemplo: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“vetor vê”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CD9DEBCE-B74D-66D3-944C-C06FDB03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13316" name="Objeto 1">
            <a:extLst>
              <a:ext uri="{FF2B5EF4-FFF2-40B4-BE49-F238E27FC236}">
                <a16:creationId xmlns:a16="http://schemas.microsoft.com/office/drawing/2014/main" id="{34132C85-E942-253E-82D4-F40A83D58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276476"/>
          <a:ext cx="23161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6773" imgH="1044037" progId="Equation.DSMT4">
                  <p:embed/>
                </p:oleObj>
              </mc:Choice>
              <mc:Fallback>
                <p:oleObj name="Equation" r:id="rId2" imgW="2316773" imgH="1044037" progId="Equation.DSMT4">
                  <p:embed/>
                  <p:pic>
                    <p:nvPicPr>
                      <p:cNvPr id="13316" name="Objeto 1">
                        <a:extLst>
                          <a:ext uri="{FF2B5EF4-FFF2-40B4-BE49-F238E27FC236}">
                            <a16:creationId xmlns:a16="http://schemas.microsoft.com/office/drawing/2014/main" id="{34132C85-E942-253E-82D4-F40A83D58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276476"/>
                        <a:ext cx="23161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Imagem 3">
            <a:extLst>
              <a:ext uri="{FF2B5EF4-FFF2-40B4-BE49-F238E27FC236}">
                <a16:creationId xmlns:a16="http://schemas.microsoft.com/office/drawing/2014/main" id="{EECA757C-1C60-EB4D-AC29-1057DB41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1" t="-166" r="-2" b="35883"/>
          <a:stretch>
            <a:fillRect/>
          </a:stretch>
        </p:blipFill>
        <p:spPr bwMode="auto">
          <a:xfrm>
            <a:off x="5375275" y="1989138"/>
            <a:ext cx="4800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58A6DC4-A626-BF42-23C3-52998B9984B5}"/>
              </a:ext>
            </a:extLst>
          </p:cNvPr>
          <p:cNvSpPr/>
          <p:nvPr/>
        </p:nvSpPr>
        <p:spPr>
          <a:xfrm>
            <a:off x="1992314" y="1412876"/>
            <a:ext cx="7775575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65731BE1-6438-AE58-2291-C5D6CE26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pSp>
        <p:nvGrpSpPr>
          <p:cNvPr id="2" name="Grupo 10">
            <a:extLst>
              <a:ext uri="{FF2B5EF4-FFF2-40B4-BE49-F238E27FC236}">
                <a16:creationId xmlns:a16="http://schemas.microsoft.com/office/drawing/2014/main" id="{60C097B5-00D3-170A-17F0-8E28B03C82A7}"/>
              </a:ext>
            </a:extLst>
          </p:cNvPr>
          <p:cNvGrpSpPr>
            <a:grpSpLocks/>
          </p:cNvGrpSpPr>
          <p:nvPr/>
        </p:nvGrpSpPr>
        <p:grpSpPr bwMode="auto">
          <a:xfrm>
            <a:off x="1279958" y="2443956"/>
            <a:ext cx="6769100" cy="769938"/>
            <a:chOff x="755576" y="5445224"/>
            <a:chExt cx="6768752" cy="76944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236C57-4955-FB5E-EE3D-1DC5FD73D0F9}"/>
                </a:ext>
              </a:extLst>
            </p:cNvPr>
            <p:cNvSpPr txBox="1"/>
            <p:nvPr/>
          </p:nvSpPr>
          <p:spPr>
            <a:xfrm>
              <a:off x="755576" y="5445224"/>
              <a:ext cx="6768752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Char char="•"/>
                <a:defRPr/>
              </a:pPr>
              <a:r>
                <a:rPr lang="pt-BR" sz="2600" dirty="0">
                  <a:latin typeface="Book Antiqua" panose="02040602050305030304" pitchFamily="18" charset="0"/>
                  <a:cs typeface="Arial" charset="0"/>
                </a:rPr>
                <a:t>Em particular, o vetor nulo </a:t>
              </a:r>
              <a:r>
                <a:rPr lang="pt-BR" dirty="0">
                  <a:latin typeface="Book Antiqua" panose="02040602050305030304" pitchFamily="18" charset="0"/>
                  <a:cs typeface="Arial" charset="0"/>
                </a:rPr>
                <a:t>,   </a:t>
              </a:r>
            </a:p>
            <a:p>
              <a:pPr eaLnBrk="1" hangingPunct="1">
                <a:defRPr/>
              </a:pPr>
              <a:endParaRPr lang="pt-BR" dirty="0">
                <a:latin typeface="Book Antiqua" panose="02040602050305030304" pitchFamily="18" charset="0"/>
                <a:cs typeface="Arial" charset="0"/>
              </a:endParaRPr>
            </a:p>
          </p:txBody>
        </p:sp>
        <p:graphicFrame>
          <p:nvGraphicFramePr>
            <p:cNvPr id="14342" name="Object 9">
              <a:extLst>
                <a:ext uri="{FF2B5EF4-FFF2-40B4-BE49-F238E27FC236}">
                  <a16:creationId xmlns:a16="http://schemas.microsoft.com/office/drawing/2014/main" id="{89B45365-869F-0634-44D7-04F82F5B3F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25545"/>
                </p:ext>
              </p:extLst>
            </p:nvPr>
          </p:nvGraphicFramePr>
          <p:xfrm>
            <a:off x="5291987" y="5468081"/>
            <a:ext cx="11033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83947" imgH="241195" progId="Equation.DSMT4">
                    <p:embed/>
                  </p:oleObj>
                </mc:Choice>
                <mc:Fallback>
                  <p:oleObj name="Equation" r:id="rId2" imgW="583947" imgH="241195" progId="Equation.DSMT4">
                    <p:embed/>
                    <p:pic>
                      <p:nvPicPr>
                        <p:cNvPr id="14342" name="Object 9">
                          <a:extLst>
                            <a:ext uri="{FF2B5EF4-FFF2-40B4-BE49-F238E27FC236}">
                              <a16:creationId xmlns:a16="http://schemas.microsoft.com/office/drawing/2014/main" id="{89B45365-869F-0634-44D7-04F82F5B3F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987" y="5468081"/>
                          <a:ext cx="11033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D3E854B-7E96-DEAA-311D-1D158A90E4DB}"/>
              </a:ext>
            </a:extLst>
          </p:cNvPr>
          <p:cNvSpPr/>
          <p:nvPr/>
        </p:nvSpPr>
        <p:spPr>
          <a:xfrm>
            <a:off x="838200" y="1410751"/>
            <a:ext cx="8929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Cada ponto P(x,y) do plano corresponde a um vetor</a:t>
            </a:r>
          </a:p>
          <a:p>
            <a:pPr eaLnBrk="1" hangingPunct="1">
              <a:defRPr/>
            </a:pPr>
            <a:endParaRPr lang="pt-BR" sz="28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2DA53AFB-7244-013A-DA55-AD64EE1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sp>
        <p:nvSpPr>
          <p:cNvPr id="93188" name="Espaço Reservado para Conteúdo 2">
            <a:extLst>
              <a:ext uri="{FF2B5EF4-FFF2-40B4-BE49-F238E27FC236}">
                <a16:creationId xmlns:a16="http://schemas.microsoft.com/office/drawing/2014/main" id="{3CA2F8BB-0534-391F-4B13-07405D18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6858000"/>
            <a:ext cx="8291513" cy="46418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Dois vetores   </a:t>
            </a:r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são iguais se , e somente se,  </a:t>
            </a:r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Escreve-se</a:t>
            </a:r>
          </a:p>
        </p:txBody>
      </p:sp>
      <p:graphicFrame>
        <p:nvGraphicFramePr>
          <p:cNvPr id="93189" name="Object 8">
            <a:extLst>
              <a:ext uri="{FF2B5EF4-FFF2-40B4-BE49-F238E27FC236}">
                <a16:creationId xmlns:a16="http://schemas.microsoft.com/office/drawing/2014/main" id="{9B42AF6D-1500-A145-2BF4-747CEECCF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17608"/>
              </p:ext>
            </p:extLst>
          </p:nvPr>
        </p:nvGraphicFramePr>
        <p:xfrm>
          <a:off x="8913020" y="1462881"/>
          <a:ext cx="1804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241195" progId="Equation.DSMT4">
                  <p:embed/>
                </p:oleObj>
              </mc:Choice>
              <mc:Fallback>
                <p:oleObj name="Equation" r:id="rId2" imgW="952087" imgH="241195" progId="Equation.DSMT4">
                  <p:embed/>
                  <p:pic>
                    <p:nvPicPr>
                      <p:cNvPr id="93189" name="Object 8">
                        <a:extLst>
                          <a:ext uri="{FF2B5EF4-FFF2-40B4-BE49-F238E27FC236}">
                            <a16:creationId xmlns:a16="http://schemas.microsoft.com/office/drawing/2014/main" id="{9B42AF6D-1500-A145-2BF4-747CEECCF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020" y="1462881"/>
                        <a:ext cx="18049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90" name="Picture 7">
            <a:extLst>
              <a:ext uri="{FF2B5EF4-FFF2-40B4-BE49-F238E27FC236}">
                <a16:creationId xmlns:a16="http://schemas.microsoft.com/office/drawing/2014/main" id="{05C3B125-3114-52AD-C3C2-EFF06C49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2998788"/>
            <a:ext cx="31845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A654765-6FB8-7383-09DF-8952C9FE3A00}"/>
              </a:ext>
            </a:extLst>
          </p:cNvPr>
          <p:cNvSpPr/>
          <p:nvPr/>
        </p:nvSpPr>
        <p:spPr>
          <a:xfrm>
            <a:off x="2063750" y="2492375"/>
            <a:ext cx="7632700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C16B5A-8DDB-5705-18B1-CC79BA92539A}"/>
              </a:ext>
            </a:extLst>
          </p:cNvPr>
          <p:cNvSpPr/>
          <p:nvPr/>
        </p:nvSpPr>
        <p:spPr>
          <a:xfrm>
            <a:off x="2279650" y="2492376"/>
            <a:ext cx="7488238" cy="1724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pt-BR" sz="2600" dirty="0">
              <a:cs typeface="Arial" charset="0"/>
            </a:endParaRPr>
          </a:p>
          <a:p>
            <a:pPr algn="ctr" eaLnBrk="1" hangingPunct="1">
              <a:defRPr/>
            </a:pPr>
            <a:r>
              <a:rPr lang="pt-BR" sz="2600" dirty="0">
                <a:cs typeface="Arial" charset="0"/>
              </a:rPr>
              <a:t> </a:t>
            </a:r>
            <a:r>
              <a:rPr lang="pt-BR" sz="2600" b="1" dirty="0">
                <a:cs typeface="Arial" charset="0"/>
              </a:rPr>
              <a:t>O plano pode ser encarado como um conjunto </a:t>
            </a:r>
          </a:p>
          <a:p>
            <a:pPr algn="ctr" eaLnBrk="1" hangingPunct="1">
              <a:defRPr/>
            </a:pPr>
            <a:r>
              <a:rPr lang="pt-BR" sz="2600" b="1" dirty="0">
                <a:cs typeface="Arial" charset="0"/>
              </a:rPr>
              <a:t>de pontos ou um conjunto de vetores. </a:t>
            </a:r>
            <a:endParaRPr lang="pt-BR" sz="2800" b="1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F2F1C152-CEB2-EBFD-4780-69E09C78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B8E5B3E-1205-AA72-96F8-E296EDE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Igualdade de vetores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0031E1B-9A87-E4BA-3F89-5B5982EAA101}"/>
              </a:ext>
            </a:extLst>
          </p:cNvPr>
          <p:cNvSpPr txBox="1">
            <a:spLocks/>
          </p:cNvSpPr>
          <p:nvPr/>
        </p:nvSpPr>
        <p:spPr>
          <a:xfrm>
            <a:off x="290946" y="18218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Dois vetores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são iguais se , e somente se,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Escreve-se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338A59D-B63D-116A-BB09-D8B9BAE27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665535"/>
              </p:ext>
            </p:extLst>
          </p:nvPr>
        </p:nvGraphicFramePr>
        <p:xfrm>
          <a:off x="1116013" y="2218892"/>
          <a:ext cx="56562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254000" progId="Equation.DSMT4">
                  <p:embed/>
                </p:oleObj>
              </mc:Choice>
              <mc:Fallback>
                <p:oleObj name="Equation" r:id="rId2" imgW="1663700" imgH="2540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C338A59D-B63D-116A-BB09-D8B9BAE27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18892"/>
                        <a:ext cx="56562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8C7021B-A851-9DA3-A8B5-A11F7CD1F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51660"/>
              </p:ext>
            </p:extLst>
          </p:nvPr>
        </p:nvGraphicFramePr>
        <p:xfrm>
          <a:off x="2942865" y="3754581"/>
          <a:ext cx="29257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DSMT4">
                  <p:embed/>
                </p:oleObj>
              </mc:Choice>
              <mc:Fallback>
                <p:oleObj name="Equation" r:id="rId4" imgW="1079500" imgH="228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8C7021B-A851-9DA3-A8B5-A11F7CD1F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865" y="3754581"/>
                        <a:ext cx="29257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DBB406-7D37-4D5F-3A17-1901EB038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06597"/>
              </p:ext>
            </p:extLst>
          </p:nvPr>
        </p:nvGraphicFramePr>
        <p:xfrm>
          <a:off x="2942865" y="5648325"/>
          <a:ext cx="928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603" imgH="215713" progId="Equation.DSMT4">
                  <p:embed/>
                </p:oleObj>
              </mc:Choice>
              <mc:Fallback>
                <p:oleObj name="Equation" r:id="rId6" imgW="342603" imgH="215713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DBB406-7D37-4D5F-3A17-1901EB038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865" y="5648325"/>
                        <a:ext cx="928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2DAF586-1864-E5F9-8A53-D11D793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C69371F-82C0-C302-817C-24E1370F0DA3}"/>
              </a:ext>
            </a:extLst>
          </p:cNvPr>
          <p:cNvSpPr txBox="1">
            <a:spLocks/>
          </p:cNvSpPr>
          <p:nvPr/>
        </p:nvSpPr>
        <p:spPr bwMode="auto">
          <a:xfrm>
            <a:off x="457200" y="1557338"/>
            <a:ext cx="82296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Adição, subtração de vetores;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   Multiplicação de um vetor por um escalar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  ( um número).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5671B412-BB54-9A3E-BD7B-3B44976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Adição, subtração de vetores</a:t>
            </a:r>
          </a:p>
        </p:txBody>
      </p:sp>
      <p:pic>
        <p:nvPicPr>
          <p:cNvPr id="18435" name="Imagem 4">
            <a:extLst>
              <a:ext uri="{FF2B5EF4-FFF2-40B4-BE49-F238E27FC236}">
                <a16:creationId xmlns:a16="http://schemas.microsoft.com/office/drawing/2014/main" id="{46000447-B2CB-0DDA-0484-B8F6293A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-166" b="34622"/>
          <a:stretch>
            <a:fillRect/>
          </a:stretch>
        </p:blipFill>
        <p:spPr bwMode="auto">
          <a:xfrm>
            <a:off x="3143250" y="2060575"/>
            <a:ext cx="624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to 5">
            <a:extLst>
              <a:ext uri="{FF2B5EF4-FFF2-40B4-BE49-F238E27FC236}">
                <a16:creationId xmlns:a16="http://schemas.microsoft.com/office/drawing/2014/main" id="{2BD6F3DB-2F22-F490-28D8-A58504A8C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1484313"/>
          <a:ext cx="14589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336" imgH="241195" progId="Equation.DSMT4">
                  <p:embed/>
                </p:oleObj>
              </mc:Choice>
              <mc:Fallback>
                <p:oleObj name="Equation" r:id="rId3" imgW="609336" imgH="241195" progId="Equation.DSMT4">
                  <p:embed/>
                  <p:pic>
                    <p:nvPicPr>
                      <p:cNvPr id="18436" name="Objeto 5">
                        <a:extLst>
                          <a:ext uri="{FF2B5EF4-FFF2-40B4-BE49-F238E27FC236}">
                            <a16:creationId xmlns:a16="http://schemas.microsoft.com/office/drawing/2014/main" id="{2BD6F3DB-2F22-F490-28D8-A58504A8CB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484313"/>
                        <a:ext cx="14589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Imagem 1">
            <a:extLst>
              <a:ext uri="{FF2B5EF4-FFF2-40B4-BE49-F238E27FC236}">
                <a16:creationId xmlns:a16="http://schemas.microsoft.com/office/drawing/2014/main" id="{5BA10680-E5A5-E257-E6EE-E844BDCF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2" t="84" b="38908"/>
          <a:stretch>
            <a:fillRect/>
          </a:stretch>
        </p:blipFill>
        <p:spPr bwMode="auto">
          <a:xfrm>
            <a:off x="2782889" y="2492375"/>
            <a:ext cx="6416675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Objeto 2">
            <a:extLst>
              <a:ext uri="{FF2B5EF4-FFF2-40B4-BE49-F238E27FC236}">
                <a16:creationId xmlns:a16="http://schemas.microsoft.com/office/drawing/2014/main" id="{2363F14A-295E-FB4F-797D-0BF525AD1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989" y="1771650"/>
          <a:ext cx="15716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47" imgH="241195" progId="Equation.DSMT4">
                  <p:embed/>
                </p:oleObj>
              </mc:Choice>
              <mc:Fallback>
                <p:oleObj name="Equation" r:id="rId3" imgW="583947" imgH="241195" progId="Equation.DSMT4">
                  <p:embed/>
                  <p:pic>
                    <p:nvPicPr>
                      <p:cNvPr id="19460" name="Objeto 2">
                        <a:extLst>
                          <a:ext uri="{FF2B5EF4-FFF2-40B4-BE49-F238E27FC236}">
                            <a16:creationId xmlns:a16="http://schemas.microsoft.com/office/drawing/2014/main" id="{2363F14A-295E-FB4F-797D-0BF525AD1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9" y="1771650"/>
                        <a:ext cx="15716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C4A455D0-955A-4DF6-8141-395805F1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Adição, subtração de vetores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Imagem 6">
            <a:extLst>
              <a:ext uri="{FF2B5EF4-FFF2-40B4-BE49-F238E27FC236}">
                <a16:creationId xmlns:a16="http://schemas.microsoft.com/office/drawing/2014/main" id="{E35624D5-AC6E-8F42-AD91-3B4CDB93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t="84" b="37648"/>
          <a:stretch>
            <a:fillRect/>
          </a:stretch>
        </p:blipFill>
        <p:spPr bwMode="auto">
          <a:xfrm>
            <a:off x="2855913" y="1773238"/>
            <a:ext cx="5897562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58A8793-2863-B6EF-1DD3-A64FDF29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Adição, subtração de vetores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410C8B1-B2AD-9EB0-3BAD-C6872D5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39A31B-937A-2FB6-55A6-13293C301AD7}"/>
              </a:ext>
            </a:extLst>
          </p:cNvPr>
          <p:cNvSpPr txBox="1"/>
          <p:nvPr/>
        </p:nvSpPr>
        <p:spPr>
          <a:xfrm>
            <a:off x="838200" y="1690688"/>
            <a:ext cx="9074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Página  20 </a:t>
            </a:r>
          </a:p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As operações  com vetores podem ser </a:t>
            </a:r>
            <a:r>
              <a:rPr lang="pt-BR" sz="2400" dirty="0" err="1">
                <a:latin typeface="Book Antiqua" panose="02040602050305030304" pitchFamily="18" charset="0"/>
                <a:cs typeface="Arial" charset="0"/>
              </a:rPr>
              <a:t>deﬁnidas</a:t>
            </a: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  utilizando um  sistema de coordenadas cartesianas.</a:t>
            </a: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EBC92D6-50A0-11AD-1BFB-01760BE7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Regra do paralelogramo</a:t>
            </a:r>
          </a:p>
        </p:txBody>
      </p:sp>
      <p:pic>
        <p:nvPicPr>
          <p:cNvPr id="21507" name="Imagem 2">
            <a:extLst>
              <a:ext uri="{FF2B5EF4-FFF2-40B4-BE49-F238E27FC236}">
                <a16:creationId xmlns:a16="http://schemas.microsoft.com/office/drawing/2014/main" id="{B48372D4-82F9-2D30-C5F9-F89622F5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341438"/>
            <a:ext cx="740251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4">
            <a:extLst>
              <a:ext uri="{FF2B5EF4-FFF2-40B4-BE49-F238E27FC236}">
                <a16:creationId xmlns:a16="http://schemas.microsoft.com/office/drawing/2014/main" id="{D495283A-16D5-5A02-B00C-D65EE003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04814"/>
            <a:ext cx="8821737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>
            <a:extLst>
              <a:ext uri="{FF2B5EF4-FFF2-40B4-BE49-F238E27FC236}">
                <a16:creationId xmlns:a16="http://schemas.microsoft.com/office/drawing/2014/main" id="{8C495454-634E-0558-34DA-89C91154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836614"/>
            <a:ext cx="78422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>
            <a:extLst>
              <a:ext uri="{FF2B5EF4-FFF2-40B4-BE49-F238E27FC236}">
                <a16:creationId xmlns:a16="http://schemas.microsoft.com/office/drawing/2014/main" id="{812C8164-AA5E-5F6B-3D05-CAFC3AB4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836614"/>
            <a:ext cx="78422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Objeto 2">
            <a:extLst>
              <a:ext uri="{FF2B5EF4-FFF2-40B4-BE49-F238E27FC236}">
                <a16:creationId xmlns:a16="http://schemas.microsoft.com/office/drawing/2014/main" id="{17EC04F5-2841-321A-16C0-C9BF0A884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3357564"/>
          <a:ext cx="20859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41195" progId="Equation.DSMT4">
                  <p:embed/>
                </p:oleObj>
              </mc:Choice>
              <mc:Fallback>
                <p:oleObj name="Equation" r:id="rId3" imgW="774364" imgH="241195" progId="Equation.DSMT4">
                  <p:embed/>
                  <p:pic>
                    <p:nvPicPr>
                      <p:cNvPr id="24579" name="Objeto 2">
                        <a:extLst>
                          <a:ext uri="{FF2B5EF4-FFF2-40B4-BE49-F238E27FC236}">
                            <a16:creationId xmlns:a16="http://schemas.microsoft.com/office/drawing/2014/main" id="{17EC04F5-2841-321A-16C0-C9BF0A884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3357564"/>
                        <a:ext cx="20859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>
            <a:extLst>
              <a:ext uri="{FF2B5EF4-FFF2-40B4-BE49-F238E27FC236}">
                <a16:creationId xmlns:a16="http://schemas.microsoft.com/office/drawing/2014/main" id="{547E21BF-DC67-9FDC-4AAD-DF197ACB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04813"/>
            <a:ext cx="7080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to 2">
            <a:extLst>
              <a:ext uri="{FF2B5EF4-FFF2-40B4-BE49-F238E27FC236}">
                <a16:creationId xmlns:a16="http://schemas.microsoft.com/office/drawing/2014/main" id="{DED823A1-6F29-CB21-97C0-CAEE2CC1C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2026" y="1196975"/>
          <a:ext cx="20859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41195" progId="Equation.DSMT4">
                  <p:embed/>
                </p:oleObj>
              </mc:Choice>
              <mc:Fallback>
                <p:oleObj name="Equation" r:id="rId3" imgW="774364" imgH="241195" progId="Equation.DSMT4">
                  <p:embed/>
                  <p:pic>
                    <p:nvPicPr>
                      <p:cNvPr id="25603" name="Objeto 2">
                        <a:extLst>
                          <a:ext uri="{FF2B5EF4-FFF2-40B4-BE49-F238E27FC236}">
                            <a16:creationId xmlns:a16="http://schemas.microsoft.com/office/drawing/2014/main" id="{DED823A1-6F29-CB21-97C0-CAEE2CC1C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026" y="1196975"/>
                        <a:ext cx="20859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to 3">
            <a:extLst>
              <a:ext uri="{FF2B5EF4-FFF2-40B4-BE49-F238E27FC236}">
                <a16:creationId xmlns:a16="http://schemas.microsoft.com/office/drawing/2014/main" id="{37F84735-DB5F-697B-4DB0-2A109331D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9214" y="4581525"/>
          <a:ext cx="17287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774364" progId="Equation.DSMT4">
                  <p:embed/>
                </p:oleObj>
              </mc:Choice>
              <mc:Fallback>
                <p:oleObj name="Equation" r:id="rId5" imgW="774364" imgH="774364" progId="Equation.DSMT4">
                  <p:embed/>
                  <p:pic>
                    <p:nvPicPr>
                      <p:cNvPr id="25604" name="Objeto 3">
                        <a:extLst>
                          <a:ext uri="{FF2B5EF4-FFF2-40B4-BE49-F238E27FC236}">
                            <a16:creationId xmlns:a16="http://schemas.microsoft.com/office/drawing/2014/main" id="{37F84735-DB5F-697B-4DB0-2A109331D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9214" y="4581525"/>
                        <a:ext cx="1728787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85064519-CB40-307F-7ADF-1130FFC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7BC56919-595A-7ACF-372C-64DF58DF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Considere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Define-se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F80DF736-68A0-83F7-EBC2-5118E92A3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65626"/>
              </p:ext>
            </p:extLst>
          </p:nvPr>
        </p:nvGraphicFramePr>
        <p:xfrm>
          <a:off x="2270703" y="3771106"/>
          <a:ext cx="65611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508000" progId="Equation.DSMT4">
                  <p:embed/>
                </p:oleObj>
              </mc:Choice>
              <mc:Fallback>
                <p:oleObj name="Equation" r:id="rId2" imgW="1930400" imgH="508000" progId="Equation.DSMT4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F80DF736-68A0-83F7-EBC2-5118E92A3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03" y="3771106"/>
                        <a:ext cx="656113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D14962B1-4A62-0BC5-B186-2674DADA4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5445"/>
              </p:ext>
            </p:extLst>
          </p:nvPr>
        </p:nvGraphicFramePr>
        <p:xfrm>
          <a:off x="3713741" y="1990725"/>
          <a:ext cx="51181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4951" imgH="253890" progId="Equation.DSMT4">
                  <p:embed/>
                </p:oleObj>
              </mc:Choice>
              <mc:Fallback>
                <p:oleObj name="Equation" r:id="rId4" imgW="1954951" imgH="253890" progId="Equation.DSMT4">
                  <p:embed/>
                  <p:pic>
                    <p:nvPicPr>
                      <p:cNvPr id="26629" name="Object 4">
                        <a:extLst>
                          <a:ext uri="{FF2B5EF4-FFF2-40B4-BE49-F238E27FC236}">
                            <a16:creationId xmlns:a16="http://schemas.microsoft.com/office/drawing/2014/main" id="{D14962B1-4A62-0BC5-B186-2674DADA4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741" y="1990725"/>
                        <a:ext cx="51181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2">
            <a:extLst>
              <a:ext uri="{FF2B5EF4-FFF2-40B4-BE49-F238E27FC236}">
                <a16:creationId xmlns:a16="http://schemas.microsoft.com/office/drawing/2014/main" id="{6A9BC4F0-79D4-6E06-7572-7A9E8D819B33}"/>
              </a:ext>
            </a:extLst>
          </p:cNvPr>
          <p:cNvSpPr txBox="1">
            <a:spLocks/>
          </p:cNvSpPr>
          <p:nvPr/>
        </p:nvSpPr>
        <p:spPr bwMode="auto">
          <a:xfrm>
            <a:off x="838200" y="1651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Exemplo: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   </a:t>
            </a:r>
          </a:p>
          <a:p>
            <a:pPr>
              <a:buFontTx/>
              <a:buNone/>
            </a:pPr>
            <a:endParaRPr lang="pt-BR" altLang="pt-BR" sz="2800" dirty="0"/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D8CB171A-E65F-34D1-B96E-25EEF1BE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27652" name="Espaço Reservado para Conteúdo 2">
            <a:extLst>
              <a:ext uri="{FF2B5EF4-FFF2-40B4-BE49-F238E27FC236}">
                <a16:creationId xmlns:a16="http://schemas.microsoft.com/office/drawing/2014/main" id="{62968E99-BE45-F975-8AB5-355BCF1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/>
              <a:t> </a:t>
            </a:r>
          </a:p>
          <a:p>
            <a:pPr>
              <a:buFontTx/>
              <a:buNone/>
            </a:pPr>
            <a:r>
              <a:rPr lang="pt-BR" altLang="pt-BR"/>
              <a:t> </a:t>
            </a:r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    </a:t>
            </a:r>
          </a:p>
          <a:p>
            <a:pPr>
              <a:buFontTx/>
              <a:buNone/>
            </a:pPr>
            <a:endParaRPr lang="pt-BR" altLang="pt-BR"/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C574DB7A-43EB-4305-F3B9-6E3176B0C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63824"/>
              </p:ext>
            </p:extLst>
          </p:nvPr>
        </p:nvGraphicFramePr>
        <p:xfrm>
          <a:off x="2747964" y="2722129"/>
          <a:ext cx="69945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660400" progId="Equation.DSMT4">
                  <p:embed/>
                </p:oleObj>
              </mc:Choice>
              <mc:Fallback>
                <p:oleObj name="Equation" r:id="rId2" imgW="2057400" imgH="660400" progId="Equation.DSMT4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C574DB7A-43EB-4305-F3B9-6E3176B0C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2722129"/>
                        <a:ext cx="69945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FE82A25-750B-FC85-0F79-02BB17B1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28675" name="Espaço Reservado para Conteúdo 2">
            <a:extLst>
              <a:ext uri="{FF2B5EF4-FFF2-40B4-BE49-F238E27FC236}">
                <a16:creationId xmlns:a16="http://schemas.microsoft.com/office/drawing/2014/main" id="{15203AD2-F35B-D5C6-0B77-5BB37294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628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Se :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1F9466D9-DB75-ABDF-35F5-0C4AF7373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2997200"/>
          <a:ext cx="3538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254000" progId="Equation.DSMT4">
                  <p:embed/>
                </p:oleObj>
              </mc:Choice>
              <mc:Fallback>
                <p:oleObj name="Equation" r:id="rId2" imgW="1435100" imgH="254000" progId="Equation.DSMT4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1F9466D9-DB75-ABDF-35F5-0C4AF7373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997200"/>
                        <a:ext cx="35385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to 3">
            <a:extLst>
              <a:ext uri="{FF2B5EF4-FFF2-40B4-BE49-F238E27FC236}">
                <a16:creationId xmlns:a16="http://schemas.microsoft.com/office/drawing/2014/main" id="{686EFD96-E65C-1E6F-9C16-C609D12E9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1628776"/>
          <a:ext cx="18637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253890" progId="Equation.DSMT4">
                  <p:embed/>
                </p:oleObj>
              </mc:Choice>
              <mc:Fallback>
                <p:oleObj name="Equation" r:id="rId4" imgW="698197" imgH="253890" progId="Equation.DSMT4">
                  <p:embed/>
                  <p:pic>
                    <p:nvPicPr>
                      <p:cNvPr id="28677" name="Objeto 3">
                        <a:extLst>
                          <a:ext uri="{FF2B5EF4-FFF2-40B4-BE49-F238E27FC236}">
                            <a16:creationId xmlns:a16="http://schemas.microsoft.com/office/drawing/2014/main" id="{686EFD96-E65C-1E6F-9C16-C609D12E9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628776"/>
                        <a:ext cx="18637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1FC25AF-0154-C629-874E-8367B1D7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FB051BD8-C759-4F8C-AA6B-11F83A956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64263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altLang="pt-BR">
                <a:latin typeface="Book Antiqua" panose="02040602050305030304" pitchFamily="18" charset="0"/>
              </a:rPr>
              <a:t>Se :</a:t>
            </a: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>
              <a:latin typeface="Book Antiqua" panose="02040602050305030304" pitchFamily="18" charset="0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E76CA602-960F-6C9D-2453-10A3A5AA3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2881314"/>
          <a:ext cx="85185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482600" progId="Equation.DSMT4">
                  <p:embed/>
                </p:oleObj>
              </mc:Choice>
              <mc:Fallback>
                <p:oleObj name="Equation" r:id="rId2" imgW="3454400" imgH="482600" progId="Equation.DSMT4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E76CA602-960F-6C9D-2453-10A3A5AA3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881314"/>
                        <a:ext cx="85185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to 3">
            <a:extLst>
              <a:ext uri="{FF2B5EF4-FFF2-40B4-BE49-F238E27FC236}">
                <a16:creationId xmlns:a16="http://schemas.microsoft.com/office/drawing/2014/main" id="{51276FB5-B31B-5C6A-0B80-F5F55CD12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1628776"/>
          <a:ext cx="39655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255" imgH="253890" progId="Equation.DSMT4">
                  <p:embed/>
                </p:oleObj>
              </mc:Choice>
              <mc:Fallback>
                <p:oleObj name="Equation" r:id="rId4" imgW="1485255" imgH="253890" progId="Equation.DSMT4">
                  <p:embed/>
                  <p:pic>
                    <p:nvPicPr>
                      <p:cNvPr id="29701" name="Objeto 3">
                        <a:extLst>
                          <a:ext uri="{FF2B5EF4-FFF2-40B4-BE49-F238E27FC236}">
                            <a16:creationId xmlns:a16="http://schemas.microsoft.com/office/drawing/2014/main" id="{51276FB5-B31B-5C6A-0B80-F5F55CD12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1628776"/>
                        <a:ext cx="39655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79CFC7E-C6E4-BCA9-58C7-3905FA44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C0F65EC0-D3E6-A71A-93DD-E8A12350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Exemplo: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30724" name="Objeto 3">
            <a:extLst>
              <a:ext uri="{FF2B5EF4-FFF2-40B4-BE49-F238E27FC236}">
                <a16:creationId xmlns:a16="http://schemas.microsoft.com/office/drawing/2014/main" id="{66529065-C272-6E7E-79B7-CC6C754DF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6" y="2635250"/>
          <a:ext cx="7864475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1016000" progId="Equation.DSMT4">
                  <p:embed/>
                </p:oleObj>
              </mc:Choice>
              <mc:Fallback>
                <p:oleObj name="Equation" r:id="rId2" imgW="2946400" imgH="1016000" progId="Equation.DSMT4">
                  <p:embed/>
                  <p:pic>
                    <p:nvPicPr>
                      <p:cNvPr id="30724" name="Objeto 3">
                        <a:extLst>
                          <a:ext uri="{FF2B5EF4-FFF2-40B4-BE49-F238E27FC236}">
                            <a16:creationId xmlns:a16="http://schemas.microsoft.com/office/drawing/2014/main" id="{66529065-C272-6E7E-79B7-CC6C754DF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2635250"/>
                        <a:ext cx="7864475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3FBC0ED-6E87-330F-6FD8-642E7BAE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767BF4-048E-2BCF-0501-3B2F8CE04488}"/>
              </a:ext>
            </a:extLst>
          </p:cNvPr>
          <p:cNvSpPr txBox="1"/>
          <p:nvPr/>
        </p:nvSpPr>
        <p:spPr>
          <a:xfrm>
            <a:off x="423863" y="1967346"/>
            <a:ext cx="9302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Book Antiqua" panose="02040602050305030304" pitchFamily="18" charset="0"/>
                <a:cs typeface="Arial" charset="0"/>
              </a:rPr>
              <a:t>Considere vetores no plano. 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929663BA-0479-92D2-6588-E9CE71F2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-418" b="7417"/>
          <a:stretch>
            <a:fillRect/>
          </a:stretch>
        </p:blipFill>
        <p:spPr bwMode="auto">
          <a:xfrm>
            <a:off x="2484438" y="3573463"/>
            <a:ext cx="51816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1D1FA5-C0C6-25A1-89B0-96E09C5BE2E4}"/>
              </a:ext>
            </a:extLst>
          </p:cNvPr>
          <p:cNvSpPr txBox="1"/>
          <p:nvPr/>
        </p:nvSpPr>
        <p:spPr>
          <a:xfrm>
            <a:off x="423863" y="2592039"/>
            <a:ext cx="9302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latin typeface="Book Antiqua" panose="02040602050305030304" pitchFamily="18" charset="0"/>
                <a:cs typeface="Arial" charset="0"/>
              </a:rPr>
              <a:t>Plano cartesiano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326C6295-21DE-5416-806C-DE8D7489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765175"/>
            <a:ext cx="9650124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 – 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propriedades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773AB480-7BC9-9D81-2659-46139822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91611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Considere  		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Então: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96E9F9C9-0EAC-71AD-9B22-83228E1DE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3540125"/>
          <a:ext cx="55245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1143000" progId="Equation.DSMT4">
                  <p:embed/>
                </p:oleObj>
              </mc:Choice>
              <mc:Fallback>
                <p:oleObj name="Equation" r:id="rId2" imgW="1625600" imgH="1143000" progId="Equation.DSMT4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96E9F9C9-0EAC-71AD-9B22-83228E1DE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540125"/>
                        <a:ext cx="55245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C3070505-3C1E-38CB-6465-711C0A0A3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1989138"/>
          <a:ext cx="3222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241195" progId="Equation.DSMT4">
                  <p:embed/>
                </p:oleObj>
              </mc:Choice>
              <mc:Fallback>
                <p:oleObj name="Equation" r:id="rId4" imgW="1231366" imgH="241195" progId="Equation.DSMT4">
                  <p:embed/>
                  <p:pic>
                    <p:nvPicPr>
                      <p:cNvPr id="31749" name="Object 4">
                        <a:extLst>
                          <a:ext uri="{FF2B5EF4-FFF2-40B4-BE49-F238E27FC236}">
                            <a16:creationId xmlns:a16="http://schemas.microsoft.com/office/drawing/2014/main" id="{C3070505-3C1E-38CB-6465-711C0A0A3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989138"/>
                        <a:ext cx="32226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CC47DDB-3F03-F951-8091-60C22C1E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539751"/>
            <a:ext cx="9927215" cy="136842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 – 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propriedades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2771" name="Espaço Reservado para Conteúdo 2">
            <a:extLst>
              <a:ext uri="{FF2B5EF4-FFF2-40B4-BE49-F238E27FC236}">
                <a16:creationId xmlns:a16="http://schemas.microsoft.com/office/drawing/2014/main" id="{8B0707EA-C79B-8BD1-16E6-21BE03E0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9161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Considere  		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4957AA6B-8051-746D-EF7E-9E8140788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1989138"/>
          <a:ext cx="3222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241195" progId="Equation.DSMT4">
                  <p:embed/>
                </p:oleObj>
              </mc:Choice>
              <mc:Fallback>
                <p:oleObj name="Equation" r:id="rId2" imgW="1231366" imgH="241195" progId="Equation.DSMT4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4957AA6B-8051-746D-EF7E-9E8140788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989138"/>
                        <a:ext cx="32226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4402EBC7-E556-E86F-0E40-B84D5D41D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429000"/>
          <a:ext cx="46180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634725" progId="Equation.DSMT4">
                  <p:embed/>
                </p:oleObj>
              </mc:Choice>
              <mc:Fallback>
                <p:oleObj name="Equation" r:id="rId4" imgW="1358310" imgH="634725" progId="Equation.DSMT4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4402EBC7-E556-E86F-0E40-B84D5D41D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429000"/>
                        <a:ext cx="4618038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9DCDEA2E-CC42-B70F-933B-D0B2E36C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765175"/>
            <a:ext cx="9927215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Operações Com Vetores – 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propriedades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3795" name="Espaço Reservado para Conteúdo 2">
            <a:extLst>
              <a:ext uri="{FF2B5EF4-FFF2-40B4-BE49-F238E27FC236}">
                <a16:creationId xmlns:a16="http://schemas.microsoft.com/office/drawing/2014/main" id="{C57CE821-C097-7093-FE03-2DE86987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44" y="1908175"/>
            <a:ext cx="8229600" cy="452596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sz="2400" dirty="0">
                <a:latin typeface="Book Antiqua" panose="02040602050305030304" pitchFamily="18" charset="0"/>
              </a:rPr>
              <a:t>Exemplos:	</a:t>
            </a: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400" dirty="0">
                <a:latin typeface="Book Antiqua" panose="02040602050305030304" pitchFamily="18" charset="0"/>
              </a:rPr>
              <a:t>Ou: 	</a:t>
            </a: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400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400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33796" name="Objeto 3">
            <a:extLst>
              <a:ext uri="{FF2B5EF4-FFF2-40B4-BE49-F238E27FC236}">
                <a16:creationId xmlns:a16="http://schemas.microsoft.com/office/drawing/2014/main" id="{33E14B86-3A0E-037C-ADE9-BAB8020C5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2708276"/>
          <a:ext cx="41179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508000" progId="Equation.DSMT4">
                  <p:embed/>
                </p:oleObj>
              </mc:Choice>
              <mc:Fallback>
                <p:oleObj name="Equation" r:id="rId2" imgW="1816100" imgH="508000" progId="Equation.DSMT4">
                  <p:embed/>
                  <p:pic>
                    <p:nvPicPr>
                      <p:cNvPr id="33796" name="Objeto 3">
                        <a:extLst>
                          <a:ext uri="{FF2B5EF4-FFF2-40B4-BE49-F238E27FC236}">
                            <a16:creationId xmlns:a16="http://schemas.microsoft.com/office/drawing/2014/main" id="{33E14B86-3A0E-037C-ADE9-BAB8020C5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708276"/>
                        <a:ext cx="41179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to 1">
            <a:extLst>
              <a:ext uri="{FF2B5EF4-FFF2-40B4-BE49-F238E27FC236}">
                <a16:creationId xmlns:a16="http://schemas.microsoft.com/office/drawing/2014/main" id="{57BF7664-9D14-4DFE-E2B7-194CBCC10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157789"/>
          <a:ext cx="3395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41300" progId="Equation.DSMT4">
                  <p:embed/>
                </p:oleObj>
              </mc:Choice>
              <mc:Fallback>
                <p:oleObj name="Equation" r:id="rId4" imgW="1422400" imgH="241300" progId="Equation.DSMT4">
                  <p:embed/>
                  <p:pic>
                    <p:nvPicPr>
                      <p:cNvPr id="33797" name="Objeto 1">
                        <a:extLst>
                          <a:ext uri="{FF2B5EF4-FFF2-40B4-BE49-F238E27FC236}">
                            <a16:creationId xmlns:a16="http://schemas.microsoft.com/office/drawing/2014/main" id="{57BF7664-9D14-4DFE-E2B7-194CBCC10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157789"/>
                        <a:ext cx="33956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3E1A0659-6A5B-D4A3-5AEA-9BC3559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Exemplo</a:t>
            </a:r>
          </a:p>
        </p:txBody>
      </p:sp>
      <p:sp>
        <p:nvSpPr>
          <p:cNvPr id="34819" name="Espaço Reservado para Conteúdo 2">
            <a:extLst>
              <a:ext uri="{FF2B5EF4-FFF2-40B4-BE49-F238E27FC236}">
                <a16:creationId xmlns:a16="http://schemas.microsoft.com/office/drawing/2014/main" id="{E75CC605-535F-73EE-5CEA-7CEF3849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41" y="1892876"/>
            <a:ext cx="8229600" cy="452596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Se 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E: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Determine :    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</p:txBody>
      </p:sp>
      <p:graphicFrame>
        <p:nvGraphicFramePr>
          <p:cNvPr id="34820" name="Objeto 3">
            <a:extLst>
              <a:ext uri="{FF2B5EF4-FFF2-40B4-BE49-F238E27FC236}">
                <a16:creationId xmlns:a16="http://schemas.microsoft.com/office/drawing/2014/main" id="{DC1AC579-6F2A-7A55-689E-2572269BE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608"/>
              </p:ext>
            </p:extLst>
          </p:nvPr>
        </p:nvGraphicFramePr>
        <p:xfrm>
          <a:off x="2564607" y="2083881"/>
          <a:ext cx="3600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41300" progId="Equation.DSMT4">
                  <p:embed/>
                </p:oleObj>
              </mc:Choice>
              <mc:Fallback>
                <p:oleObj name="Equation" r:id="rId2" imgW="1295400" imgH="241300" progId="Equation.DSMT4">
                  <p:embed/>
                  <p:pic>
                    <p:nvPicPr>
                      <p:cNvPr id="34820" name="Objeto 3">
                        <a:extLst>
                          <a:ext uri="{FF2B5EF4-FFF2-40B4-BE49-F238E27FC236}">
                            <a16:creationId xmlns:a16="http://schemas.microsoft.com/office/drawing/2014/main" id="{DC1AC579-6F2A-7A55-689E-2572269BE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607" y="2083881"/>
                        <a:ext cx="3600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to 4">
            <a:extLst>
              <a:ext uri="{FF2B5EF4-FFF2-40B4-BE49-F238E27FC236}">
                <a16:creationId xmlns:a16="http://schemas.microsoft.com/office/drawing/2014/main" id="{A509ADE5-1CB5-693B-4C9E-D4E9D6248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26610"/>
              </p:ext>
            </p:extLst>
          </p:nvPr>
        </p:nvGraphicFramePr>
        <p:xfrm>
          <a:off x="3604420" y="5320147"/>
          <a:ext cx="5794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34" imgH="241195" progId="Equation.DSMT4">
                  <p:embed/>
                </p:oleObj>
              </mc:Choice>
              <mc:Fallback>
                <p:oleObj name="Equation" r:id="rId4" imgW="152334" imgH="241195" progId="Equation.DSMT4">
                  <p:embed/>
                  <p:pic>
                    <p:nvPicPr>
                      <p:cNvPr id="34821" name="Objeto 4">
                        <a:extLst>
                          <a:ext uri="{FF2B5EF4-FFF2-40B4-BE49-F238E27FC236}">
                            <a16:creationId xmlns:a16="http://schemas.microsoft.com/office/drawing/2014/main" id="{A509ADE5-1CB5-693B-4C9E-D4E9D6248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420" y="5320147"/>
                        <a:ext cx="5794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to 5">
            <a:extLst>
              <a:ext uri="{FF2B5EF4-FFF2-40B4-BE49-F238E27FC236}">
                <a16:creationId xmlns:a16="http://schemas.microsoft.com/office/drawing/2014/main" id="{2F6853B0-0B2F-8884-0819-161DB2AA0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53168"/>
              </p:ext>
            </p:extLst>
          </p:nvPr>
        </p:nvGraphicFramePr>
        <p:xfrm>
          <a:off x="2564607" y="3543876"/>
          <a:ext cx="32385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393480" progId="Equation.DSMT4">
                  <p:embed/>
                </p:oleObj>
              </mc:Choice>
              <mc:Fallback>
                <p:oleObj name="Equation" r:id="rId6" imgW="1041120" imgH="393480" progId="Equation.DSMT4">
                  <p:embed/>
                  <p:pic>
                    <p:nvPicPr>
                      <p:cNvPr id="34822" name="Objeto 5">
                        <a:extLst>
                          <a:ext uri="{FF2B5EF4-FFF2-40B4-BE49-F238E27FC236}">
                            <a16:creationId xmlns:a16="http://schemas.microsoft.com/office/drawing/2014/main" id="{2F6853B0-0B2F-8884-0819-161DB2AA0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607" y="3543876"/>
                        <a:ext cx="32385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9C874E-7963-150B-BFF7-5DC27E7B830F}"/>
              </a:ext>
            </a:extLst>
          </p:cNvPr>
          <p:cNvSpPr/>
          <p:nvPr/>
        </p:nvSpPr>
        <p:spPr>
          <a:xfrm>
            <a:off x="1992314" y="1412876"/>
            <a:ext cx="7775575" cy="25241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 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B442C670-31EC-5DFB-0EF2-EF58B4A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Exemplo: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35844" name="Objeto 2">
            <a:extLst>
              <a:ext uri="{FF2B5EF4-FFF2-40B4-BE49-F238E27FC236}">
                <a16:creationId xmlns:a16="http://schemas.microsoft.com/office/drawing/2014/main" id="{054F2229-C329-2CC0-8786-D154D762A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1484314"/>
          <a:ext cx="52705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635000" progId="Equation.DSMT4">
                  <p:embed/>
                </p:oleObj>
              </mc:Choice>
              <mc:Fallback>
                <p:oleObj name="Equation" r:id="rId2" imgW="2120900" imgH="635000" progId="Equation.DSMT4">
                  <p:embed/>
                  <p:pic>
                    <p:nvPicPr>
                      <p:cNvPr id="35844" name="Objeto 2">
                        <a:extLst>
                          <a:ext uri="{FF2B5EF4-FFF2-40B4-BE49-F238E27FC236}">
                            <a16:creationId xmlns:a16="http://schemas.microsoft.com/office/drawing/2014/main" id="{054F2229-C329-2CC0-8786-D154D762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484314"/>
                        <a:ext cx="52705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to 3">
            <a:extLst>
              <a:ext uri="{FF2B5EF4-FFF2-40B4-BE49-F238E27FC236}">
                <a16:creationId xmlns:a16="http://schemas.microsoft.com/office/drawing/2014/main" id="{3A971766-46CB-31AB-4355-DAC38716B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3357564"/>
          <a:ext cx="26638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1168400" progId="Equation.DSMT4">
                  <p:embed/>
                </p:oleObj>
              </mc:Choice>
              <mc:Fallback>
                <p:oleObj name="Equation" r:id="rId4" imgW="977900" imgH="1168400" progId="Equation.DSMT4">
                  <p:embed/>
                  <p:pic>
                    <p:nvPicPr>
                      <p:cNvPr id="35845" name="Objeto 3">
                        <a:extLst>
                          <a:ext uri="{FF2B5EF4-FFF2-40B4-BE49-F238E27FC236}">
                            <a16:creationId xmlns:a16="http://schemas.microsoft.com/office/drawing/2014/main" id="{3A971766-46CB-31AB-4355-DAC38716B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3357564"/>
                        <a:ext cx="266382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A519C01-890F-8B08-6FB9-9DA45D474739}"/>
              </a:ext>
            </a:extLst>
          </p:cNvPr>
          <p:cNvSpPr/>
          <p:nvPr/>
        </p:nvSpPr>
        <p:spPr>
          <a:xfrm>
            <a:off x="1992314" y="1412876"/>
            <a:ext cx="7775575" cy="25241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 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6AC1D321-38EA-08C1-C9DF-0BD221BD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Exemplo: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36868" name="Objeto 3">
            <a:extLst>
              <a:ext uri="{FF2B5EF4-FFF2-40B4-BE49-F238E27FC236}">
                <a16:creationId xmlns:a16="http://schemas.microsoft.com/office/drawing/2014/main" id="{DFA2F1EB-8E23-2B2D-2369-6D6391E67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6" y="2276475"/>
          <a:ext cx="797877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838080" progId="Equation.DSMT4">
                  <p:embed/>
                </p:oleObj>
              </mc:Choice>
              <mc:Fallback>
                <p:oleObj name="Equation" r:id="rId2" imgW="3568680" imgH="838080" progId="Equation.DSMT4">
                  <p:embed/>
                  <p:pic>
                    <p:nvPicPr>
                      <p:cNvPr id="36868" name="Objeto 3">
                        <a:extLst>
                          <a:ext uri="{FF2B5EF4-FFF2-40B4-BE49-F238E27FC236}">
                            <a16:creationId xmlns:a16="http://schemas.microsoft.com/office/drawing/2014/main" id="{DFA2F1EB-8E23-2B2D-2369-6D6391E67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6" y="2276475"/>
                        <a:ext cx="797877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to 4">
            <a:extLst>
              <a:ext uri="{FF2B5EF4-FFF2-40B4-BE49-F238E27FC236}">
                <a16:creationId xmlns:a16="http://schemas.microsoft.com/office/drawing/2014/main" id="{13C5501D-7498-BC68-02F9-220D64F66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1484314"/>
          <a:ext cx="3600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9909" imgH="670704" progId="Equation.DSMT4">
                  <p:embed/>
                </p:oleObj>
              </mc:Choice>
              <mc:Fallback>
                <p:oleObj name="Equation" r:id="rId4" imgW="3599909" imgH="670704" progId="Equation.DSMT4">
                  <p:embed/>
                  <p:pic>
                    <p:nvPicPr>
                      <p:cNvPr id="36869" name="Objeto 4">
                        <a:extLst>
                          <a:ext uri="{FF2B5EF4-FFF2-40B4-BE49-F238E27FC236}">
                            <a16:creationId xmlns:a16="http://schemas.microsoft.com/office/drawing/2014/main" id="{13C5501D-7498-BC68-02F9-220D64F66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484314"/>
                        <a:ext cx="3600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to 1">
            <a:extLst>
              <a:ext uri="{FF2B5EF4-FFF2-40B4-BE49-F238E27FC236}">
                <a16:creationId xmlns:a16="http://schemas.microsoft.com/office/drawing/2014/main" id="{200C3772-33EF-FFC4-140A-AC183866A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3789" y="4508501"/>
          <a:ext cx="42068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431640" progId="Equation.DSMT4">
                  <p:embed/>
                </p:oleObj>
              </mc:Choice>
              <mc:Fallback>
                <p:oleObj name="Equation" r:id="rId6" imgW="1803240" imgH="431640" progId="Equation.DSMT4">
                  <p:embed/>
                  <p:pic>
                    <p:nvPicPr>
                      <p:cNvPr id="36870" name="Objeto 1">
                        <a:extLst>
                          <a:ext uri="{FF2B5EF4-FFF2-40B4-BE49-F238E27FC236}">
                            <a16:creationId xmlns:a16="http://schemas.microsoft.com/office/drawing/2014/main" id="{200C3772-33EF-FFC4-140A-AC183866A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9" y="4508501"/>
                        <a:ext cx="42068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to 5">
            <a:extLst>
              <a:ext uri="{FF2B5EF4-FFF2-40B4-BE49-F238E27FC236}">
                <a16:creationId xmlns:a16="http://schemas.microsoft.com/office/drawing/2014/main" id="{43846864-619A-96B5-4487-75E10B225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675" y="5661025"/>
          <a:ext cx="1703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431640" progId="Equation.DSMT4">
                  <p:embed/>
                </p:oleObj>
              </mc:Choice>
              <mc:Fallback>
                <p:oleObj name="Equation" r:id="rId8" imgW="850680" imgH="431640" progId="Equation.DSMT4">
                  <p:embed/>
                  <p:pic>
                    <p:nvPicPr>
                      <p:cNvPr id="36871" name="Objeto 5">
                        <a:extLst>
                          <a:ext uri="{FF2B5EF4-FFF2-40B4-BE49-F238E27FC236}">
                            <a16:creationId xmlns:a16="http://schemas.microsoft.com/office/drawing/2014/main" id="{43846864-619A-96B5-4487-75E10B225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661025"/>
                        <a:ext cx="1703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5724BD0-9A9A-3591-64D3-2A93BD5D8E4D}"/>
              </a:ext>
            </a:extLst>
          </p:cNvPr>
          <p:cNvSpPr/>
          <p:nvPr/>
        </p:nvSpPr>
        <p:spPr>
          <a:xfrm>
            <a:off x="1992314" y="1412876"/>
            <a:ext cx="7775575" cy="4124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t-BR" sz="2600" b="1" dirty="0">
                <a:latin typeface="Book Antiqua" panose="02040602050305030304" pitchFamily="18" charset="0"/>
                <a:cs typeface="Arial" charset="0"/>
              </a:rPr>
              <a:t>Vetores canônicos</a:t>
            </a:r>
          </a:p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A001D4D5-EF41-3CB6-D326-314D93B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Vetores – Tratamento Algébrico</a:t>
            </a:r>
            <a:endParaRPr lang="pt-BR" sz="4200" dirty="0">
              <a:latin typeface="Book Antiqua" panose="02040602050305030304" pitchFamily="18" charset="0"/>
            </a:endParaRP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CE478A35-6898-4A5B-C7EE-3B1287FE2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852739"/>
          <a:ext cx="18986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241195" progId="Equation.DSMT4">
                  <p:embed/>
                </p:oleObj>
              </mc:Choice>
              <mc:Fallback>
                <p:oleObj name="Equation" r:id="rId2" imgW="634725" imgH="241195" progId="Equation.DSMT4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CE478A35-6898-4A5B-C7EE-3B1287FE2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852739"/>
                        <a:ext cx="18986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20C91447-80A6-AE3E-8269-2F5A89526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2852739"/>
          <a:ext cx="2012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241195" progId="Equation.DSMT4">
                  <p:embed/>
                </p:oleObj>
              </mc:Choice>
              <mc:Fallback>
                <p:oleObj name="Equation" r:id="rId4" imgW="672808" imgH="241195" progId="Equation.DSMT4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20C91447-80A6-AE3E-8269-2F5A89526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852739"/>
                        <a:ext cx="2012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6">
            <a:extLst>
              <a:ext uri="{FF2B5EF4-FFF2-40B4-BE49-F238E27FC236}">
                <a16:creationId xmlns:a16="http://schemas.microsoft.com/office/drawing/2014/main" id="{142F5757-D474-36E3-32E8-A64A8B6A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3644901"/>
            <a:ext cx="1812925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>
            <a:extLst>
              <a:ext uri="{FF2B5EF4-FFF2-40B4-BE49-F238E27FC236}">
                <a16:creationId xmlns:a16="http://schemas.microsoft.com/office/drawing/2014/main" id="{C7E9DE1F-2D21-D072-87ED-E082F427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573463"/>
            <a:ext cx="17335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CD6B78B-3C79-D910-8F9C-F4F59ED3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Observação: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4D96C06C-F1CA-F8E2-6A94-F0583338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531" y="1690688"/>
            <a:ext cx="8291512" cy="492918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Todo vetor do plano pode ser escrito em função dos vetores</a:t>
            </a:r>
          </a:p>
          <a:p>
            <a:pPr marL="0"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 marL="0"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1596006C-601F-A600-E844-4B31B7AB2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276476"/>
          <a:ext cx="2519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241300" progId="Equation.DSMT4">
                  <p:embed/>
                </p:oleObj>
              </mc:Choice>
              <mc:Fallback>
                <p:oleObj name="Equation" r:id="rId2" imgW="1206500" imgH="241300" progId="Equation.DSMT4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1596006C-601F-A600-E844-4B31B7AB2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276476"/>
                        <a:ext cx="25193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to 1">
            <a:extLst>
              <a:ext uri="{FF2B5EF4-FFF2-40B4-BE49-F238E27FC236}">
                <a16:creationId xmlns:a16="http://schemas.microsoft.com/office/drawing/2014/main" id="{392B8982-68B6-73FD-E7B5-71D6A2FCE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3573464"/>
          <a:ext cx="2233613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660400" progId="Equation.DSMT4">
                  <p:embed/>
                </p:oleObj>
              </mc:Choice>
              <mc:Fallback>
                <p:oleObj name="Equation" r:id="rId4" imgW="685800" imgH="660400" progId="Equation.DSMT4">
                  <p:embed/>
                  <p:pic>
                    <p:nvPicPr>
                      <p:cNvPr id="38917" name="Objeto 1">
                        <a:extLst>
                          <a:ext uri="{FF2B5EF4-FFF2-40B4-BE49-F238E27FC236}">
                            <a16:creationId xmlns:a16="http://schemas.microsoft.com/office/drawing/2014/main" id="{392B8982-68B6-73FD-E7B5-71D6A2FCE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73464"/>
                        <a:ext cx="2233613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CD6B78B-3C79-D910-8F9C-F4F59ED3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Observação: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4D96C06C-F1CA-F8E2-6A94-F0583338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531" y="1690688"/>
            <a:ext cx="8291512" cy="492918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Todo vetor do plano pode ser escrito em função dos vetores</a:t>
            </a:r>
          </a:p>
          <a:p>
            <a:pPr marL="0"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 marL="0"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>
              <a:buFontTx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1596006C-601F-A600-E844-4B31B7AB2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276476"/>
          <a:ext cx="2519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241300" progId="Equation.DSMT4">
                  <p:embed/>
                </p:oleObj>
              </mc:Choice>
              <mc:Fallback>
                <p:oleObj name="Equation" r:id="rId2" imgW="1206500" imgH="241300" progId="Equation.DSMT4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1596006C-601F-A600-E844-4B31B7AB2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276476"/>
                        <a:ext cx="25193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D8B0163-B08F-13A9-72BB-E2E53BB24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65067"/>
              </p:ext>
            </p:extLst>
          </p:nvPr>
        </p:nvGraphicFramePr>
        <p:xfrm>
          <a:off x="2648281" y="3567546"/>
          <a:ext cx="6895437" cy="184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11194" imgH="1559216" progId="Equation.DSMT4">
                  <p:embed/>
                </p:oleObj>
              </mc:Choice>
              <mc:Fallback>
                <p:oleObj name="Equation" r:id="rId4" imgW="5811194" imgH="1559216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3D8B0163-B08F-13A9-72BB-E2E53BB244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8281" y="3567546"/>
                        <a:ext cx="6895437" cy="184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83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04E83B-2C6A-443A-BF8D-01EFF257C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62" t="-245" r="-3834" b="10458"/>
          <a:stretch/>
        </p:blipFill>
        <p:spPr>
          <a:xfrm>
            <a:off x="1704110" y="365125"/>
            <a:ext cx="7675418" cy="613163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FD8ED9-2318-9726-5015-B612330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 Definido Por Dois Pontos</a:t>
            </a:r>
          </a:p>
        </p:txBody>
      </p:sp>
    </p:spTree>
    <p:extLst>
      <p:ext uri="{BB962C8B-B14F-4D97-AF65-F5344CB8AC3E}">
        <p14:creationId xmlns:p14="http://schemas.microsoft.com/office/powerpoint/2010/main" val="28038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64109E3B-5766-6601-53F5-B8509B8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86019" name="Object 8">
            <a:extLst>
              <a:ext uri="{FF2B5EF4-FFF2-40B4-BE49-F238E27FC236}">
                <a16:creationId xmlns:a16="http://schemas.microsoft.com/office/drawing/2014/main" id="{F4C64ADF-FAB5-C6CA-30B8-978B1934F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941889"/>
          <a:ext cx="215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86019" name="Object 8">
                        <a:extLst>
                          <a:ext uri="{FF2B5EF4-FFF2-40B4-BE49-F238E27FC236}">
                            <a16:creationId xmlns:a16="http://schemas.microsoft.com/office/drawing/2014/main" id="{F4C64ADF-FAB5-C6CA-30B8-978B1934F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941889"/>
                        <a:ext cx="215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0" name="Picture 8">
            <a:extLst>
              <a:ext uri="{FF2B5EF4-FFF2-40B4-BE49-F238E27FC236}">
                <a16:creationId xmlns:a16="http://schemas.microsoft.com/office/drawing/2014/main" id="{AA0326E8-E1CA-CB6B-0FC6-5EA7848A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700214"/>
            <a:ext cx="581660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04E83B-2C6A-443A-BF8D-01EFF257C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62" t="-245" r="-3834" b="10458"/>
          <a:stretch/>
        </p:blipFill>
        <p:spPr>
          <a:xfrm>
            <a:off x="1704110" y="365125"/>
            <a:ext cx="7675418" cy="613163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FD8ED9-2318-9726-5015-B612330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 Definido Por Dois Pontos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14DBBEE-5FE5-D6DD-C8AF-7453F9915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22825"/>
              </p:ext>
            </p:extLst>
          </p:nvPr>
        </p:nvGraphicFramePr>
        <p:xfrm>
          <a:off x="9355811" y="2399577"/>
          <a:ext cx="1779254" cy="181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698400" progId="Equation.DSMT4">
                  <p:embed/>
                </p:oleObj>
              </mc:Choice>
              <mc:Fallback>
                <p:oleObj name="Equation" r:id="rId3" imgW="685800" imgH="6984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14DBBEE-5FE5-D6DD-C8AF-7453F9915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5811" y="2399577"/>
                        <a:ext cx="1779254" cy="181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5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Conteúdo 2">
            <a:extLst>
              <a:ext uri="{FF2B5EF4-FFF2-40B4-BE49-F238E27FC236}">
                <a16:creationId xmlns:a16="http://schemas.microsoft.com/office/drawing/2014/main" id="{B906E317-6EC3-8363-A23F-D3A1B4E6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628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pt-BR" altLang="pt-BR"/>
              <a:t> </a:t>
            </a:r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 </a:t>
            </a:r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    </a:t>
            </a:r>
          </a:p>
          <a:p>
            <a:pPr>
              <a:buFontTx/>
              <a:buNone/>
            </a:pPr>
            <a:endParaRPr lang="pt-BR" altLang="pt-BR"/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65FF715C-DE7A-EE38-6BC1-4256CB0A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12876"/>
            <a:ext cx="6205538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Título 1">
            <a:extLst>
              <a:ext uri="{FF2B5EF4-FFF2-40B4-BE49-F238E27FC236}">
                <a16:creationId xmlns:a16="http://schemas.microsoft.com/office/drawing/2014/main" id="{4E2C35A0-4ECB-427F-D659-0DB3AB92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 Definido Por Dois Pontos</a:t>
            </a:r>
          </a:p>
        </p:txBody>
      </p:sp>
      <p:graphicFrame>
        <p:nvGraphicFramePr>
          <p:cNvPr id="99333" name="Object 4">
            <a:extLst>
              <a:ext uri="{FF2B5EF4-FFF2-40B4-BE49-F238E27FC236}">
                <a16:creationId xmlns:a16="http://schemas.microsoft.com/office/drawing/2014/main" id="{D9F78B02-36E5-5BD4-7023-BF4CA01F5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9" y="5805489"/>
          <a:ext cx="34893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254000" progId="Equation.DSMT4">
                  <p:embed/>
                </p:oleObj>
              </mc:Choice>
              <mc:Fallback>
                <p:oleObj name="Equation" r:id="rId3" imgW="1333500" imgH="254000" progId="Equation.DSMT4">
                  <p:embed/>
                  <p:pic>
                    <p:nvPicPr>
                      <p:cNvPr id="99333" name="Object 4">
                        <a:extLst>
                          <a:ext uri="{FF2B5EF4-FFF2-40B4-BE49-F238E27FC236}">
                            <a16:creationId xmlns:a16="http://schemas.microsoft.com/office/drawing/2014/main" id="{D9F78B02-36E5-5BD4-7023-BF4CA01F5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5805489"/>
                        <a:ext cx="34893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04E83B-2C6A-443A-BF8D-01EFF257C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65" t="15507" r="-3834" b="10458"/>
          <a:stretch/>
        </p:blipFill>
        <p:spPr>
          <a:xfrm>
            <a:off x="990600" y="1436986"/>
            <a:ext cx="7716983" cy="505588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FD8ED9-2318-9726-5015-B612330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 Definido Por Dois Pontos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14DBBEE-5FE5-D6DD-C8AF-7453F9915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4850"/>
              </p:ext>
            </p:extLst>
          </p:nvPr>
        </p:nvGraphicFramePr>
        <p:xfrm>
          <a:off x="9290050" y="2087563"/>
          <a:ext cx="1911350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939600" progId="Equation.DSMT4">
                  <p:embed/>
                </p:oleObj>
              </mc:Choice>
              <mc:Fallback>
                <p:oleObj name="Equation" r:id="rId3" imgW="736560" imgH="939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14DBBEE-5FE5-D6DD-C8AF-7453F9915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0050" y="2087563"/>
                        <a:ext cx="1911350" cy="243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338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A0B6E54-E86C-0085-57F4-832490D43010}"/>
              </a:ext>
            </a:extLst>
          </p:cNvPr>
          <p:cNvSpPr/>
          <p:nvPr/>
        </p:nvSpPr>
        <p:spPr>
          <a:xfrm>
            <a:off x="5303838" y="6458527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E32ADF-E357-8FA4-8815-1961B5C32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6" t="21617" r="10418" b="7676"/>
          <a:stretch/>
        </p:blipFill>
        <p:spPr>
          <a:xfrm>
            <a:off x="1050493" y="517421"/>
            <a:ext cx="8506690" cy="54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63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A0B6E54-E86C-0085-57F4-832490D43010}"/>
              </a:ext>
            </a:extLst>
          </p:cNvPr>
          <p:cNvSpPr/>
          <p:nvPr/>
        </p:nvSpPr>
        <p:spPr>
          <a:xfrm>
            <a:off x="5303838" y="6458527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0EB48-EE2E-DD32-A0AC-4E56FC51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" t="8889" r="5820" b="5825"/>
          <a:stretch/>
        </p:blipFill>
        <p:spPr>
          <a:xfrm>
            <a:off x="1357744" y="609600"/>
            <a:ext cx="9379529" cy="58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1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EB473758-FA19-48B8-8EF8-975AF42D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 Definido Por Dois Pontos</a:t>
            </a:r>
            <a:endParaRPr lang="pt-BR" sz="4200" dirty="0">
              <a:latin typeface="Book Antiqua" panose="02040602050305030304" pitchFamily="18" charset="0"/>
            </a:endParaRPr>
          </a:p>
        </p:txBody>
      </p:sp>
      <p:sp>
        <p:nvSpPr>
          <p:cNvPr id="101379" name="Espaço Reservado para Conteúdo 2">
            <a:extLst>
              <a:ext uri="{FF2B5EF4-FFF2-40B4-BE49-F238E27FC236}">
                <a16:creationId xmlns:a16="http://schemas.microsoft.com/office/drawing/2014/main" id="{FECB5994-7119-ADC8-A5DB-CE1A9B7E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18" y="1143000"/>
            <a:ext cx="10215491" cy="486987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    Sempre que tivermos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 </a:t>
            </a:r>
          </a:p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O Vetor       “transporta” o ponto inicial A até o ponto extremo B. </a:t>
            </a: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92629436-42A6-65B1-A890-A76C5F9BA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86924"/>
              </p:ext>
            </p:extLst>
          </p:nvPr>
        </p:nvGraphicFramePr>
        <p:xfrm>
          <a:off x="4261247" y="2469356"/>
          <a:ext cx="4392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508000" progId="Equation.DSMT4">
                  <p:embed/>
                </p:oleObj>
              </mc:Choice>
              <mc:Fallback>
                <p:oleObj name="Equation" r:id="rId2" imgW="1727200" imgH="508000" progId="Equation.DSMT4">
                  <p:embed/>
                  <p:pic>
                    <p:nvPicPr>
                      <p:cNvPr id="61444" name="Object 4">
                        <a:extLst>
                          <a:ext uri="{FF2B5EF4-FFF2-40B4-BE49-F238E27FC236}">
                            <a16:creationId xmlns:a16="http://schemas.microsoft.com/office/drawing/2014/main" id="{92629436-42A6-65B1-A890-A76C5F9BA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247" y="2469356"/>
                        <a:ext cx="4392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>
            <a:extLst>
              <a:ext uri="{FF2B5EF4-FFF2-40B4-BE49-F238E27FC236}">
                <a16:creationId xmlns:a16="http://schemas.microsoft.com/office/drawing/2014/main" id="{27420D36-FCE1-C1E7-C20C-57A85D7FF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22690"/>
              </p:ext>
            </p:extLst>
          </p:nvPr>
        </p:nvGraphicFramePr>
        <p:xfrm>
          <a:off x="2320059" y="3913621"/>
          <a:ext cx="388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61447" name="Object 7">
                        <a:extLst>
                          <a:ext uri="{FF2B5EF4-FFF2-40B4-BE49-F238E27FC236}">
                            <a16:creationId xmlns:a16="http://schemas.microsoft.com/office/drawing/2014/main" id="{27420D36-FCE1-C1E7-C20C-57A85D7FF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059" y="3913621"/>
                        <a:ext cx="388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>
            <a:extLst>
              <a:ext uri="{FF2B5EF4-FFF2-40B4-BE49-F238E27FC236}">
                <a16:creationId xmlns:a16="http://schemas.microsoft.com/office/drawing/2014/main" id="{B65D8EB1-9017-AEC5-D4D7-26017AD1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1125539"/>
            <a:ext cx="4873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F8D68D8-21B8-8501-C110-EB7293FF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 Definido Por Dois Pontos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102404" name="Object 9">
            <a:extLst>
              <a:ext uri="{FF2B5EF4-FFF2-40B4-BE49-F238E27FC236}">
                <a16:creationId xmlns:a16="http://schemas.microsoft.com/office/drawing/2014/main" id="{1C9312FA-3165-668E-CB5F-AF13DE85B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4573589"/>
          <a:ext cx="5237162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774700" progId="Equation.DSMT4">
                  <p:embed/>
                </p:oleObj>
              </mc:Choice>
              <mc:Fallback>
                <p:oleObj name="Equation" r:id="rId3" imgW="1993900" imgH="774700" progId="Equation.DSMT4">
                  <p:embed/>
                  <p:pic>
                    <p:nvPicPr>
                      <p:cNvPr id="102404" name="Object 9">
                        <a:extLst>
                          <a:ext uri="{FF2B5EF4-FFF2-40B4-BE49-F238E27FC236}">
                            <a16:creationId xmlns:a16="http://schemas.microsoft.com/office/drawing/2014/main" id="{1C9312FA-3165-668E-CB5F-AF13DE85B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573589"/>
                        <a:ext cx="5237162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1B1796A4-BE3E-44B8-7D87-DB893B92539D}"/>
              </a:ext>
            </a:extLst>
          </p:cNvPr>
          <p:cNvSpPr/>
          <p:nvPr/>
        </p:nvSpPr>
        <p:spPr>
          <a:xfrm>
            <a:off x="5159376" y="2636838"/>
            <a:ext cx="1223963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2406" name="CaixaDeTexto 5">
            <a:extLst>
              <a:ext uri="{FF2B5EF4-FFF2-40B4-BE49-F238E27FC236}">
                <a16:creationId xmlns:a16="http://schemas.microsoft.com/office/drawing/2014/main" id="{22530C02-3443-F700-D126-671CDA84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21336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C(1,2)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>
            <a:extLst>
              <a:ext uri="{FF2B5EF4-FFF2-40B4-BE49-F238E27FC236}">
                <a16:creationId xmlns:a16="http://schemas.microsoft.com/office/drawing/2014/main" id="{D7F289AE-E8DD-9871-6158-F3F5FD21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4307" r="-1949"/>
          <a:stretch>
            <a:fillRect/>
          </a:stretch>
        </p:blipFill>
        <p:spPr bwMode="auto">
          <a:xfrm>
            <a:off x="3575050" y="1196975"/>
            <a:ext cx="36004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321308-CF79-49C3-99C2-DEFB6D527E43}"/>
              </a:ext>
            </a:extLst>
          </p:cNvPr>
          <p:cNvSpPr txBox="1"/>
          <p:nvPr/>
        </p:nvSpPr>
        <p:spPr>
          <a:xfrm>
            <a:off x="1953491" y="4157663"/>
            <a:ext cx="8576544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O vetor é “livre”, ele não tem posição fixa</a:t>
            </a:r>
          </a:p>
          <a:p>
            <a:pPr eaLnBrk="1" hangingPunct="1"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ao contrário do segmento orientado.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o vetor                  esta representado por um  segmento  orientado</a:t>
            </a:r>
          </a:p>
          <a:p>
            <a:pPr eaLnBrk="1" hangingPunct="1"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 com a origem em   C(1,2) .  </a:t>
            </a:r>
          </a:p>
          <a:p>
            <a:pPr eaLnBrk="1" hangingPunct="1"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Mas, poderia ser representado por um segmento orientado</a:t>
            </a:r>
          </a:p>
          <a:p>
            <a:pPr eaLnBrk="1" hangingPunct="1">
              <a:defRPr/>
            </a:pPr>
            <a:r>
              <a:rPr lang="pt-BR" sz="2300" dirty="0">
                <a:latin typeface="Book Antiqua" panose="02040602050305030304" pitchFamily="18" charset="0"/>
                <a:cs typeface="Arial" charset="0"/>
              </a:rPr>
              <a:t> cujo ponto inicial poderia estar em qualquer outro ponto. 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41E42E27-12DE-1A1F-0462-2934FFA5F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4868864"/>
          <a:ext cx="1141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:a16="http://schemas.microsoft.com/office/drawing/2014/main" id="{41E42E27-12DE-1A1F-0462-2934FFA5F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868864"/>
                        <a:ext cx="1141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8C2AC88-9F93-08E7-9AAE-C5D08D8F0697}"/>
              </a:ext>
            </a:extLst>
          </p:cNvPr>
          <p:cNvSpPr/>
          <p:nvPr/>
        </p:nvSpPr>
        <p:spPr>
          <a:xfrm>
            <a:off x="2927351" y="476251"/>
            <a:ext cx="792163" cy="93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6E7B14-8465-8DB7-A900-F466599B784A}"/>
              </a:ext>
            </a:extLst>
          </p:cNvPr>
          <p:cNvSpPr/>
          <p:nvPr/>
        </p:nvSpPr>
        <p:spPr>
          <a:xfrm>
            <a:off x="4295776" y="1916113"/>
            <a:ext cx="720725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3431" name="CaixaDeTexto 5">
            <a:extLst>
              <a:ext uri="{FF2B5EF4-FFF2-40B4-BE49-F238E27FC236}">
                <a16:creationId xmlns:a16="http://schemas.microsoft.com/office/drawing/2014/main" id="{DEFBBC4D-EAA8-CBBF-2BAA-7C952BA2A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198913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C(1,2)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>
            <a:extLst>
              <a:ext uri="{FF2B5EF4-FFF2-40B4-BE49-F238E27FC236}">
                <a16:creationId xmlns:a16="http://schemas.microsoft.com/office/drawing/2014/main" id="{A046A59D-20B5-B36E-3DEC-DC1DD9B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20675"/>
            <a:ext cx="53292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451" name="Object 4">
            <a:extLst>
              <a:ext uri="{FF2B5EF4-FFF2-40B4-BE49-F238E27FC236}">
                <a16:creationId xmlns:a16="http://schemas.microsoft.com/office/drawing/2014/main" id="{5C630021-0768-ED31-5A56-BF5775CC8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6092826"/>
          <a:ext cx="54943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241300" progId="Equation.DSMT4">
                  <p:embed/>
                </p:oleObj>
              </mc:Choice>
              <mc:Fallback>
                <p:oleObj name="Equation" r:id="rId3" imgW="2540000" imgH="241300" progId="Equation.DSMT4">
                  <p:embed/>
                  <p:pic>
                    <p:nvPicPr>
                      <p:cNvPr id="104451" name="Object 4">
                        <a:extLst>
                          <a:ext uri="{FF2B5EF4-FFF2-40B4-BE49-F238E27FC236}">
                            <a16:creationId xmlns:a16="http://schemas.microsoft.com/office/drawing/2014/main" id="{5C630021-0768-ED31-5A56-BF5775CC8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6092826"/>
                        <a:ext cx="54943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Conteúdo 2">
            <a:extLst>
              <a:ext uri="{FF2B5EF4-FFF2-40B4-BE49-F238E27FC236}">
                <a16:creationId xmlns:a16="http://schemas.microsoft.com/office/drawing/2014/main" id="{6A9B8FB2-572E-BAF0-75BA-716A4C9C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 dirty="0"/>
              <a:t> Exemplo parecido com figura 1. 47, p. 45 ( figura slide anterior)</a:t>
            </a:r>
          </a:p>
          <a:p>
            <a:pPr>
              <a:buFontTx/>
              <a:buNone/>
            </a:pPr>
            <a:r>
              <a:rPr lang="pt-BR" altLang="pt-BR" sz="2800" dirty="0"/>
              <a:t>   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   </a:t>
            </a:r>
          </a:p>
          <a:p>
            <a:pPr>
              <a:buFontTx/>
              <a:buNone/>
            </a:pPr>
            <a:endParaRPr lang="pt-BR" altLang="pt-BR" sz="2800" dirty="0"/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AA591569-14B2-7F78-82D8-64746C8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200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Exemplo: </a:t>
            </a:r>
          </a:p>
        </p:txBody>
      </p:sp>
      <p:pic>
        <p:nvPicPr>
          <p:cNvPr id="47108" name="Imagem 10">
            <a:extLst>
              <a:ext uri="{FF2B5EF4-FFF2-40B4-BE49-F238E27FC236}">
                <a16:creationId xmlns:a16="http://schemas.microsoft.com/office/drawing/2014/main" id="{97201585-12FB-000C-4852-CBC9B1E7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4" t="-50" r="14417" b="30959"/>
          <a:stretch>
            <a:fillRect/>
          </a:stretch>
        </p:blipFill>
        <p:spPr bwMode="auto">
          <a:xfrm>
            <a:off x="2424113" y="2492376"/>
            <a:ext cx="6354762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6026FF32-13F4-56FB-C32A-E944E438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7171" name="Object 8">
            <a:extLst>
              <a:ext uri="{FF2B5EF4-FFF2-40B4-BE49-F238E27FC236}">
                <a16:creationId xmlns:a16="http://schemas.microsoft.com/office/drawing/2014/main" id="{299E0EE6-21FE-56DE-927B-29C9BB614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941889"/>
          <a:ext cx="215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7171" name="Object 8">
                        <a:extLst>
                          <a:ext uri="{FF2B5EF4-FFF2-40B4-BE49-F238E27FC236}">
                            <a16:creationId xmlns:a16="http://schemas.microsoft.com/office/drawing/2014/main" id="{299E0EE6-21FE-56DE-927B-29C9BB614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941889"/>
                        <a:ext cx="215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to 5">
            <a:extLst>
              <a:ext uri="{FF2B5EF4-FFF2-40B4-BE49-F238E27FC236}">
                <a16:creationId xmlns:a16="http://schemas.microsoft.com/office/drawing/2014/main" id="{CE55FF15-0739-F179-9D1F-97DDF121C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5" y="6092825"/>
          <a:ext cx="18938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4461" imgH="522739" progId="Equation.DSMT4">
                  <p:embed/>
                </p:oleObj>
              </mc:Choice>
              <mc:Fallback>
                <p:oleObj name="Equation" r:id="rId4" imgW="1894461" imgH="522739" progId="Equation.DSMT4">
                  <p:embed/>
                  <p:pic>
                    <p:nvPicPr>
                      <p:cNvPr id="7172" name="Objeto 5">
                        <a:extLst>
                          <a:ext uri="{FF2B5EF4-FFF2-40B4-BE49-F238E27FC236}">
                            <a16:creationId xmlns:a16="http://schemas.microsoft.com/office/drawing/2014/main" id="{CE55FF15-0739-F179-9D1F-97DDF121C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6092825"/>
                        <a:ext cx="18938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Imagem 6">
            <a:extLst>
              <a:ext uri="{FF2B5EF4-FFF2-40B4-BE49-F238E27FC236}">
                <a16:creationId xmlns:a16="http://schemas.microsoft.com/office/drawing/2014/main" id="{CEA0782E-1347-9217-EC92-32F7E041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341438"/>
            <a:ext cx="8839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magem 2">
            <a:extLst>
              <a:ext uri="{FF2B5EF4-FFF2-40B4-BE49-F238E27FC236}">
                <a16:creationId xmlns:a16="http://schemas.microsoft.com/office/drawing/2014/main" id="{C4D7BD47-05D6-E49F-C86A-EA7937DF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841376"/>
            <a:ext cx="831691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BCB16F5F-7281-2B3C-9F42-C122ADD0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 1: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AE128270-986E-24B7-98E3-0BA58D6E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5"/>
            <a:ext cx="8291512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/>
              <a:t> Paulo </a:t>
            </a:r>
            <a:r>
              <a:rPr lang="pt-BR" sz="2800" dirty="0" err="1"/>
              <a:t>Winterle</a:t>
            </a:r>
            <a:r>
              <a:rPr lang="pt-BR" sz="2800" dirty="0"/>
              <a:t> (p. 25) </a:t>
            </a:r>
          </a:p>
          <a:p>
            <a:pPr>
              <a:buFontTx/>
              <a:buNone/>
              <a:defRPr/>
            </a:pPr>
            <a:r>
              <a:rPr lang="pt-BR" sz="2800" dirty="0"/>
              <a:t>Dados A(-1,2), B(3,-1) e C(-2,4)</a:t>
            </a:r>
          </a:p>
          <a:p>
            <a:pPr>
              <a:buFontTx/>
              <a:buNone/>
              <a:defRPr/>
            </a:pPr>
            <a:r>
              <a:rPr lang="pt-BR" sz="2800" dirty="0"/>
              <a:t>Determinar D, tal que: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 marL="0"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E54DEC56-932D-0FA8-AB39-2DA54329D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2924175"/>
          <a:ext cx="16605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280" imgH="393529" progId="Equation.DSMT4">
                  <p:embed/>
                </p:oleObj>
              </mc:Choice>
              <mc:Fallback>
                <p:oleObj name="Equation" r:id="rId2" imgW="736280" imgH="393529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E54DEC56-932D-0FA8-AB39-2DA54329D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924175"/>
                        <a:ext cx="16605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Imagem 2">
            <a:extLst>
              <a:ext uri="{FF2B5EF4-FFF2-40B4-BE49-F238E27FC236}">
                <a16:creationId xmlns:a16="http://schemas.microsoft.com/office/drawing/2014/main" id="{9A3CC95C-9F2F-7F80-6AD6-375EE744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 t="-49" r="2" b="44287"/>
          <a:stretch>
            <a:fillRect/>
          </a:stretch>
        </p:blipFill>
        <p:spPr bwMode="auto">
          <a:xfrm>
            <a:off x="5016501" y="2852738"/>
            <a:ext cx="47085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E2949D7F-0F5E-4DD2-7629-A5E3FD5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 1: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4B6C08A3-FF0E-F673-7723-40DEFA3D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5"/>
            <a:ext cx="8291512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/>
              <a:t> Paulo </a:t>
            </a:r>
            <a:r>
              <a:rPr lang="pt-BR" sz="2800" dirty="0" err="1"/>
              <a:t>Winterle</a:t>
            </a:r>
            <a:r>
              <a:rPr lang="pt-BR" sz="2800" dirty="0"/>
              <a:t> (p. 25) </a:t>
            </a:r>
          </a:p>
          <a:p>
            <a:pPr>
              <a:buFontTx/>
              <a:buNone/>
              <a:defRPr/>
            </a:pPr>
            <a:r>
              <a:rPr lang="pt-BR" sz="2800" dirty="0"/>
              <a:t>Dados A(-1,2), B(3,-1) e C(-2,4)</a:t>
            </a:r>
          </a:p>
          <a:p>
            <a:pPr>
              <a:buFontTx/>
              <a:buNone/>
              <a:defRPr/>
            </a:pPr>
            <a:r>
              <a:rPr lang="pt-BR" sz="2800" dirty="0"/>
              <a:t>Determinar D, tal que: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 marL="0"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CF07DE92-5EEE-7F2B-B287-B7D1BBB5C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2924175"/>
          <a:ext cx="16605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280" imgH="393529" progId="Equation.DSMT4">
                  <p:embed/>
                </p:oleObj>
              </mc:Choice>
              <mc:Fallback>
                <p:oleObj name="Equation" r:id="rId2" imgW="736280" imgH="393529" progId="Equation.DSMT4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CF07DE92-5EEE-7F2B-B287-B7D1BBB5C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924175"/>
                        <a:ext cx="16605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Imagem 2">
            <a:extLst>
              <a:ext uri="{FF2B5EF4-FFF2-40B4-BE49-F238E27FC236}">
                <a16:creationId xmlns:a16="http://schemas.microsoft.com/office/drawing/2014/main" id="{0277D784-B8EE-BC42-48D7-392D8CC02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 t="-49" r="2" b="44287"/>
          <a:stretch>
            <a:fillRect/>
          </a:stretch>
        </p:blipFill>
        <p:spPr bwMode="auto">
          <a:xfrm>
            <a:off x="5016501" y="2852738"/>
            <a:ext cx="47085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6CD6F76-E8B1-9EE3-F99C-36C6A7EC4238}"/>
              </a:ext>
            </a:extLst>
          </p:cNvPr>
          <p:cNvCxnSpPr>
            <a:cxnSpLocks/>
          </p:cNvCxnSpPr>
          <p:nvPr/>
        </p:nvCxnSpPr>
        <p:spPr>
          <a:xfrm>
            <a:off x="7032625" y="4221164"/>
            <a:ext cx="1511300" cy="1152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A85422F-9739-70A1-6D35-2286F124FA09}"/>
              </a:ext>
            </a:extLst>
          </p:cNvPr>
          <p:cNvCxnSpPr>
            <a:cxnSpLocks/>
          </p:cNvCxnSpPr>
          <p:nvPr/>
        </p:nvCxnSpPr>
        <p:spPr>
          <a:xfrm>
            <a:off x="6672263" y="3500438"/>
            <a:ext cx="792162" cy="576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3BACF905-464D-A6CA-D504-3BBC80D7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 1: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76C86B38-3A98-7EDE-3B6C-4B63E2A3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5"/>
            <a:ext cx="8291512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/>
              <a:t> Paulo </a:t>
            </a:r>
            <a:r>
              <a:rPr lang="pt-BR" sz="2800" dirty="0" err="1"/>
              <a:t>Winterle</a:t>
            </a:r>
            <a:r>
              <a:rPr lang="pt-BR" sz="2800" dirty="0"/>
              <a:t> (p. 25)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pt-BR" sz="2800" dirty="0"/>
              <a:t>A(-1,2), B(3,-1) e C(-2,4)</a:t>
            </a:r>
          </a:p>
          <a:p>
            <a:pPr>
              <a:buFontTx/>
              <a:buNone/>
              <a:defRPr/>
            </a:pPr>
            <a:r>
              <a:rPr lang="pt-BR" sz="2800" dirty="0"/>
              <a:t>D ?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 marL="0"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graphicFrame>
        <p:nvGraphicFramePr>
          <p:cNvPr id="51204" name="Objeto 4">
            <a:extLst>
              <a:ext uri="{FF2B5EF4-FFF2-40B4-BE49-F238E27FC236}">
                <a16:creationId xmlns:a16="http://schemas.microsoft.com/office/drawing/2014/main" id="{048A200F-7107-E118-244F-3B8F17843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2781300"/>
          <a:ext cx="16589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9724" imgH="833790" progId="Equation.DSMT4">
                  <p:embed/>
                </p:oleObj>
              </mc:Choice>
              <mc:Fallback>
                <p:oleObj name="Equation" r:id="rId2" imgW="1659724" imgH="833790" progId="Equation.DSMT4">
                  <p:embed/>
                  <p:pic>
                    <p:nvPicPr>
                      <p:cNvPr id="51204" name="Objeto 4">
                        <a:extLst>
                          <a:ext uri="{FF2B5EF4-FFF2-40B4-BE49-F238E27FC236}">
                            <a16:creationId xmlns:a16="http://schemas.microsoft.com/office/drawing/2014/main" id="{048A200F-7107-E118-244F-3B8F17843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781300"/>
                        <a:ext cx="16589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3D46BC97-75D5-DD38-5DEA-87F877DB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 1: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BDA60C4A-076E-C6A2-C546-FCA9DA6B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5"/>
            <a:ext cx="8291512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/>
              <a:t> Paulo </a:t>
            </a:r>
            <a:r>
              <a:rPr lang="pt-BR" sz="2800" dirty="0" err="1"/>
              <a:t>Winterle</a:t>
            </a:r>
            <a:r>
              <a:rPr lang="pt-BR" sz="2800" dirty="0"/>
              <a:t> (p. 25)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pt-BR" sz="2800" dirty="0"/>
              <a:t>A(-1,2), B(3,-1) e C(-2,4)</a:t>
            </a:r>
          </a:p>
          <a:p>
            <a:pPr>
              <a:buFontTx/>
              <a:buNone/>
              <a:defRPr/>
            </a:pPr>
            <a:r>
              <a:rPr lang="pt-BR" sz="2800" dirty="0"/>
              <a:t>D ?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 marL="0"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graphicFrame>
        <p:nvGraphicFramePr>
          <p:cNvPr id="52228" name="Objeto 1">
            <a:extLst>
              <a:ext uri="{FF2B5EF4-FFF2-40B4-BE49-F238E27FC236}">
                <a16:creationId xmlns:a16="http://schemas.microsoft.com/office/drawing/2014/main" id="{8450E485-00AD-F923-1094-FE7BEDCAA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3533775"/>
          <a:ext cx="8624888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900" imgH="1346200" progId="Equation.DSMT4">
                  <p:embed/>
                </p:oleObj>
              </mc:Choice>
              <mc:Fallback>
                <p:oleObj name="Equation" r:id="rId2" imgW="3517900" imgH="1346200" progId="Equation.DSMT4">
                  <p:embed/>
                  <p:pic>
                    <p:nvPicPr>
                      <p:cNvPr id="52228" name="Objeto 1">
                        <a:extLst>
                          <a:ext uri="{FF2B5EF4-FFF2-40B4-BE49-F238E27FC236}">
                            <a16:creationId xmlns:a16="http://schemas.microsoft.com/office/drawing/2014/main" id="{8450E485-00AD-F923-1094-FE7BEDCAA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533775"/>
                        <a:ext cx="8624888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to 4">
            <a:extLst>
              <a:ext uri="{FF2B5EF4-FFF2-40B4-BE49-F238E27FC236}">
                <a16:creationId xmlns:a16="http://schemas.microsoft.com/office/drawing/2014/main" id="{C08AABF7-CAD7-101A-8B41-23DEBC23E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2781300"/>
          <a:ext cx="16589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9724" imgH="833790" progId="Equation.DSMT4">
                  <p:embed/>
                </p:oleObj>
              </mc:Choice>
              <mc:Fallback>
                <p:oleObj name="Equation" r:id="rId4" imgW="1659724" imgH="833790" progId="Equation.DSMT4">
                  <p:embed/>
                  <p:pic>
                    <p:nvPicPr>
                      <p:cNvPr id="52229" name="Objeto 4">
                        <a:extLst>
                          <a:ext uri="{FF2B5EF4-FFF2-40B4-BE49-F238E27FC236}">
                            <a16:creationId xmlns:a16="http://schemas.microsoft.com/office/drawing/2014/main" id="{C08AABF7-CAD7-101A-8B41-23DEBC23E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781300"/>
                        <a:ext cx="16589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E1488D0-6AA2-209F-0A1C-4F364FC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 1:</a:t>
            </a:r>
          </a:p>
        </p:txBody>
      </p:sp>
      <p:sp>
        <p:nvSpPr>
          <p:cNvPr id="9221" name="Espaço Reservado para Conteúdo 2">
            <a:extLst>
              <a:ext uri="{FF2B5EF4-FFF2-40B4-BE49-F238E27FC236}">
                <a16:creationId xmlns:a16="http://schemas.microsoft.com/office/drawing/2014/main" id="{37E3CA27-EBC4-FC02-0B99-BC48B511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196975"/>
            <a:ext cx="8291512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 marL="0"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</a:t>
            </a:r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graphicFrame>
        <p:nvGraphicFramePr>
          <p:cNvPr id="53252" name="Objeto 1">
            <a:extLst>
              <a:ext uri="{FF2B5EF4-FFF2-40B4-BE49-F238E27FC236}">
                <a16:creationId xmlns:a16="http://schemas.microsoft.com/office/drawing/2014/main" id="{2B9DFDDF-51D1-E94F-F717-0312902FF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2349500"/>
          <a:ext cx="5824538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1295280" progId="Equation.DSMT4">
                  <p:embed/>
                </p:oleObj>
              </mc:Choice>
              <mc:Fallback>
                <p:oleObj name="Equation" r:id="rId2" imgW="2374560" imgH="1295280" progId="Equation.DSMT4">
                  <p:embed/>
                  <p:pic>
                    <p:nvPicPr>
                      <p:cNvPr id="53252" name="Objeto 1">
                        <a:extLst>
                          <a:ext uri="{FF2B5EF4-FFF2-40B4-BE49-F238E27FC236}">
                            <a16:creationId xmlns:a16="http://schemas.microsoft.com/office/drawing/2014/main" id="{2B9DFDDF-51D1-E94F-F717-0312902FF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349500"/>
                        <a:ext cx="5824538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Conteúdo 2">
            <a:extLst>
              <a:ext uri="{FF2B5EF4-FFF2-40B4-BE49-F238E27FC236}">
                <a16:creationId xmlns:a16="http://schemas.microsoft.com/office/drawing/2014/main" id="{5E06E283-173C-D869-7B90-0F7B33E4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Considere o segmento  de extremos              e  </a:t>
            </a:r>
          </a:p>
          <a:p>
            <a:pPr>
              <a:buFontTx/>
              <a:buNone/>
            </a:pPr>
            <a:r>
              <a:rPr lang="pt-BR" altLang="pt-BR" sz="2800"/>
              <a:t>                o ponto médio de AB: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6BEA97BE-9FC4-5DCD-C769-5DB18C05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Ponto Médio</a:t>
            </a:r>
          </a:p>
        </p:txBody>
      </p:sp>
      <p:graphicFrame>
        <p:nvGraphicFramePr>
          <p:cNvPr id="54276" name="Object 6">
            <a:extLst>
              <a:ext uri="{FF2B5EF4-FFF2-40B4-BE49-F238E27FC236}">
                <a16:creationId xmlns:a16="http://schemas.microsoft.com/office/drawing/2014/main" id="{985C4D21-3EE7-D916-F269-45CF2B5E3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1844675"/>
          <a:ext cx="1135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228501" progId="Equation.DSMT4">
                  <p:embed/>
                </p:oleObj>
              </mc:Choice>
              <mc:Fallback>
                <p:oleObj name="Equation" r:id="rId2" imgW="583947" imgH="228501" progId="Equation.DSMT4">
                  <p:embed/>
                  <p:pic>
                    <p:nvPicPr>
                      <p:cNvPr id="54276" name="Object 6">
                        <a:extLst>
                          <a:ext uri="{FF2B5EF4-FFF2-40B4-BE49-F238E27FC236}">
                            <a16:creationId xmlns:a16="http://schemas.microsoft.com/office/drawing/2014/main" id="{985C4D21-3EE7-D916-F269-45CF2B5E3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1844675"/>
                        <a:ext cx="11350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7">
            <a:extLst>
              <a:ext uri="{FF2B5EF4-FFF2-40B4-BE49-F238E27FC236}">
                <a16:creationId xmlns:a16="http://schemas.microsoft.com/office/drawing/2014/main" id="{7B04183F-CC4E-D92B-0312-E22F67F4C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4038" y="1844675"/>
          <a:ext cx="1223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54277" name="Object 7">
                        <a:extLst>
                          <a:ext uri="{FF2B5EF4-FFF2-40B4-BE49-F238E27FC236}">
                            <a16:creationId xmlns:a16="http://schemas.microsoft.com/office/drawing/2014/main" id="{7B04183F-CC4E-D92B-0312-E22F67F4C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038" y="1844675"/>
                        <a:ext cx="1223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8">
            <a:extLst>
              <a:ext uri="{FF2B5EF4-FFF2-40B4-BE49-F238E27FC236}">
                <a16:creationId xmlns:a16="http://schemas.microsoft.com/office/drawing/2014/main" id="{DFC34AC8-7267-2BE2-BB7D-1C09FE832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492375"/>
          <a:ext cx="1085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203112" progId="Equation.DSMT4">
                  <p:embed/>
                </p:oleObj>
              </mc:Choice>
              <mc:Fallback>
                <p:oleObj name="Equation" r:id="rId6" imgW="558558" imgH="203112" progId="Equation.DSMT4">
                  <p:embed/>
                  <p:pic>
                    <p:nvPicPr>
                      <p:cNvPr id="54278" name="Object 8">
                        <a:extLst>
                          <a:ext uri="{FF2B5EF4-FFF2-40B4-BE49-F238E27FC236}">
                            <a16:creationId xmlns:a16="http://schemas.microsoft.com/office/drawing/2014/main" id="{DFC34AC8-7267-2BE2-BB7D-1C09FE832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492375"/>
                        <a:ext cx="1085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Picture 11">
            <a:extLst>
              <a:ext uri="{FF2B5EF4-FFF2-40B4-BE49-F238E27FC236}">
                <a16:creationId xmlns:a16="http://schemas.microsoft.com/office/drawing/2014/main" id="{03C1AA18-7496-EB89-5104-2A8CB3A4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3429000"/>
            <a:ext cx="35274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80" name="Objeto 1">
            <a:extLst>
              <a:ext uri="{FF2B5EF4-FFF2-40B4-BE49-F238E27FC236}">
                <a16:creationId xmlns:a16="http://schemas.microsoft.com/office/drawing/2014/main" id="{D049E952-80FD-D617-980E-C823D708C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2852738"/>
          <a:ext cx="2735263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5100" imgH="1981200" progId="Equation.DSMT4">
                  <p:embed/>
                </p:oleObj>
              </mc:Choice>
              <mc:Fallback>
                <p:oleObj name="Equation" r:id="rId9" imgW="1435100" imgH="1981200" progId="Equation.DSMT4">
                  <p:embed/>
                  <p:pic>
                    <p:nvPicPr>
                      <p:cNvPr id="54280" name="Objeto 1">
                        <a:extLst>
                          <a:ext uri="{FF2B5EF4-FFF2-40B4-BE49-F238E27FC236}">
                            <a16:creationId xmlns:a16="http://schemas.microsoft.com/office/drawing/2014/main" id="{D049E952-80FD-D617-980E-C823D708C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852738"/>
                        <a:ext cx="2735263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F9AAF62-0FD7-126C-906F-93993A58EF94}"/>
              </a:ext>
            </a:extLst>
          </p:cNvPr>
          <p:cNvSpPr/>
          <p:nvPr/>
        </p:nvSpPr>
        <p:spPr>
          <a:xfrm>
            <a:off x="2566988" y="3284538"/>
            <a:ext cx="3097212" cy="143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55299" name="Espaço Reservado para Conteúdo 2">
            <a:extLst>
              <a:ext uri="{FF2B5EF4-FFF2-40B4-BE49-F238E27FC236}">
                <a16:creationId xmlns:a16="http://schemas.microsoft.com/office/drawing/2014/main" id="{B991FB1A-41EC-5397-F7BA-1D449A64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Considere o segmento  de extremos              e  </a:t>
            </a:r>
          </a:p>
          <a:p>
            <a:pPr>
              <a:buFontTx/>
              <a:buNone/>
            </a:pPr>
            <a:r>
              <a:rPr lang="pt-BR" altLang="pt-BR" sz="2800"/>
              <a:t>                o ponto médio de AB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55300" name="Object 9">
            <a:extLst>
              <a:ext uri="{FF2B5EF4-FFF2-40B4-BE49-F238E27FC236}">
                <a16:creationId xmlns:a16="http://schemas.microsoft.com/office/drawing/2014/main" id="{28137BAD-7A0C-5D36-C212-4E47CFCC4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573464"/>
          <a:ext cx="24939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431800" progId="Equation.DSMT4">
                  <p:embed/>
                </p:oleObj>
              </mc:Choice>
              <mc:Fallback>
                <p:oleObj name="Equation" r:id="rId2" imgW="1282700" imgH="431800" progId="Equation.DSMT4">
                  <p:embed/>
                  <p:pic>
                    <p:nvPicPr>
                      <p:cNvPr id="55300" name="Object 9">
                        <a:extLst>
                          <a:ext uri="{FF2B5EF4-FFF2-40B4-BE49-F238E27FC236}">
                            <a16:creationId xmlns:a16="http://schemas.microsoft.com/office/drawing/2014/main" id="{28137BAD-7A0C-5D36-C212-4E47CFCC4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573464"/>
                        <a:ext cx="24939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ítulo 1">
            <a:extLst>
              <a:ext uri="{FF2B5EF4-FFF2-40B4-BE49-F238E27FC236}">
                <a16:creationId xmlns:a16="http://schemas.microsoft.com/office/drawing/2014/main" id="{23B160B4-BC49-AB37-3BA9-784EFB2B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Ponto Médio</a:t>
            </a:r>
          </a:p>
        </p:txBody>
      </p:sp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25146091-3C60-90DC-1570-7501DCC25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1844675"/>
          <a:ext cx="1135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228501" progId="Equation.DSMT4">
                  <p:embed/>
                </p:oleObj>
              </mc:Choice>
              <mc:Fallback>
                <p:oleObj name="Equation" r:id="rId4" imgW="583947" imgH="228501" progId="Equation.DSMT4">
                  <p:embed/>
                  <p:pic>
                    <p:nvPicPr>
                      <p:cNvPr id="55302" name="Object 6">
                        <a:extLst>
                          <a:ext uri="{FF2B5EF4-FFF2-40B4-BE49-F238E27FC236}">
                            <a16:creationId xmlns:a16="http://schemas.microsoft.com/office/drawing/2014/main" id="{25146091-3C60-90DC-1570-7501DCC25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1844675"/>
                        <a:ext cx="11350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9AEEA1F4-9255-813F-77FC-08FA31EE6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4038" y="1844675"/>
          <a:ext cx="1223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228600" progId="Equation.DSMT4">
                  <p:embed/>
                </p:oleObj>
              </mc:Choice>
              <mc:Fallback>
                <p:oleObj name="Equation" r:id="rId6" imgW="647700" imgH="228600" progId="Equation.DSMT4">
                  <p:embed/>
                  <p:pic>
                    <p:nvPicPr>
                      <p:cNvPr id="55303" name="Object 7">
                        <a:extLst>
                          <a:ext uri="{FF2B5EF4-FFF2-40B4-BE49-F238E27FC236}">
                            <a16:creationId xmlns:a16="http://schemas.microsoft.com/office/drawing/2014/main" id="{9AEEA1F4-9255-813F-77FC-08FA31EE6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038" y="1844675"/>
                        <a:ext cx="1223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C909BE76-34CF-D48C-A7D6-D2C9B3857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492375"/>
          <a:ext cx="1085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558" imgH="203112" progId="Equation.DSMT4">
                  <p:embed/>
                </p:oleObj>
              </mc:Choice>
              <mc:Fallback>
                <p:oleObj name="Equation" r:id="rId8" imgW="558558" imgH="203112" progId="Equation.DSMT4">
                  <p:embed/>
                  <p:pic>
                    <p:nvPicPr>
                      <p:cNvPr id="55304" name="Object 8">
                        <a:extLst>
                          <a:ext uri="{FF2B5EF4-FFF2-40B4-BE49-F238E27FC236}">
                            <a16:creationId xmlns:a16="http://schemas.microsoft.com/office/drawing/2014/main" id="{C909BE76-34CF-D48C-A7D6-D2C9B3857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492375"/>
                        <a:ext cx="1085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5" name="Picture 11">
            <a:extLst>
              <a:ext uri="{FF2B5EF4-FFF2-40B4-BE49-F238E27FC236}">
                <a16:creationId xmlns:a16="http://schemas.microsoft.com/office/drawing/2014/main" id="{FE7FEFD3-AD24-83F8-D37A-5C46B699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3429000"/>
            <a:ext cx="35274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173773-32C3-608E-1674-BF9EFD6FCEAA}"/>
              </a:ext>
            </a:extLst>
          </p:cNvPr>
          <p:cNvSpPr/>
          <p:nvPr/>
        </p:nvSpPr>
        <p:spPr>
          <a:xfrm>
            <a:off x="2566988" y="3284538"/>
            <a:ext cx="3097212" cy="143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56323" name="Espaço Reservado para Conteúdo 2">
            <a:extLst>
              <a:ext uri="{FF2B5EF4-FFF2-40B4-BE49-F238E27FC236}">
                <a16:creationId xmlns:a16="http://schemas.microsoft.com/office/drawing/2014/main" id="{9148745C-734E-7BD8-AF93-F1E27F53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Determine o ponto médio do segmento de extremos A(-3,2) e B(5,-1)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56324" name="Object 9">
            <a:extLst>
              <a:ext uri="{FF2B5EF4-FFF2-40B4-BE49-F238E27FC236}">
                <a16:creationId xmlns:a16="http://schemas.microsoft.com/office/drawing/2014/main" id="{F382EF71-73CA-7D47-8F27-E2BD55533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573464"/>
          <a:ext cx="24939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431800" progId="Equation.DSMT4">
                  <p:embed/>
                </p:oleObj>
              </mc:Choice>
              <mc:Fallback>
                <p:oleObj name="Equation" r:id="rId2" imgW="1282700" imgH="431800" progId="Equation.DSMT4">
                  <p:embed/>
                  <p:pic>
                    <p:nvPicPr>
                      <p:cNvPr id="56324" name="Object 9">
                        <a:extLst>
                          <a:ext uri="{FF2B5EF4-FFF2-40B4-BE49-F238E27FC236}">
                            <a16:creationId xmlns:a16="http://schemas.microsoft.com/office/drawing/2014/main" id="{F382EF71-73CA-7D47-8F27-E2BD55533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573464"/>
                        <a:ext cx="24939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ítulo 1">
            <a:extLst>
              <a:ext uri="{FF2B5EF4-FFF2-40B4-BE49-F238E27FC236}">
                <a16:creationId xmlns:a16="http://schemas.microsoft.com/office/drawing/2014/main" id="{6A3BC01E-C898-6CEA-00D8-D935396D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Exemplo:</a:t>
            </a:r>
          </a:p>
        </p:txBody>
      </p:sp>
      <p:graphicFrame>
        <p:nvGraphicFramePr>
          <p:cNvPr id="56326" name="Objeto 3">
            <a:extLst>
              <a:ext uri="{FF2B5EF4-FFF2-40B4-BE49-F238E27FC236}">
                <a16:creationId xmlns:a16="http://schemas.microsoft.com/office/drawing/2014/main" id="{33A8B4E2-248A-D7F2-B760-97C7061A3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5013325"/>
          <a:ext cx="55292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431800" progId="Equation.DSMT4">
                  <p:embed/>
                </p:oleObj>
              </mc:Choice>
              <mc:Fallback>
                <p:oleObj name="Equation" r:id="rId4" imgW="2184400" imgH="431800" progId="Equation.DSMT4">
                  <p:embed/>
                  <p:pic>
                    <p:nvPicPr>
                      <p:cNvPr id="56326" name="Objeto 3">
                        <a:extLst>
                          <a:ext uri="{FF2B5EF4-FFF2-40B4-BE49-F238E27FC236}">
                            <a16:creationId xmlns:a16="http://schemas.microsoft.com/office/drawing/2014/main" id="{33A8B4E2-248A-D7F2-B760-97C7061A3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13325"/>
                        <a:ext cx="55292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Conteúdo 2">
            <a:extLst>
              <a:ext uri="{FF2B5EF4-FFF2-40B4-BE49-F238E27FC236}">
                <a16:creationId xmlns:a16="http://schemas.microsoft.com/office/drawing/2014/main" id="{D448A35D-A154-95B2-669E-E9C1B2D5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628775"/>
            <a:ext cx="8229600" cy="33845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Se dois vetores </a:t>
            </a:r>
          </a:p>
          <a:p>
            <a:pPr>
              <a:buFontTx/>
              <a:buNone/>
            </a:pPr>
            <a:r>
              <a:rPr lang="pt-BR" altLang="pt-BR" sz="2800"/>
              <a:t>são </a:t>
            </a:r>
            <a:r>
              <a:rPr lang="pt-BR" altLang="pt-BR" sz="2800">
                <a:solidFill>
                  <a:srgbClr val="FF0000"/>
                </a:solidFill>
              </a:rPr>
              <a:t>paralelos,  </a:t>
            </a:r>
            <a:r>
              <a:rPr lang="pt-BR" altLang="pt-BR" sz="2800"/>
              <a:t>existe um número real tal que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ou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CC3978FA-5260-859E-A3A0-E3CD2FA6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graphicFrame>
        <p:nvGraphicFramePr>
          <p:cNvPr id="57348" name="Object 6">
            <a:extLst>
              <a:ext uri="{FF2B5EF4-FFF2-40B4-BE49-F238E27FC236}">
                <a16:creationId xmlns:a16="http://schemas.microsoft.com/office/drawing/2014/main" id="{946CB89B-D3E7-A49E-CDA7-B02E5C565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628776"/>
          <a:ext cx="3035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254000" progId="Equation.DSMT4">
                  <p:embed/>
                </p:oleObj>
              </mc:Choice>
              <mc:Fallback>
                <p:oleObj name="Equation" r:id="rId2" imgW="1562100" imgH="254000" progId="Equation.DSMT4">
                  <p:embed/>
                  <p:pic>
                    <p:nvPicPr>
                      <p:cNvPr id="57348" name="Object 6">
                        <a:extLst>
                          <a:ext uri="{FF2B5EF4-FFF2-40B4-BE49-F238E27FC236}">
                            <a16:creationId xmlns:a16="http://schemas.microsoft.com/office/drawing/2014/main" id="{946CB89B-D3E7-A49E-CDA7-B02E5C565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628776"/>
                        <a:ext cx="3035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6">
            <a:extLst>
              <a:ext uri="{FF2B5EF4-FFF2-40B4-BE49-F238E27FC236}">
                <a16:creationId xmlns:a16="http://schemas.microsoft.com/office/drawing/2014/main" id="{68514986-A882-DCC5-14D1-C109F7D02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3573463"/>
          <a:ext cx="1298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15806" progId="Equation.DSMT4">
                  <p:embed/>
                </p:oleObj>
              </mc:Choice>
              <mc:Fallback>
                <p:oleObj name="Equation" r:id="rId4" imgW="431613" imgH="215806" progId="Equation.DSMT4">
                  <p:embed/>
                  <p:pic>
                    <p:nvPicPr>
                      <p:cNvPr id="57349" name="Object 6">
                        <a:extLst>
                          <a:ext uri="{FF2B5EF4-FFF2-40B4-BE49-F238E27FC236}">
                            <a16:creationId xmlns:a16="http://schemas.microsoft.com/office/drawing/2014/main" id="{68514986-A882-DCC5-14D1-C109F7D02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573463"/>
                        <a:ext cx="1298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0E5F2A5-13EB-A4BE-D637-73243D418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4389" y="4437063"/>
          <a:ext cx="28717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457200" progId="Equation.DSMT4">
                  <p:embed/>
                </p:oleObj>
              </mc:Choice>
              <mc:Fallback>
                <p:oleObj name="Equation" r:id="rId6" imgW="1155700" imgH="457200" progId="Equation.DSMT4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70E5F2A5-13EB-A4BE-D637-73243D418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9" y="4437063"/>
                        <a:ext cx="28717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to 2">
            <a:extLst>
              <a:ext uri="{FF2B5EF4-FFF2-40B4-BE49-F238E27FC236}">
                <a16:creationId xmlns:a16="http://schemas.microsoft.com/office/drawing/2014/main" id="{48CDB867-619E-67BC-344F-CDE097E7A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5661025"/>
          <a:ext cx="10080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8000" imgH="457200" progId="Equation.DSMT4">
                  <p:embed/>
                </p:oleObj>
              </mc:Choice>
              <mc:Fallback>
                <p:oleObj name="Equation" r:id="rId8" imgW="508000" imgH="457200" progId="Equation.DSMT4">
                  <p:embed/>
                  <p:pic>
                    <p:nvPicPr>
                      <p:cNvPr id="57351" name="Objeto 2">
                        <a:extLst>
                          <a:ext uri="{FF2B5EF4-FFF2-40B4-BE49-F238E27FC236}">
                            <a16:creationId xmlns:a16="http://schemas.microsoft.com/office/drawing/2014/main" id="{48CDB867-619E-67BC-344F-CDE097E7A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661025"/>
                        <a:ext cx="10080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to 3">
            <a:extLst>
              <a:ext uri="{FF2B5EF4-FFF2-40B4-BE49-F238E27FC236}">
                <a16:creationId xmlns:a16="http://schemas.microsoft.com/office/drawing/2014/main" id="{3472A0D8-5417-55AF-F566-93EE690C9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5805488"/>
          <a:ext cx="2097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431800" progId="Equation.DSMT4">
                  <p:embed/>
                </p:oleObj>
              </mc:Choice>
              <mc:Fallback>
                <p:oleObj name="Equation" r:id="rId10" imgW="1143000" imgH="431800" progId="Equation.DSMT4">
                  <p:embed/>
                  <p:pic>
                    <p:nvPicPr>
                      <p:cNvPr id="57352" name="Objeto 3">
                        <a:extLst>
                          <a:ext uri="{FF2B5EF4-FFF2-40B4-BE49-F238E27FC236}">
                            <a16:creationId xmlns:a16="http://schemas.microsoft.com/office/drawing/2014/main" id="{3472A0D8-5417-55AF-F566-93EE690C9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5805488"/>
                        <a:ext cx="20970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3E8144B-0D51-1EA4-628B-1FBCA1F7FD67}"/>
              </a:ext>
            </a:extLst>
          </p:cNvPr>
          <p:cNvSpPr/>
          <p:nvPr/>
        </p:nvSpPr>
        <p:spPr>
          <a:xfrm>
            <a:off x="4943475" y="5949950"/>
            <a:ext cx="979488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04C5D3E-A661-DA8B-A3E9-1AB913756C53}"/>
              </a:ext>
            </a:extLst>
          </p:cNvPr>
          <p:cNvSpPr/>
          <p:nvPr/>
        </p:nvSpPr>
        <p:spPr>
          <a:xfrm>
            <a:off x="695325" y="1543267"/>
            <a:ext cx="106584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Considere um </a:t>
            </a:r>
            <a:r>
              <a:rPr lang="pt-BR" sz="2600" u="sng" dirty="0">
                <a:latin typeface="Book Antiqua" panose="02040602050305030304" pitchFamily="18" charset="0"/>
                <a:cs typeface="Arial" charset="0"/>
              </a:rPr>
              <a:t>representante deste vetor com origem na origem do sistema.</a:t>
            </a: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Deﬁnine-se  as componentes de      como as coordenadas             da extremidade deste  representante.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Escreve-se simplesmente </a:t>
            </a:r>
          </a:p>
          <a:p>
            <a:pPr eaLnBrk="1" hangingPunct="1">
              <a:defRPr/>
            </a:pPr>
            <a:endParaRPr lang="pt-BR" sz="28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1ACE8B54-CEFF-F4DD-3A56-ABE2349B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Vetores – Tratamento Algébrico</a:t>
            </a:r>
            <a:endParaRPr lang="pt-BR" sz="4200" dirty="0">
              <a:latin typeface="Book Antiqua" panose="02040602050305030304" pitchFamily="18" charset="0"/>
            </a:endParaRP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2FC3619F-0843-8554-98EA-918258C0A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3933825"/>
          <a:ext cx="21256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241195" progId="Equation.DSMT4">
                  <p:embed/>
                </p:oleObj>
              </mc:Choice>
              <mc:Fallback>
                <p:oleObj name="Equation" r:id="rId2" imgW="710891" imgH="241195" progId="Equation.DSMT4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2FC3619F-0843-8554-98EA-918258C0A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3933825"/>
                        <a:ext cx="21256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7">
            <a:extLst>
              <a:ext uri="{FF2B5EF4-FFF2-40B4-BE49-F238E27FC236}">
                <a16:creationId xmlns:a16="http://schemas.microsoft.com/office/drawing/2014/main" id="{D8667773-19EB-6911-9786-4ED26EB8C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48699"/>
              </p:ext>
            </p:extLst>
          </p:nvPr>
        </p:nvGraphicFramePr>
        <p:xfrm>
          <a:off x="10483418" y="2020743"/>
          <a:ext cx="6842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48" imgH="203024" progId="Equation.DSMT4">
                  <p:embed/>
                </p:oleObj>
              </mc:Choice>
              <mc:Fallback>
                <p:oleObj name="Equation" r:id="rId4" imgW="406048" imgH="203024" progId="Equation.DSMT4">
                  <p:embed/>
                  <p:pic>
                    <p:nvPicPr>
                      <p:cNvPr id="87045" name="Object 7">
                        <a:extLst>
                          <a:ext uri="{FF2B5EF4-FFF2-40B4-BE49-F238E27FC236}">
                            <a16:creationId xmlns:a16="http://schemas.microsoft.com/office/drawing/2014/main" id="{D8667773-19EB-6911-9786-4ED26EB8C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3418" y="2020743"/>
                        <a:ext cx="6842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9">
            <a:extLst>
              <a:ext uri="{FF2B5EF4-FFF2-40B4-BE49-F238E27FC236}">
                <a16:creationId xmlns:a16="http://schemas.microsoft.com/office/drawing/2014/main" id="{661B9DAD-EB76-7D38-D08B-A05A6894E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17696"/>
              </p:ext>
            </p:extLst>
          </p:nvPr>
        </p:nvGraphicFramePr>
        <p:xfrm>
          <a:off x="6869113" y="1955656"/>
          <a:ext cx="21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DSMT4">
                  <p:embed/>
                </p:oleObj>
              </mc:Choice>
              <mc:Fallback>
                <p:oleObj name="Equation" r:id="rId6" imgW="114151" imgH="215619" progId="Equation.DSMT4">
                  <p:embed/>
                  <p:pic>
                    <p:nvPicPr>
                      <p:cNvPr id="87046" name="Object 9">
                        <a:extLst>
                          <a:ext uri="{FF2B5EF4-FFF2-40B4-BE49-F238E27FC236}">
                            <a16:creationId xmlns:a16="http://schemas.microsoft.com/office/drawing/2014/main" id="{661B9DAD-EB76-7D38-D08B-A05A6894E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955656"/>
                        <a:ext cx="21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DB55C1D-BCC6-0C3E-113A-2995689B3116}"/>
              </a:ext>
            </a:extLst>
          </p:cNvPr>
          <p:cNvSpPr/>
          <p:nvPr/>
        </p:nvSpPr>
        <p:spPr>
          <a:xfrm>
            <a:off x="4943475" y="3933826"/>
            <a:ext cx="2592388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1760F574-1859-5545-F3BB-21A16BD9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58372" name="Espaço Reservado para Conteúdo 2">
            <a:extLst>
              <a:ext uri="{FF2B5EF4-FFF2-40B4-BE49-F238E27FC236}">
                <a16:creationId xmlns:a16="http://schemas.microsoft.com/office/drawing/2014/main" id="{DF8ED18B-8E3F-E8EC-3B17-5EC979E5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sz="2800"/>
              <a:t> Se dois vetores </a:t>
            </a:r>
          </a:p>
          <a:p>
            <a:pPr>
              <a:buFontTx/>
              <a:buNone/>
            </a:pPr>
            <a:r>
              <a:rPr lang="pt-BR" altLang="pt-BR" sz="2800"/>
              <a:t>são </a:t>
            </a:r>
            <a:r>
              <a:rPr lang="pt-BR" altLang="pt-BR" sz="2800">
                <a:solidFill>
                  <a:srgbClr val="FF0000"/>
                </a:solidFill>
              </a:rPr>
              <a:t>paralelos,  </a:t>
            </a:r>
            <a:r>
              <a:rPr lang="pt-BR" altLang="pt-BR" sz="2800"/>
              <a:t>existe um número real tal que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ou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5E5CECA8-FFD0-BA53-D6A0-C52DF112A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628776"/>
          <a:ext cx="3035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254000" progId="Equation.DSMT4">
                  <p:embed/>
                </p:oleObj>
              </mc:Choice>
              <mc:Fallback>
                <p:oleObj name="Equation" r:id="rId2" imgW="1562100" imgH="254000" progId="Equation.DSMT4">
                  <p:embed/>
                  <p:pic>
                    <p:nvPicPr>
                      <p:cNvPr id="58373" name="Object 6">
                        <a:extLst>
                          <a:ext uri="{FF2B5EF4-FFF2-40B4-BE49-F238E27FC236}">
                            <a16:creationId xmlns:a16="http://schemas.microsoft.com/office/drawing/2014/main" id="{5E5CECA8-FFD0-BA53-D6A0-C52DF112A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628776"/>
                        <a:ext cx="3035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3FF91D69-4C80-4740-1A0C-35B0A73D5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2852738"/>
          <a:ext cx="1298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15806" progId="Equation.DSMT4">
                  <p:embed/>
                </p:oleObj>
              </mc:Choice>
              <mc:Fallback>
                <p:oleObj name="Equation" r:id="rId4" imgW="431613" imgH="215806" progId="Equation.DSMT4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id="{3FF91D69-4C80-4740-1A0C-35B0A73D5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2852738"/>
                        <a:ext cx="1298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6">
            <a:extLst>
              <a:ext uri="{FF2B5EF4-FFF2-40B4-BE49-F238E27FC236}">
                <a16:creationId xmlns:a16="http://schemas.microsoft.com/office/drawing/2014/main" id="{013FD266-B806-E7F5-D88A-E91E0B5A0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149725"/>
          <a:ext cx="14811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669" imgH="431613" progId="Equation.DSMT4">
                  <p:embed/>
                </p:oleObj>
              </mc:Choice>
              <mc:Fallback>
                <p:oleObj name="Equation" r:id="rId6" imgW="761669" imgH="431613" progId="Equation.DSMT4">
                  <p:embed/>
                  <p:pic>
                    <p:nvPicPr>
                      <p:cNvPr id="58375" name="Object 6">
                        <a:extLst>
                          <a:ext uri="{FF2B5EF4-FFF2-40B4-BE49-F238E27FC236}">
                            <a16:creationId xmlns:a16="http://schemas.microsoft.com/office/drawing/2014/main" id="{013FD266-B806-E7F5-D88A-E91E0B5A0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149725"/>
                        <a:ext cx="14811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B2735D52-AABA-56CF-B999-761C68F8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59395" name="Espaço Reservado para Conteúdo 2">
            <a:extLst>
              <a:ext uri="{FF2B5EF4-FFF2-40B4-BE49-F238E27FC236}">
                <a16:creationId xmlns:a16="http://schemas.microsoft.com/office/drawing/2014/main" id="{DAFC87C7-6BD7-95BD-6A75-E9B69389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7786688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Exemplo: Verifique se os vetores a seguir são paralelos: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59396" name="Objeto 2">
            <a:extLst>
              <a:ext uri="{FF2B5EF4-FFF2-40B4-BE49-F238E27FC236}">
                <a16:creationId xmlns:a16="http://schemas.microsoft.com/office/drawing/2014/main" id="{7304D48D-9D59-0497-03FE-73779CCBC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2636839"/>
          <a:ext cx="15113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507780" progId="Equation.DSMT4">
                  <p:embed/>
                </p:oleObj>
              </mc:Choice>
              <mc:Fallback>
                <p:oleObj name="Equation" r:id="rId2" imgW="723586" imgH="507780" progId="Equation.DSMT4">
                  <p:embed/>
                  <p:pic>
                    <p:nvPicPr>
                      <p:cNvPr id="59396" name="Objeto 2">
                        <a:extLst>
                          <a:ext uri="{FF2B5EF4-FFF2-40B4-BE49-F238E27FC236}">
                            <a16:creationId xmlns:a16="http://schemas.microsoft.com/office/drawing/2014/main" id="{7304D48D-9D59-0497-03FE-73779CCBC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636839"/>
                        <a:ext cx="15113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9FEBDBF-89FF-B5D0-193E-2BC2FA6993A7}"/>
              </a:ext>
            </a:extLst>
          </p:cNvPr>
          <p:cNvSpPr/>
          <p:nvPr/>
        </p:nvSpPr>
        <p:spPr>
          <a:xfrm>
            <a:off x="4079875" y="3860801"/>
            <a:ext cx="2592388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6AFFD61A-DFB1-999D-02D8-205C2540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60420" name="Espaço Reservado para Conteúdo 2">
            <a:extLst>
              <a:ext uri="{FF2B5EF4-FFF2-40B4-BE49-F238E27FC236}">
                <a16:creationId xmlns:a16="http://schemas.microsoft.com/office/drawing/2014/main" id="{81160A40-23CC-C334-3E99-32EEAF2D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Exemplo: Verifique se os vetores a seguir são paralelos: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60421" name="Object 6">
            <a:extLst>
              <a:ext uri="{FF2B5EF4-FFF2-40B4-BE49-F238E27FC236}">
                <a16:creationId xmlns:a16="http://schemas.microsoft.com/office/drawing/2014/main" id="{085506C8-9E25-A8FA-DF6B-B5C526B26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933825"/>
          <a:ext cx="14811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431613" progId="Equation.DSMT4">
                  <p:embed/>
                </p:oleObj>
              </mc:Choice>
              <mc:Fallback>
                <p:oleObj name="Equation" r:id="rId2" imgW="761669" imgH="431613" progId="Equation.DSMT4">
                  <p:embed/>
                  <p:pic>
                    <p:nvPicPr>
                      <p:cNvPr id="60421" name="Object 6">
                        <a:extLst>
                          <a:ext uri="{FF2B5EF4-FFF2-40B4-BE49-F238E27FC236}">
                            <a16:creationId xmlns:a16="http://schemas.microsoft.com/office/drawing/2014/main" id="{085506C8-9E25-A8FA-DF6B-B5C526B26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933825"/>
                        <a:ext cx="14811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to 2">
            <a:extLst>
              <a:ext uri="{FF2B5EF4-FFF2-40B4-BE49-F238E27FC236}">
                <a16:creationId xmlns:a16="http://schemas.microsoft.com/office/drawing/2014/main" id="{5E596EC5-8653-C2A6-1B1B-315F10B45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2565400"/>
          <a:ext cx="15113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507780" progId="Equation.DSMT4">
                  <p:embed/>
                </p:oleObj>
              </mc:Choice>
              <mc:Fallback>
                <p:oleObj name="Equation" r:id="rId4" imgW="723586" imgH="507780" progId="Equation.DSMT4">
                  <p:embed/>
                  <p:pic>
                    <p:nvPicPr>
                      <p:cNvPr id="60422" name="Objeto 2">
                        <a:extLst>
                          <a:ext uri="{FF2B5EF4-FFF2-40B4-BE49-F238E27FC236}">
                            <a16:creationId xmlns:a16="http://schemas.microsoft.com/office/drawing/2014/main" id="{5E596EC5-8653-C2A6-1B1B-315F10B45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565400"/>
                        <a:ext cx="15113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to 1">
            <a:extLst>
              <a:ext uri="{FF2B5EF4-FFF2-40B4-BE49-F238E27FC236}">
                <a16:creationId xmlns:a16="http://schemas.microsoft.com/office/drawing/2014/main" id="{0C6391BB-136E-E753-8250-E54BE7D36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5301" y="4287839"/>
          <a:ext cx="2995613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889000" progId="Equation.DSMT4">
                  <p:embed/>
                </p:oleObj>
              </mc:Choice>
              <mc:Fallback>
                <p:oleObj name="Equation" r:id="rId6" imgW="1524000" imgH="889000" progId="Equation.DSMT4">
                  <p:embed/>
                  <p:pic>
                    <p:nvPicPr>
                      <p:cNvPr id="60423" name="Objeto 1">
                        <a:extLst>
                          <a:ext uri="{FF2B5EF4-FFF2-40B4-BE49-F238E27FC236}">
                            <a16:creationId xmlns:a16="http://schemas.microsoft.com/office/drawing/2014/main" id="{0C6391BB-136E-E753-8250-E54BE7D36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1" y="4287839"/>
                        <a:ext cx="2995613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DBCE2C-79F5-C775-7874-03A88099AD34}"/>
              </a:ext>
            </a:extLst>
          </p:cNvPr>
          <p:cNvSpPr/>
          <p:nvPr/>
        </p:nvSpPr>
        <p:spPr>
          <a:xfrm>
            <a:off x="4079875" y="3860801"/>
            <a:ext cx="2592388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79305E75-2E49-C742-34B0-B4D2DCB9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61444" name="Espaço Reservado para Conteúdo 2">
            <a:extLst>
              <a:ext uri="{FF2B5EF4-FFF2-40B4-BE49-F238E27FC236}">
                <a16:creationId xmlns:a16="http://schemas.microsoft.com/office/drawing/2014/main" id="{2188BDBC-288D-0F6C-AF0D-E220EA16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Exemplo: Verifique se os vetores a seguir são paralelos: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61445" name="Object 6">
            <a:extLst>
              <a:ext uri="{FF2B5EF4-FFF2-40B4-BE49-F238E27FC236}">
                <a16:creationId xmlns:a16="http://schemas.microsoft.com/office/drawing/2014/main" id="{163C5842-4712-5053-BC5D-3C1723423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933825"/>
          <a:ext cx="14811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431613" progId="Equation.DSMT4">
                  <p:embed/>
                </p:oleObj>
              </mc:Choice>
              <mc:Fallback>
                <p:oleObj name="Equation" r:id="rId2" imgW="761669" imgH="431613" progId="Equation.DSMT4">
                  <p:embed/>
                  <p:pic>
                    <p:nvPicPr>
                      <p:cNvPr id="61445" name="Object 6">
                        <a:extLst>
                          <a:ext uri="{FF2B5EF4-FFF2-40B4-BE49-F238E27FC236}">
                            <a16:creationId xmlns:a16="http://schemas.microsoft.com/office/drawing/2014/main" id="{163C5842-4712-5053-BC5D-3C1723423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933825"/>
                        <a:ext cx="14811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to 2">
            <a:extLst>
              <a:ext uri="{FF2B5EF4-FFF2-40B4-BE49-F238E27FC236}">
                <a16:creationId xmlns:a16="http://schemas.microsoft.com/office/drawing/2014/main" id="{AAD8EF4E-09D5-75A5-D081-F7AD20FDC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2565400"/>
          <a:ext cx="1377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508000" progId="Equation.DSMT4">
                  <p:embed/>
                </p:oleObj>
              </mc:Choice>
              <mc:Fallback>
                <p:oleObj name="Equation" r:id="rId4" imgW="660400" imgH="508000" progId="Equation.DSMT4">
                  <p:embed/>
                  <p:pic>
                    <p:nvPicPr>
                      <p:cNvPr id="61446" name="Objeto 2">
                        <a:extLst>
                          <a:ext uri="{FF2B5EF4-FFF2-40B4-BE49-F238E27FC236}">
                            <a16:creationId xmlns:a16="http://schemas.microsoft.com/office/drawing/2014/main" id="{AAD8EF4E-09D5-75A5-D081-F7AD20FDC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565400"/>
                        <a:ext cx="1377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to 1">
            <a:extLst>
              <a:ext uri="{FF2B5EF4-FFF2-40B4-BE49-F238E27FC236}">
                <a16:creationId xmlns:a16="http://schemas.microsoft.com/office/drawing/2014/main" id="{A2774594-C335-BF0B-63F5-4E573CE28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4" y="4737101"/>
          <a:ext cx="12969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113" imgH="431613" progId="Equation.DSMT4">
                  <p:embed/>
                </p:oleObj>
              </mc:Choice>
              <mc:Fallback>
                <p:oleObj name="Equation" r:id="rId6" imgW="660113" imgH="431613" progId="Equation.DSMT4">
                  <p:embed/>
                  <p:pic>
                    <p:nvPicPr>
                      <p:cNvPr id="61447" name="Objeto 1">
                        <a:extLst>
                          <a:ext uri="{FF2B5EF4-FFF2-40B4-BE49-F238E27FC236}">
                            <a16:creationId xmlns:a16="http://schemas.microsoft.com/office/drawing/2014/main" id="{A2774594-C335-BF0B-63F5-4E573CE28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4" y="4737101"/>
                        <a:ext cx="12969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8AFC995B-54F9-4141-37CC-45409473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62467" name="Espaço Reservado para Conteúdo 2">
            <a:extLst>
              <a:ext uri="{FF2B5EF4-FFF2-40B4-BE49-F238E27FC236}">
                <a16:creationId xmlns:a16="http://schemas.microsoft.com/office/drawing/2014/main" id="{A10051D3-C758-D6F5-74FD-E6D3DA47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793115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 dirty="0"/>
              <a:t> Exemplo: Verifique se os vetores a seguir são paralelos: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  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</a:t>
            </a:r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endParaRPr lang="pt-BR" altLang="pt-BR" sz="2800" dirty="0"/>
          </a:p>
          <a:p>
            <a:pPr>
              <a:buFontTx/>
              <a:buNone/>
            </a:pPr>
            <a:r>
              <a:rPr lang="pt-BR" altLang="pt-BR" sz="2800" dirty="0"/>
              <a:t>    </a:t>
            </a:r>
          </a:p>
          <a:p>
            <a:pPr>
              <a:buFontTx/>
              <a:buNone/>
            </a:pPr>
            <a:endParaRPr lang="pt-BR" altLang="pt-BR" sz="2800" dirty="0"/>
          </a:p>
        </p:txBody>
      </p:sp>
      <p:graphicFrame>
        <p:nvGraphicFramePr>
          <p:cNvPr id="62468" name="Objeto 2">
            <a:extLst>
              <a:ext uri="{FF2B5EF4-FFF2-40B4-BE49-F238E27FC236}">
                <a16:creationId xmlns:a16="http://schemas.microsoft.com/office/drawing/2014/main" id="{C9AB7091-7EDB-FACE-C6CA-1A9D67CF9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2565400"/>
          <a:ext cx="1377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508000" progId="Equation.DSMT4">
                  <p:embed/>
                </p:oleObj>
              </mc:Choice>
              <mc:Fallback>
                <p:oleObj name="Equation" r:id="rId2" imgW="660400" imgH="508000" progId="Equation.DSMT4">
                  <p:embed/>
                  <p:pic>
                    <p:nvPicPr>
                      <p:cNvPr id="62468" name="Objeto 2">
                        <a:extLst>
                          <a:ext uri="{FF2B5EF4-FFF2-40B4-BE49-F238E27FC236}">
                            <a16:creationId xmlns:a16="http://schemas.microsoft.com/office/drawing/2014/main" id="{C9AB7091-7EDB-FACE-C6CA-1A9D67CF9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565400"/>
                        <a:ext cx="1377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8AFC995B-54F9-4141-37CC-45409473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Paralelismo de dois Vetores</a:t>
            </a:r>
          </a:p>
        </p:txBody>
      </p:sp>
      <p:sp>
        <p:nvSpPr>
          <p:cNvPr id="62467" name="Espaço Reservado para Conteúdo 2">
            <a:extLst>
              <a:ext uri="{FF2B5EF4-FFF2-40B4-BE49-F238E27FC236}">
                <a16:creationId xmlns:a16="http://schemas.microsoft.com/office/drawing/2014/main" id="{A10051D3-C758-D6F5-74FD-E6D3DA47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793115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800"/>
              <a:t> Exemplo: Verifique se os vetores a seguir são paralelos: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Se os vetores são paralelos, então existe número k tal que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Não existe. Logo os vetores não são paralelos.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</a:t>
            </a:r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endParaRPr lang="pt-BR" altLang="pt-BR" sz="2800"/>
          </a:p>
          <a:p>
            <a:pPr>
              <a:buFontTx/>
              <a:buNone/>
            </a:pPr>
            <a:r>
              <a:rPr lang="pt-BR" altLang="pt-BR" sz="2800"/>
              <a:t>    </a:t>
            </a:r>
          </a:p>
          <a:p>
            <a:pPr>
              <a:buFontTx/>
              <a:buNone/>
            </a:pPr>
            <a:endParaRPr lang="pt-BR" altLang="pt-BR" sz="2800"/>
          </a:p>
        </p:txBody>
      </p:sp>
      <p:graphicFrame>
        <p:nvGraphicFramePr>
          <p:cNvPr id="62468" name="Objeto 2">
            <a:extLst>
              <a:ext uri="{FF2B5EF4-FFF2-40B4-BE49-F238E27FC236}">
                <a16:creationId xmlns:a16="http://schemas.microsoft.com/office/drawing/2014/main" id="{C9AB7091-7EDB-FACE-C6CA-1A9D67CF9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2565400"/>
          <a:ext cx="1377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508000" progId="Equation.DSMT4">
                  <p:embed/>
                </p:oleObj>
              </mc:Choice>
              <mc:Fallback>
                <p:oleObj name="Equation" r:id="rId2" imgW="660400" imgH="508000" progId="Equation.DSMT4">
                  <p:embed/>
                  <p:pic>
                    <p:nvPicPr>
                      <p:cNvPr id="62468" name="Objeto 2">
                        <a:extLst>
                          <a:ext uri="{FF2B5EF4-FFF2-40B4-BE49-F238E27FC236}">
                            <a16:creationId xmlns:a16="http://schemas.microsoft.com/office/drawing/2014/main" id="{C9AB7091-7EDB-FACE-C6CA-1A9D67CF9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565400"/>
                        <a:ext cx="1377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to 3">
            <a:extLst>
              <a:ext uri="{FF2B5EF4-FFF2-40B4-BE49-F238E27FC236}">
                <a16:creationId xmlns:a16="http://schemas.microsoft.com/office/drawing/2014/main" id="{452F096A-4AA5-C60B-4793-1882B5E7F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4365625"/>
          <a:ext cx="2330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482391" progId="Equation.DSMT4">
                  <p:embed/>
                </p:oleObj>
              </mc:Choice>
              <mc:Fallback>
                <p:oleObj name="Equation" r:id="rId4" imgW="1040948" imgH="482391" progId="Equation.DSMT4">
                  <p:embed/>
                  <p:pic>
                    <p:nvPicPr>
                      <p:cNvPr id="62469" name="Objeto 3">
                        <a:extLst>
                          <a:ext uri="{FF2B5EF4-FFF2-40B4-BE49-F238E27FC236}">
                            <a16:creationId xmlns:a16="http://schemas.microsoft.com/office/drawing/2014/main" id="{452F096A-4AA5-C60B-4793-1882B5E7F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365625"/>
                        <a:ext cx="2330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771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9130BDB-150B-41CD-9983-81D3F458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graphicFrame>
        <p:nvGraphicFramePr>
          <p:cNvPr id="63491" name="Object 9">
            <a:extLst>
              <a:ext uri="{FF2B5EF4-FFF2-40B4-BE49-F238E27FC236}">
                <a16:creationId xmlns:a16="http://schemas.microsoft.com/office/drawing/2014/main" id="{D53AFAAC-0B7B-2329-B78F-FA96291925E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92400" y="1916114"/>
          <a:ext cx="1409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926698" progId="Equation.DSMT4">
                  <p:embed/>
                </p:oleObj>
              </mc:Choice>
              <mc:Fallback>
                <p:oleObj name="Equation" r:id="rId2" imgW="863225" imgH="926698" progId="Equation.DSMT4">
                  <p:embed/>
                  <p:pic>
                    <p:nvPicPr>
                      <p:cNvPr id="63491" name="Object 9">
                        <a:extLst>
                          <a:ext uri="{FF2B5EF4-FFF2-40B4-BE49-F238E27FC236}">
                            <a16:creationId xmlns:a16="http://schemas.microsoft.com/office/drawing/2014/main" id="{D53AFAAC-0B7B-2329-B78F-FA9629192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916114"/>
                        <a:ext cx="1409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6">
            <a:extLst>
              <a:ext uri="{FF2B5EF4-FFF2-40B4-BE49-F238E27FC236}">
                <a16:creationId xmlns:a16="http://schemas.microsoft.com/office/drawing/2014/main" id="{1EEEF0F3-1445-FB27-8BA4-32FA4C93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844675"/>
            <a:ext cx="2514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F52CB4E-42F8-5B30-78D9-F68B347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graphicFrame>
        <p:nvGraphicFramePr>
          <p:cNvPr id="64515" name="Object 9">
            <a:extLst>
              <a:ext uri="{FF2B5EF4-FFF2-40B4-BE49-F238E27FC236}">
                <a16:creationId xmlns:a16="http://schemas.microsoft.com/office/drawing/2014/main" id="{F1D8667C-0335-BBA0-2CDB-6A0F4FBE4A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69313"/>
              </p:ext>
            </p:extLst>
          </p:nvPr>
        </p:nvGraphicFramePr>
        <p:xfrm>
          <a:off x="1698336" y="2062395"/>
          <a:ext cx="2514600" cy="26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926698" progId="Equation.DSMT4">
                  <p:embed/>
                </p:oleObj>
              </mc:Choice>
              <mc:Fallback>
                <p:oleObj name="Equation" r:id="rId2" imgW="863225" imgH="926698" progId="Equation.DSMT4">
                  <p:embed/>
                  <p:pic>
                    <p:nvPicPr>
                      <p:cNvPr id="64515" name="Object 9">
                        <a:extLst>
                          <a:ext uri="{FF2B5EF4-FFF2-40B4-BE49-F238E27FC236}">
                            <a16:creationId xmlns:a16="http://schemas.microsoft.com/office/drawing/2014/main" id="{F1D8667C-0335-BBA0-2CDB-6A0F4FBE4A7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336" y="2062395"/>
                        <a:ext cx="2514600" cy="26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6" name="Picture 6">
            <a:extLst>
              <a:ext uri="{FF2B5EF4-FFF2-40B4-BE49-F238E27FC236}">
                <a16:creationId xmlns:a16="http://schemas.microsoft.com/office/drawing/2014/main" id="{4FAD38A1-48C2-B2D8-9EAF-092BF088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844675"/>
            <a:ext cx="2514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5A8D916-CD21-A42B-BE81-8522B9CC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sp>
        <p:nvSpPr>
          <p:cNvPr id="65539" name="Espaço Reservado para Conteúdo 2">
            <a:extLst>
              <a:ext uri="{FF2B5EF4-FFF2-40B4-BE49-F238E27FC236}">
                <a16:creationId xmlns:a16="http://schemas.microsoft.com/office/drawing/2014/main" id="{995EAE64-7CEC-D6E9-BAFA-8EA46BBC6089}"/>
              </a:ext>
            </a:extLst>
          </p:cNvPr>
          <p:cNvSpPr txBox="1">
            <a:spLocks/>
          </p:cNvSpPr>
          <p:nvPr/>
        </p:nvSpPr>
        <p:spPr bwMode="auto">
          <a:xfrm>
            <a:off x="1981200" y="1600201"/>
            <a:ext cx="7931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Exemplo: Calcule o módulo do vetor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5540" name="Objeto 2">
            <a:extLst>
              <a:ext uri="{FF2B5EF4-FFF2-40B4-BE49-F238E27FC236}">
                <a16:creationId xmlns:a16="http://schemas.microsoft.com/office/drawing/2014/main" id="{7DD78D37-AA1A-FFE7-9FE7-9B86C15EE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1484314"/>
          <a:ext cx="17208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41195" progId="Equation.DSMT4">
                  <p:embed/>
                </p:oleObj>
              </mc:Choice>
              <mc:Fallback>
                <p:oleObj name="Equation" r:id="rId2" imgW="672808" imgH="241195" progId="Equation.DSMT4">
                  <p:embed/>
                  <p:pic>
                    <p:nvPicPr>
                      <p:cNvPr id="65540" name="Objeto 2">
                        <a:extLst>
                          <a:ext uri="{FF2B5EF4-FFF2-40B4-BE49-F238E27FC236}">
                            <a16:creationId xmlns:a16="http://schemas.microsoft.com/office/drawing/2014/main" id="{7DD78D37-AA1A-FFE7-9FE7-9B86C15EE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1484314"/>
                        <a:ext cx="17208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to 3">
            <a:extLst>
              <a:ext uri="{FF2B5EF4-FFF2-40B4-BE49-F238E27FC236}">
                <a16:creationId xmlns:a16="http://schemas.microsoft.com/office/drawing/2014/main" id="{17C4ABEC-F16E-802C-944B-D70C0C76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3167063"/>
          <a:ext cx="4622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558800" progId="Equation.DSMT4">
                  <p:embed/>
                </p:oleObj>
              </mc:Choice>
              <mc:Fallback>
                <p:oleObj name="Equation" r:id="rId4" imgW="2032000" imgH="558800" progId="Equation.DSMT4">
                  <p:embed/>
                  <p:pic>
                    <p:nvPicPr>
                      <p:cNvPr id="65541" name="Objeto 3">
                        <a:extLst>
                          <a:ext uri="{FF2B5EF4-FFF2-40B4-BE49-F238E27FC236}">
                            <a16:creationId xmlns:a16="http://schemas.microsoft.com/office/drawing/2014/main" id="{17C4ABEC-F16E-802C-944B-D70C0C761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167063"/>
                        <a:ext cx="4622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6420214C-AC75-24E0-35C6-FB64A3DD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sp>
        <p:nvSpPr>
          <p:cNvPr id="66563" name="Espaço Reservado para Conteúdo 2">
            <a:extLst>
              <a:ext uri="{FF2B5EF4-FFF2-40B4-BE49-F238E27FC236}">
                <a16:creationId xmlns:a16="http://schemas.microsoft.com/office/drawing/2014/main" id="{F359086B-CFED-38EE-C7B4-74A7AE2EEAA0}"/>
              </a:ext>
            </a:extLst>
          </p:cNvPr>
          <p:cNvSpPr txBox="1">
            <a:spLocks/>
          </p:cNvSpPr>
          <p:nvPr/>
        </p:nvSpPr>
        <p:spPr bwMode="auto">
          <a:xfrm>
            <a:off x="1036349" y="1557338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</a:rPr>
              <a:t> Exemplo: Calcule o módulo do vetor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 dirty="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6564" name="Objeto 2">
            <a:extLst>
              <a:ext uri="{FF2B5EF4-FFF2-40B4-BE49-F238E27FC236}">
                <a16:creationId xmlns:a16="http://schemas.microsoft.com/office/drawing/2014/main" id="{4039C7B1-0965-1DE6-9147-1C5BA8163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2276475"/>
          <a:ext cx="1460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41195" progId="Equation.DSMT4">
                  <p:embed/>
                </p:oleObj>
              </mc:Choice>
              <mc:Fallback>
                <p:oleObj name="Equation" r:id="rId2" imgW="571252" imgH="241195" progId="Equation.DSMT4">
                  <p:embed/>
                  <p:pic>
                    <p:nvPicPr>
                      <p:cNvPr id="66564" name="Objeto 2">
                        <a:extLst>
                          <a:ext uri="{FF2B5EF4-FFF2-40B4-BE49-F238E27FC236}">
                            <a16:creationId xmlns:a16="http://schemas.microsoft.com/office/drawing/2014/main" id="{4039C7B1-0965-1DE6-9147-1C5BA8163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276475"/>
                        <a:ext cx="14605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to 4">
            <a:extLst>
              <a:ext uri="{FF2B5EF4-FFF2-40B4-BE49-F238E27FC236}">
                <a16:creationId xmlns:a16="http://schemas.microsoft.com/office/drawing/2014/main" id="{D26C8363-ED62-CF1A-0923-B8F41A2FA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23860"/>
              </p:ext>
            </p:extLst>
          </p:nvPr>
        </p:nvGraphicFramePr>
        <p:xfrm>
          <a:off x="7346950" y="1511300"/>
          <a:ext cx="7016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15640" progId="Equation.DSMT4">
                  <p:embed/>
                </p:oleObj>
              </mc:Choice>
              <mc:Fallback>
                <p:oleObj name="Equation" r:id="rId4" imgW="330120" imgH="215640" progId="Equation.DSMT4">
                  <p:embed/>
                  <p:pic>
                    <p:nvPicPr>
                      <p:cNvPr id="66565" name="Objeto 4">
                        <a:extLst>
                          <a:ext uri="{FF2B5EF4-FFF2-40B4-BE49-F238E27FC236}">
                            <a16:creationId xmlns:a16="http://schemas.microsoft.com/office/drawing/2014/main" id="{D26C8363-ED62-CF1A-0923-B8F41A2FA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1511300"/>
                        <a:ext cx="7016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to 6">
            <a:extLst>
              <a:ext uri="{FF2B5EF4-FFF2-40B4-BE49-F238E27FC236}">
                <a16:creationId xmlns:a16="http://schemas.microsoft.com/office/drawing/2014/main" id="{9FD6DD34-E187-D1F5-A0AD-B3F0E5B7A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276475"/>
          <a:ext cx="1720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0568" imgH="617422" progId="Equation.DSMT4">
                  <p:embed/>
                </p:oleObj>
              </mc:Choice>
              <mc:Fallback>
                <p:oleObj name="Equation" r:id="rId6" imgW="1720568" imgH="617422" progId="Equation.DSMT4">
                  <p:embed/>
                  <p:pic>
                    <p:nvPicPr>
                      <p:cNvPr id="66566" name="Objeto 6">
                        <a:extLst>
                          <a:ext uri="{FF2B5EF4-FFF2-40B4-BE49-F238E27FC236}">
                            <a16:creationId xmlns:a16="http://schemas.microsoft.com/office/drawing/2014/main" id="{9FD6DD34-E187-D1F5-A0AD-B3F0E5B7A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76475"/>
                        <a:ext cx="17208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2811137-E512-374D-EAD8-B98A689DFC7D}"/>
              </a:ext>
            </a:extLst>
          </p:cNvPr>
          <p:cNvSpPr/>
          <p:nvPr/>
        </p:nvSpPr>
        <p:spPr>
          <a:xfrm>
            <a:off x="901123" y="1585913"/>
            <a:ext cx="10452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Exemplo:</a:t>
            </a:r>
          </a:p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Se o representante de       tem  origem em (0,0) e extremidade no ponto P( 3,1), segue que </a:t>
            </a: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7C67C5C3-CEC2-6878-1BA3-1D49320E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14162B12-E471-8EC8-B8D8-1FD3288AD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068639"/>
          <a:ext cx="19748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241195" progId="Equation.DSMT4">
                  <p:embed/>
                </p:oleObj>
              </mc:Choice>
              <mc:Fallback>
                <p:oleObj name="Equation" r:id="rId2" imgW="660113" imgH="241195" progId="Equation.DSMT4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14162B12-E471-8EC8-B8D8-1FD3288AD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068639"/>
                        <a:ext cx="19748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9">
            <a:extLst>
              <a:ext uri="{FF2B5EF4-FFF2-40B4-BE49-F238E27FC236}">
                <a16:creationId xmlns:a16="http://schemas.microsoft.com/office/drawing/2014/main" id="{85E30C66-6891-4DBA-32C9-22638CCD7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51121"/>
              </p:ext>
            </p:extLst>
          </p:nvPr>
        </p:nvGraphicFramePr>
        <p:xfrm>
          <a:off x="4254500" y="2008187"/>
          <a:ext cx="21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89093" name="Object 9">
                        <a:extLst>
                          <a:ext uri="{FF2B5EF4-FFF2-40B4-BE49-F238E27FC236}">
                            <a16:creationId xmlns:a16="http://schemas.microsoft.com/office/drawing/2014/main" id="{85E30C66-6891-4DBA-32C9-22638CCD7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008187"/>
                        <a:ext cx="21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2">
            <a:extLst>
              <a:ext uri="{FF2B5EF4-FFF2-40B4-BE49-F238E27FC236}">
                <a16:creationId xmlns:a16="http://schemas.microsoft.com/office/drawing/2014/main" id="{15C2341D-F9A3-5F2A-7503-091DF86E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9" t="59518" r="15901" b="1877"/>
          <a:stretch>
            <a:fillRect/>
          </a:stretch>
        </p:blipFill>
        <p:spPr bwMode="auto">
          <a:xfrm>
            <a:off x="5591176" y="2852738"/>
            <a:ext cx="396081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0">
            <a:extLst>
              <a:ext uri="{FF2B5EF4-FFF2-40B4-BE49-F238E27FC236}">
                <a16:creationId xmlns:a16="http://schemas.microsoft.com/office/drawing/2014/main" id="{38F43B22-3FFB-794C-3445-8CF94BC6EEBC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5445125"/>
            <a:ext cx="6769100" cy="769938"/>
            <a:chOff x="755576" y="5445224"/>
            <a:chExt cx="6768752" cy="76944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0F192D0-F5DD-05B4-E435-48E0CBEF2E6F}"/>
                </a:ext>
              </a:extLst>
            </p:cNvPr>
            <p:cNvSpPr txBox="1"/>
            <p:nvPr/>
          </p:nvSpPr>
          <p:spPr>
            <a:xfrm>
              <a:off x="755576" y="5445224"/>
              <a:ext cx="6768752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Char char="•"/>
                <a:defRPr/>
              </a:pPr>
              <a:r>
                <a:rPr lang="pt-BR" sz="2600" dirty="0">
                  <a:latin typeface="Book Antiqua" panose="02040602050305030304" pitchFamily="18" charset="0"/>
                  <a:cs typeface="Arial" charset="0"/>
                </a:rPr>
                <a:t>Em particular, o vetor nulo</a:t>
              </a:r>
              <a:r>
                <a:rPr lang="pt-BR" dirty="0">
                  <a:latin typeface="Book Antiqua" panose="02040602050305030304" pitchFamily="18" charset="0"/>
                  <a:cs typeface="Arial" charset="0"/>
                </a:rPr>
                <a:t>, </a:t>
              </a:r>
            </a:p>
            <a:p>
              <a:pPr eaLnBrk="1" hangingPunct="1">
                <a:defRPr/>
              </a:pPr>
              <a:endParaRPr lang="pt-BR" dirty="0">
                <a:latin typeface="Book Antiqua" panose="02040602050305030304" pitchFamily="18" charset="0"/>
                <a:cs typeface="Arial" charset="0"/>
              </a:endParaRPr>
            </a:p>
          </p:txBody>
        </p:sp>
        <p:graphicFrame>
          <p:nvGraphicFramePr>
            <p:cNvPr id="89097" name="Object 9">
              <a:extLst>
                <a:ext uri="{FF2B5EF4-FFF2-40B4-BE49-F238E27FC236}">
                  <a16:creationId xmlns:a16="http://schemas.microsoft.com/office/drawing/2014/main" id="{B29DC97B-D84D-9620-E7A9-FE87351ADE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2040" y="5445224"/>
            <a:ext cx="11033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83947" imgH="241195" progId="Equation.DSMT4">
                    <p:embed/>
                  </p:oleObj>
                </mc:Choice>
                <mc:Fallback>
                  <p:oleObj name="Equation" r:id="rId7" imgW="583947" imgH="241195" progId="Equation.DSMT4">
                    <p:embed/>
                    <p:pic>
                      <p:nvPicPr>
                        <p:cNvPr id="89097" name="Object 9">
                          <a:extLst>
                            <a:ext uri="{FF2B5EF4-FFF2-40B4-BE49-F238E27FC236}">
                              <a16:creationId xmlns:a16="http://schemas.microsoft.com/office/drawing/2014/main" id="{B29DC97B-D84D-9620-E7A9-FE87351ADE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445224"/>
                          <a:ext cx="11033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E3B9FB41-DE82-466D-A811-EC27224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sp>
        <p:nvSpPr>
          <p:cNvPr id="67587" name="Espaço Reservado para Conteúdo 2">
            <a:extLst>
              <a:ext uri="{FF2B5EF4-FFF2-40B4-BE49-F238E27FC236}">
                <a16:creationId xmlns:a16="http://schemas.microsoft.com/office/drawing/2014/main" id="{150FAF07-14A0-7AF7-73AD-B81CFDF8A572}"/>
              </a:ext>
            </a:extLst>
          </p:cNvPr>
          <p:cNvSpPr txBox="1">
            <a:spLocks/>
          </p:cNvSpPr>
          <p:nvPr/>
        </p:nvSpPr>
        <p:spPr bwMode="auto">
          <a:xfrm>
            <a:off x="1992313" y="1557338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Exemplo: Calcule o módulo do vetor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7588" name="Objeto 2">
            <a:extLst>
              <a:ext uri="{FF2B5EF4-FFF2-40B4-BE49-F238E27FC236}">
                <a16:creationId xmlns:a16="http://schemas.microsoft.com/office/drawing/2014/main" id="{229ED26E-C598-7F9A-D062-BBCAF5C9F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2276475"/>
          <a:ext cx="1460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41195" progId="Equation.DSMT4">
                  <p:embed/>
                </p:oleObj>
              </mc:Choice>
              <mc:Fallback>
                <p:oleObj name="Equation" r:id="rId2" imgW="571252" imgH="241195" progId="Equation.DSMT4">
                  <p:embed/>
                  <p:pic>
                    <p:nvPicPr>
                      <p:cNvPr id="67588" name="Objeto 2">
                        <a:extLst>
                          <a:ext uri="{FF2B5EF4-FFF2-40B4-BE49-F238E27FC236}">
                            <a16:creationId xmlns:a16="http://schemas.microsoft.com/office/drawing/2014/main" id="{229ED26E-C598-7F9A-D062-BBCAF5C9F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276475"/>
                        <a:ext cx="14605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to 4">
            <a:extLst>
              <a:ext uri="{FF2B5EF4-FFF2-40B4-BE49-F238E27FC236}">
                <a16:creationId xmlns:a16="http://schemas.microsoft.com/office/drawing/2014/main" id="{B061B0F7-FFD6-AAC5-8840-A2DEB1C06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1557338"/>
          <a:ext cx="809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304668" progId="Equation.DSMT4">
                  <p:embed/>
                </p:oleObj>
              </mc:Choice>
              <mc:Fallback>
                <p:oleObj name="Equation" r:id="rId4" imgW="380835" imgH="304668" progId="Equation.DSMT4">
                  <p:embed/>
                  <p:pic>
                    <p:nvPicPr>
                      <p:cNvPr id="67589" name="Objeto 4">
                        <a:extLst>
                          <a:ext uri="{FF2B5EF4-FFF2-40B4-BE49-F238E27FC236}">
                            <a16:creationId xmlns:a16="http://schemas.microsoft.com/office/drawing/2014/main" id="{B061B0F7-FFD6-AAC5-8840-A2DEB1C06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557338"/>
                        <a:ext cx="809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to 6">
            <a:extLst>
              <a:ext uri="{FF2B5EF4-FFF2-40B4-BE49-F238E27FC236}">
                <a16:creationId xmlns:a16="http://schemas.microsoft.com/office/drawing/2014/main" id="{3A23B095-38B4-D8A9-A245-61E489D3A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276475"/>
          <a:ext cx="1720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0568" imgH="617422" progId="Equation.DSMT4">
                  <p:embed/>
                </p:oleObj>
              </mc:Choice>
              <mc:Fallback>
                <p:oleObj name="Equation" r:id="rId6" imgW="1720568" imgH="617422" progId="Equation.DSMT4">
                  <p:embed/>
                  <p:pic>
                    <p:nvPicPr>
                      <p:cNvPr id="67590" name="Objeto 6">
                        <a:extLst>
                          <a:ext uri="{FF2B5EF4-FFF2-40B4-BE49-F238E27FC236}">
                            <a16:creationId xmlns:a16="http://schemas.microsoft.com/office/drawing/2014/main" id="{3A23B095-38B4-D8A9-A245-61E489D3A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76475"/>
                        <a:ext cx="17208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to 7">
            <a:extLst>
              <a:ext uri="{FF2B5EF4-FFF2-40B4-BE49-F238E27FC236}">
                <a16:creationId xmlns:a16="http://schemas.microsoft.com/office/drawing/2014/main" id="{E1E543C6-BA81-5FC8-961C-4B7BB31F6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141663"/>
          <a:ext cx="14605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30" imgH="304668" progId="Equation.DSMT4">
                  <p:embed/>
                </p:oleObj>
              </mc:Choice>
              <mc:Fallback>
                <p:oleObj name="Equation" r:id="rId8" imgW="622030" imgH="304668" progId="Equation.DSMT4">
                  <p:embed/>
                  <p:pic>
                    <p:nvPicPr>
                      <p:cNvPr id="67591" name="Objeto 7">
                        <a:extLst>
                          <a:ext uri="{FF2B5EF4-FFF2-40B4-BE49-F238E27FC236}">
                            <a16:creationId xmlns:a16="http://schemas.microsoft.com/office/drawing/2014/main" id="{E1E543C6-BA81-5FC8-961C-4B7BB31F6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141663"/>
                        <a:ext cx="14605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to 8">
            <a:extLst>
              <a:ext uri="{FF2B5EF4-FFF2-40B4-BE49-F238E27FC236}">
                <a16:creationId xmlns:a16="http://schemas.microsoft.com/office/drawing/2014/main" id="{72C6C55E-B6BE-3D9A-5501-4E6C76BB0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500439"/>
          <a:ext cx="1968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304800" progId="Equation.DSMT4">
                  <p:embed/>
                </p:oleObj>
              </mc:Choice>
              <mc:Fallback>
                <p:oleObj name="Equation" r:id="rId10" imgW="914400" imgH="304800" progId="Equation.DSMT4">
                  <p:embed/>
                  <p:pic>
                    <p:nvPicPr>
                      <p:cNvPr id="67592" name="Objeto 8">
                        <a:extLst>
                          <a:ext uri="{FF2B5EF4-FFF2-40B4-BE49-F238E27FC236}">
                            <a16:creationId xmlns:a16="http://schemas.microsoft.com/office/drawing/2014/main" id="{72C6C55E-B6BE-3D9A-5501-4E6C76BB0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0439"/>
                        <a:ext cx="19685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Espaço Reservado para Conteúdo 2">
            <a:extLst>
              <a:ext uri="{FF2B5EF4-FFF2-40B4-BE49-F238E27FC236}">
                <a16:creationId xmlns:a16="http://schemas.microsoft.com/office/drawing/2014/main" id="{2BAF78C9-E6E6-8585-7850-E83A0ABEA0F1}"/>
              </a:ext>
            </a:extLst>
          </p:cNvPr>
          <p:cNvSpPr txBox="1">
            <a:spLocks/>
          </p:cNvSpPr>
          <p:nvPr/>
        </p:nvSpPr>
        <p:spPr bwMode="auto">
          <a:xfrm>
            <a:off x="5448300" y="3141663"/>
            <a:ext cx="7191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pt-BR" altLang="pt-BR" sz="2800" b="1">
                <a:solidFill>
                  <a:srgbClr val="FF0000"/>
                </a:solidFill>
                <a:cs typeface="Arial" panose="020B0604020202020204" pitchFamily="34" charset="0"/>
              </a:rPr>
              <a:t>??</a:t>
            </a: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Conteúdo 2">
            <a:extLst>
              <a:ext uri="{FF2B5EF4-FFF2-40B4-BE49-F238E27FC236}">
                <a16:creationId xmlns:a16="http://schemas.microsoft.com/office/drawing/2014/main" id="{9FF22B3C-B359-D836-8DF9-6C781B5D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1255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 </a:t>
            </a:r>
          </a:p>
        </p:txBody>
      </p:sp>
      <p:grpSp>
        <p:nvGrpSpPr>
          <p:cNvPr id="68611" name="Agrupar 3">
            <a:extLst>
              <a:ext uri="{FF2B5EF4-FFF2-40B4-BE49-F238E27FC236}">
                <a16:creationId xmlns:a16="http://schemas.microsoft.com/office/drawing/2014/main" id="{4296826C-79CF-70A3-6BBE-E85414B79FB2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1444626"/>
            <a:ext cx="5256213" cy="2627313"/>
            <a:chOff x="1043608" y="3316788"/>
            <a:chExt cx="5256584" cy="2628083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7D9A1B3-0C6F-B00D-73FC-E956EDD8CBB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437891"/>
              <a:ext cx="2879928" cy="13672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F92E316-57EF-12B8-F37D-14E22DD7C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36" y="3572451"/>
              <a:ext cx="2376656" cy="216122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2C45FEB-060E-BDF0-C598-2768DC88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8" y="3645497"/>
              <a:ext cx="5185141" cy="792394"/>
            </a:xfrm>
            <a:prstGeom prst="straightConnector1">
              <a:avLst/>
            </a:prstGeom>
            <a:ln w="508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6" name="Object 8">
              <a:extLst>
                <a:ext uri="{FF2B5EF4-FFF2-40B4-BE49-F238E27FC236}">
                  <a16:creationId xmlns:a16="http://schemas.microsoft.com/office/drawing/2014/main" id="{8A50DE8A-2C0A-32DE-A25C-70024B547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9520" y="3316788"/>
            <a:ext cx="1384488" cy="655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0057" imgH="215806" progId="Equation.DSMT4">
                    <p:embed/>
                  </p:oleObj>
                </mc:Choice>
                <mc:Fallback>
                  <p:oleObj name="Equation" r:id="rId2" imgW="330057" imgH="215806" progId="Equation.DSMT4">
                    <p:embed/>
                    <p:pic>
                      <p:nvPicPr>
                        <p:cNvPr id="68616" name="Object 8">
                          <a:extLst>
                            <a:ext uri="{FF2B5EF4-FFF2-40B4-BE49-F238E27FC236}">
                              <a16:creationId xmlns:a16="http://schemas.microsoft.com/office/drawing/2014/main" id="{8A50DE8A-2C0A-32DE-A25C-70024B5471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520" y="3316788"/>
                          <a:ext cx="1384488" cy="655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7" name="Object 4">
              <a:extLst>
                <a:ext uri="{FF2B5EF4-FFF2-40B4-BE49-F238E27FC236}">
                  <a16:creationId xmlns:a16="http://schemas.microsoft.com/office/drawing/2014/main" id="{35469AB6-5AE0-D0B6-F522-6D84875477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064" y="4653136"/>
            <a:ext cx="576064" cy="709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80" imgH="215526" progId="Equation.DSMT4">
                    <p:embed/>
                  </p:oleObj>
                </mc:Choice>
                <mc:Fallback>
                  <p:oleObj name="Equation" r:id="rId4" imgW="126780" imgH="215526" progId="Equation.DSMT4">
                    <p:embed/>
                    <p:pic>
                      <p:nvPicPr>
                        <p:cNvPr id="68617" name="Object 4">
                          <a:extLst>
                            <a:ext uri="{FF2B5EF4-FFF2-40B4-BE49-F238E27FC236}">
                              <a16:creationId xmlns:a16="http://schemas.microsoft.com/office/drawing/2014/main" id="{35469AB6-5AE0-D0B6-F522-6D84875477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4653136"/>
                          <a:ext cx="576064" cy="709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5">
              <a:extLst>
                <a:ext uri="{FF2B5EF4-FFF2-40B4-BE49-F238E27FC236}">
                  <a16:creationId xmlns:a16="http://schemas.microsoft.com/office/drawing/2014/main" id="{326CCEB4-ACB5-F104-4A9B-A51E7C0C2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5736" y="5157192"/>
            <a:ext cx="576064" cy="787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51" imgH="215619" progId="Equation.DSMT4">
                    <p:embed/>
                  </p:oleObj>
                </mc:Choice>
                <mc:Fallback>
                  <p:oleObj name="Equation" r:id="rId6" imgW="114151" imgH="215619" progId="Equation.DSMT4">
                    <p:embed/>
                    <p:pic>
                      <p:nvPicPr>
                        <p:cNvPr id="68618" name="Object 5">
                          <a:extLst>
                            <a:ext uri="{FF2B5EF4-FFF2-40B4-BE49-F238E27FC236}">
                              <a16:creationId xmlns:a16="http://schemas.microsoft.com/office/drawing/2014/main" id="{326CCEB4-ACB5-F104-4A9B-A51E7C0C2F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5157192"/>
                          <a:ext cx="576064" cy="787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2" name="Objeto 2">
            <a:extLst>
              <a:ext uri="{FF2B5EF4-FFF2-40B4-BE49-F238E27FC236}">
                <a16:creationId xmlns:a16="http://schemas.microsoft.com/office/drawing/2014/main" id="{E62C4971-7C59-22B9-F9B3-CB218353A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5" y="3860801"/>
          <a:ext cx="23764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04800" progId="Equation.DSMT4">
                  <p:embed/>
                </p:oleObj>
              </mc:Choice>
              <mc:Fallback>
                <p:oleObj name="Equation" r:id="rId8" imgW="914400" imgH="304800" progId="Equation.DSMT4">
                  <p:embed/>
                  <p:pic>
                    <p:nvPicPr>
                      <p:cNvPr id="68612" name="Objeto 2">
                        <a:extLst>
                          <a:ext uri="{FF2B5EF4-FFF2-40B4-BE49-F238E27FC236}">
                            <a16:creationId xmlns:a16="http://schemas.microsoft.com/office/drawing/2014/main" id="{E62C4971-7C59-22B9-F9B3-CB218353A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3860801"/>
                        <a:ext cx="23764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6A5E28E0-9AB4-79AC-6921-9EDF5089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Módulo de um vetor</a:t>
            </a:r>
          </a:p>
        </p:txBody>
      </p:sp>
      <p:sp>
        <p:nvSpPr>
          <p:cNvPr id="69635" name="Espaço Reservado para Conteúdo 2">
            <a:extLst>
              <a:ext uri="{FF2B5EF4-FFF2-40B4-BE49-F238E27FC236}">
                <a16:creationId xmlns:a16="http://schemas.microsoft.com/office/drawing/2014/main" id="{082293AE-615E-DC8D-B17F-2713744BBC78}"/>
              </a:ext>
            </a:extLst>
          </p:cNvPr>
          <p:cNvSpPr txBox="1">
            <a:spLocks/>
          </p:cNvSpPr>
          <p:nvPr/>
        </p:nvSpPr>
        <p:spPr bwMode="auto">
          <a:xfrm>
            <a:off x="1992313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Exemplo: Calcule o módulo do vetor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9636" name="Objeto 2">
            <a:extLst>
              <a:ext uri="{FF2B5EF4-FFF2-40B4-BE49-F238E27FC236}">
                <a16:creationId xmlns:a16="http://schemas.microsoft.com/office/drawing/2014/main" id="{E9AEC8CF-CB60-2518-5E27-A24876107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2276475"/>
          <a:ext cx="1460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41195" progId="Equation.DSMT4">
                  <p:embed/>
                </p:oleObj>
              </mc:Choice>
              <mc:Fallback>
                <p:oleObj name="Equation" r:id="rId2" imgW="571252" imgH="241195" progId="Equation.DSMT4">
                  <p:embed/>
                  <p:pic>
                    <p:nvPicPr>
                      <p:cNvPr id="69636" name="Objeto 2">
                        <a:extLst>
                          <a:ext uri="{FF2B5EF4-FFF2-40B4-BE49-F238E27FC236}">
                            <a16:creationId xmlns:a16="http://schemas.microsoft.com/office/drawing/2014/main" id="{E9AEC8CF-CB60-2518-5E27-A24876107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276475"/>
                        <a:ext cx="14605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to 4">
            <a:extLst>
              <a:ext uri="{FF2B5EF4-FFF2-40B4-BE49-F238E27FC236}">
                <a16:creationId xmlns:a16="http://schemas.microsoft.com/office/drawing/2014/main" id="{9B5BC638-7EFC-9208-6DFA-2D684170A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1557338"/>
          <a:ext cx="809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304668" progId="Equation.DSMT4">
                  <p:embed/>
                </p:oleObj>
              </mc:Choice>
              <mc:Fallback>
                <p:oleObj name="Equation" r:id="rId4" imgW="380835" imgH="304668" progId="Equation.DSMT4">
                  <p:embed/>
                  <p:pic>
                    <p:nvPicPr>
                      <p:cNvPr id="69637" name="Objeto 4">
                        <a:extLst>
                          <a:ext uri="{FF2B5EF4-FFF2-40B4-BE49-F238E27FC236}">
                            <a16:creationId xmlns:a16="http://schemas.microsoft.com/office/drawing/2014/main" id="{9B5BC638-7EFC-9208-6DFA-2D684170A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557338"/>
                        <a:ext cx="809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to 6">
            <a:extLst>
              <a:ext uri="{FF2B5EF4-FFF2-40B4-BE49-F238E27FC236}">
                <a16:creationId xmlns:a16="http://schemas.microsoft.com/office/drawing/2014/main" id="{64465529-43E6-33BC-0207-0E724E333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276475"/>
          <a:ext cx="1720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0568" imgH="617422" progId="Equation.DSMT4">
                  <p:embed/>
                </p:oleObj>
              </mc:Choice>
              <mc:Fallback>
                <p:oleObj name="Equation" r:id="rId6" imgW="1720568" imgH="617422" progId="Equation.DSMT4">
                  <p:embed/>
                  <p:pic>
                    <p:nvPicPr>
                      <p:cNvPr id="69638" name="Objeto 6">
                        <a:extLst>
                          <a:ext uri="{FF2B5EF4-FFF2-40B4-BE49-F238E27FC236}">
                            <a16:creationId xmlns:a16="http://schemas.microsoft.com/office/drawing/2014/main" id="{64465529-43E6-33BC-0207-0E724E333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76475"/>
                        <a:ext cx="17208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to 8">
            <a:extLst>
              <a:ext uri="{FF2B5EF4-FFF2-40B4-BE49-F238E27FC236}">
                <a16:creationId xmlns:a16="http://schemas.microsoft.com/office/drawing/2014/main" id="{77F91116-7416-3B9E-D278-021CFB524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3213101"/>
          <a:ext cx="339090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889000" progId="Equation.DSMT4">
                  <p:embed/>
                </p:oleObj>
              </mc:Choice>
              <mc:Fallback>
                <p:oleObj name="Equation" r:id="rId8" imgW="1574800" imgH="889000" progId="Equation.DSMT4">
                  <p:embed/>
                  <p:pic>
                    <p:nvPicPr>
                      <p:cNvPr id="69639" name="Objeto 8">
                        <a:extLst>
                          <a:ext uri="{FF2B5EF4-FFF2-40B4-BE49-F238E27FC236}">
                            <a16:creationId xmlns:a16="http://schemas.microsoft.com/office/drawing/2014/main" id="{77F91116-7416-3B9E-D278-021CFB524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213101"/>
                        <a:ext cx="3390900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C4242656-33A8-5F76-3112-3CE24BD4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Distância entre dois pontos</a:t>
            </a:r>
          </a:p>
        </p:txBody>
      </p:sp>
      <p:sp>
        <p:nvSpPr>
          <p:cNvPr id="70659" name="Espaço Reservado para Conteúdo 2">
            <a:extLst>
              <a:ext uri="{FF2B5EF4-FFF2-40B4-BE49-F238E27FC236}">
                <a16:creationId xmlns:a16="http://schemas.microsoft.com/office/drawing/2014/main" id="{4D83011E-4ED0-78ED-E0BB-88736EC45B3F}"/>
              </a:ext>
            </a:extLst>
          </p:cNvPr>
          <p:cNvSpPr txBox="1">
            <a:spLocks/>
          </p:cNvSpPr>
          <p:nvPr/>
        </p:nvSpPr>
        <p:spPr bwMode="auto">
          <a:xfrm>
            <a:off x="1992313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0660" name="Objeto 3">
            <a:extLst>
              <a:ext uri="{FF2B5EF4-FFF2-40B4-BE49-F238E27FC236}">
                <a16:creationId xmlns:a16="http://schemas.microsoft.com/office/drawing/2014/main" id="{F243E082-F450-392C-635F-234D0A8B7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492375"/>
          <a:ext cx="28305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228600" progId="Equation.DSMT4">
                  <p:embed/>
                </p:oleObj>
              </mc:Choice>
              <mc:Fallback>
                <p:oleObj name="Equation" r:id="rId2" imgW="1181100" imgH="228600" progId="Equation.DSMT4">
                  <p:embed/>
                  <p:pic>
                    <p:nvPicPr>
                      <p:cNvPr id="70660" name="Objeto 3">
                        <a:extLst>
                          <a:ext uri="{FF2B5EF4-FFF2-40B4-BE49-F238E27FC236}">
                            <a16:creationId xmlns:a16="http://schemas.microsoft.com/office/drawing/2014/main" id="{F243E082-F450-392C-635F-234D0A8B7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492375"/>
                        <a:ext cx="28305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98285F-1CB6-2E29-276A-1F085A828D3E}"/>
              </a:ext>
            </a:extLst>
          </p:cNvPr>
          <p:cNvCxnSpPr>
            <a:cxnSpLocks/>
          </p:cNvCxnSpPr>
          <p:nvPr/>
        </p:nvCxnSpPr>
        <p:spPr>
          <a:xfrm>
            <a:off x="6096000" y="2924175"/>
            <a:ext cx="1512888" cy="10810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662" name="Objeto 4">
            <a:extLst>
              <a:ext uri="{FF2B5EF4-FFF2-40B4-BE49-F238E27FC236}">
                <a16:creationId xmlns:a16="http://schemas.microsoft.com/office/drawing/2014/main" id="{4E74EF8A-D332-02A4-C43B-0DC658512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9563" y="4324351"/>
          <a:ext cx="1281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70662" name="Objeto 4">
                        <a:extLst>
                          <a:ext uri="{FF2B5EF4-FFF2-40B4-BE49-F238E27FC236}">
                            <a16:creationId xmlns:a16="http://schemas.microsoft.com/office/drawing/2014/main" id="{4E74EF8A-D332-02A4-C43B-0DC658512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4324351"/>
                        <a:ext cx="12811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3" name="Imagem 7">
            <a:extLst>
              <a:ext uri="{FF2B5EF4-FFF2-40B4-BE49-F238E27FC236}">
                <a16:creationId xmlns:a16="http://schemas.microsoft.com/office/drawing/2014/main" id="{5B4DBFB1-B062-B710-688A-9B5B97D9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7" t="-50" r="-2" b="54897"/>
          <a:stretch>
            <a:fillRect/>
          </a:stretch>
        </p:blipFill>
        <p:spPr bwMode="auto">
          <a:xfrm>
            <a:off x="5808663" y="1773239"/>
            <a:ext cx="35052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FC15A79D-808D-187D-B448-82072731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Distância entre dois pontos</a:t>
            </a:r>
          </a:p>
        </p:txBody>
      </p:sp>
      <p:sp>
        <p:nvSpPr>
          <p:cNvPr id="71683" name="Espaço Reservado para Conteúdo 2">
            <a:extLst>
              <a:ext uri="{FF2B5EF4-FFF2-40B4-BE49-F238E27FC236}">
                <a16:creationId xmlns:a16="http://schemas.microsoft.com/office/drawing/2014/main" id="{9789DFAC-1D19-BA74-1957-AE018012C23F}"/>
              </a:ext>
            </a:extLst>
          </p:cNvPr>
          <p:cNvSpPr txBox="1">
            <a:spLocks/>
          </p:cNvSpPr>
          <p:nvPr/>
        </p:nvSpPr>
        <p:spPr bwMode="auto">
          <a:xfrm>
            <a:off x="1992313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71684" name="Agrupar 9">
            <a:extLst>
              <a:ext uri="{FF2B5EF4-FFF2-40B4-BE49-F238E27FC236}">
                <a16:creationId xmlns:a16="http://schemas.microsoft.com/office/drawing/2014/main" id="{4D452D61-019E-A837-22C6-B13B68887D3B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557339"/>
            <a:ext cx="3505200" cy="2528887"/>
            <a:chOff x="5148064" y="908720"/>
            <a:chExt cx="3505200" cy="2529841"/>
          </a:xfrm>
        </p:grpSpPr>
        <p:pic>
          <p:nvPicPr>
            <p:cNvPr id="71686" name="Imagem 7">
              <a:extLst>
                <a:ext uri="{FF2B5EF4-FFF2-40B4-BE49-F238E27FC236}">
                  <a16:creationId xmlns:a16="http://schemas.microsoft.com/office/drawing/2014/main" id="{757E0B04-4A28-EBC1-1A49-20E74C5EF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67" t="-50" r="-2" b="54897"/>
            <a:stretch>
              <a:fillRect/>
            </a:stretch>
          </p:blipFill>
          <p:spPr bwMode="auto">
            <a:xfrm>
              <a:off x="5148064" y="908720"/>
              <a:ext cx="3505200" cy="252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3B9578BC-5D39-BE6A-FBB3-D4EAA7917831}"/>
                </a:ext>
              </a:extLst>
            </p:cNvPr>
            <p:cNvCxnSpPr>
              <a:cxnSpLocks/>
            </p:cNvCxnSpPr>
            <p:nvPr/>
          </p:nvCxnSpPr>
          <p:spPr>
            <a:xfrm>
              <a:off x="5435402" y="2060091"/>
              <a:ext cx="1512887" cy="10814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685" name="Objeto 4">
            <a:extLst>
              <a:ext uri="{FF2B5EF4-FFF2-40B4-BE49-F238E27FC236}">
                <a16:creationId xmlns:a16="http://schemas.microsoft.com/office/drawing/2014/main" id="{3060F7B0-5931-B2BC-6F32-9765364E1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429001"/>
          <a:ext cx="4672012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914400" progId="Equation.DSMT4">
                  <p:embed/>
                </p:oleObj>
              </mc:Choice>
              <mc:Fallback>
                <p:oleObj name="Equation" r:id="rId3" imgW="1854200" imgH="914400" progId="Equation.DSMT4">
                  <p:embed/>
                  <p:pic>
                    <p:nvPicPr>
                      <p:cNvPr id="71685" name="Objeto 4">
                        <a:extLst>
                          <a:ext uri="{FF2B5EF4-FFF2-40B4-BE49-F238E27FC236}">
                            <a16:creationId xmlns:a16="http://schemas.microsoft.com/office/drawing/2014/main" id="{3060F7B0-5931-B2BC-6F32-9765364E1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429001"/>
                        <a:ext cx="4672012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Conteúdo 2">
            <a:extLst>
              <a:ext uri="{FF2B5EF4-FFF2-40B4-BE49-F238E27FC236}">
                <a16:creationId xmlns:a16="http://schemas.microsoft.com/office/drawing/2014/main" id="{948BCC04-3C10-3494-1D87-F429D093954D}"/>
              </a:ext>
            </a:extLst>
          </p:cNvPr>
          <p:cNvSpPr txBox="1">
            <a:spLocks/>
          </p:cNvSpPr>
          <p:nvPr/>
        </p:nvSpPr>
        <p:spPr bwMode="auto">
          <a:xfrm>
            <a:off x="2063750" y="1628776"/>
            <a:ext cx="7931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Exemplo: Calcule a distância entre os pontos A e B: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7A97D3A1-4355-D4D2-8B8E-19C9F14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Distância entre dois pontos</a:t>
            </a:r>
          </a:p>
        </p:txBody>
      </p:sp>
      <p:sp>
        <p:nvSpPr>
          <p:cNvPr id="72708" name="Espaço Reservado para Conteúdo 2">
            <a:extLst>
              <a:ext uri="{FF2B5EF4-FFF2-40B4-BE49-F238E27FC236}">
                <a16:creationId xmlns:a16="http://schemas.microsoft.com/office/drawing/2014/main" id="{1A2B34C6-12E4-1536-9BF8-D27810A49207}"/>
              </a:ext>
            </a:extLst>
          </p:cNvPr>
          <p:cNvSpPr txBox="1">
            <a:spLocks/>
          </p:cNvSpPr>
          <p:nvPr/>
        </p:nvSpPr>
        <p:spPr bwMode="auto">
          <a:xfrm>
            <a:off x="1992313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2709" name="Objeto 6">
            <a:extLst>
              <a:ext uri="{FF2B5EF4-FFF2-40B4-BE49-F238E27FC236}">
                <a16:creationId xmlns:a16="http://schemas.microsoft.com/office/drawing/2014/main" id="{56BA7638-DC02-E89F-3783-76E309E21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852739"/>
          <a:ext cx="5630863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787400" progId="Equation.DSMT4">
                  <p:embed/>
                </p:oleObj>
              </mc:Choice>
              <mc:Fallback>
                <p:oleObj name="Equation" r:id="rId2" imgW="2336800" imgH="787400" progId="Equation.DSMT4">
                  <p:embed/>
                  <p:pic>
                    <p:nvPicPr>
                      <p:cNvPr id="72709" name="Objeto 6">
                        <a:extLst>
                          <a:ext uri="{FF2B5EF4-FFF2-40B4-BE49-F238E27FC236}">
                            <a16:creationId xmlns:a16="http://schemas.microsoft.com/office/drawing/2014/main" id="{56BA7638-DC02-E89F-3783-76E309E21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852739"/>
                        <a:ext cx="5630863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502A25E-31F3-39F1-5F04-44919DB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</a:t>
            </a:r>
          </a:p>
        </p:txBody>
      </p:sp>
      <p:sp>
        <p:nvSpPr>
          <p:cNvPr id="73731" name="Espaço Reservado para Conteúdo 2">
            <a:extLst>
              <a:ext uri="{FF2B5EF4-FFF2-40B4-BE49-F238E27FC236}">
                <a16:creationId xmlns:a16="http://schemas.microsoft.com/office/drawing/2014/main" id="{A6B9AF25-22C5-9B9B-FCDA-9471E51447AD}"/>
              </a:ext>
            </a:extLst>
          </p:cNvPr>
          <p:cNvSpPr txBox="1">
            <a:spLocks/>
          </p:cNvSpPr>
          <p:nvPr/>
        </p:nvSpPr>
        <p:spPr bwMode="auto">
          <a:xfrm>
            <a:off x="1992313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Dado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Determine um vetor paralelo a       que tenha: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a)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3732" name="Objeto 6">
            <a:extLst>
              <a:ext uri="{FF2B5EF4-FFF2-40B4-BE49-F238E27FC236}">
                <a16:creationId xmlns:a16="http://schemas.microsoft.com/office/drawing/2014/main" id="{D8EC57CF-2DAB-48A3-5B93-56989736E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1484313"/>
          <a:ext cx="1889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41195" progId="Equation.DSMT4">
                  <p:embed/>
                </p:oleObj>
              </mc:Choice>
              <mc:Fallback>
                <p:oleObj name="Equation" r:id="rId2" imgW="672808" imgH="241195" progId="Equation.DSMT4">
                  <p:embed/>
                  <p:pic>
                    <p:nvPicPr>
                      <p:cNvPr id="73732" name="Objeto 6">
                        <a:extLst>
                          <a:ext uri="{FF2B5EF4-FFF2-40B4-BE49-F238E27FC236}">
                            <a16:creationId xmlns:a16="http://schemas.microsoft.com/office/drawing/2014/main" id="{D8EC57CF-2DAB-48A3-5B93-56989736E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484313"/>
                        <a:ext cx="18891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to 7">
            <a:extLst>
              <a:ext uri="{FF2B5EF4-FFF2-40B4-BE49-F238E27FC236}">
                <a16:creationId xmlns:a16="http://schemas.microsoft.com/office/drawing/2014/main" id="{32E4A6BD-94CD-4AC8-C936-B180CE0E5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2349501"/>
          <a:ext cx="5000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34" imgH="241195" progId="Equation.DSMT4">
                  <p:embed/>
                </p:oleObj>
              </mc:Choice>
              <mc:Fallback>
                <p:oleObj name="Equation" r:id="rId4" imgW="152334" imgH="241195" progId="Equation.DSMT4">
                  <p:embed/>
                  <p:pic>
                    <p:nvPicPr>
                      <p:cNvPr id="73733" name="Objeto 7">
                        <a:extLst>
                          <a:ext uri="{FF2B5EF4-FFF2-40B4-BE49-F238E27FC236}">
                            <a16:creationId xmlns:a16="http://schemas.microsoft.com/office/drawing/2014/main" id="{32E4A6BD-94CD-4AC8-C936-B180CE0E5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349501"/>
                        <a:ext cx="5000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to 9">
            <a:extLst>
              <a:ext uri="{FF2B5EF4-FFF2-40B4-BE49-F238E27FC236}">
                <a16:creationId xmlns:a16="http://schemas.microsoft.com/office/drawing/2014/main" id="{79699C68-3EA6-7CB7-6729-79AAAE614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141663"/>
          <a:ext cx="56007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4100" imgH="508000" progId="Equation.DSMT4">
                  <p:embed/>
                </p:oleObj>
              </mc:Choice>
              <mc:Fallback>
                <p:oleObj name="Equation" r:id="rId6" imgW="2324100" imgH="508000" progId="Equation.DSMT4">
                  <p:embed/>
                  <p:pic>
                    <p:nvPicPr>
                      <p:cNvPr id="73734" name="Objeto 9">
                        <a:extLst>
                          <a:ext uri="{FF2B5EF4-FFF2-40B4-BE49-F238E27FC236}">
                            <a16:creationId xmlns:a16="http://schemas.microsoft.com/office/drawing/2014/main" id="{79699C68-3EA6-7CB7-6729-79AAAE614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141663"/>
                        <a:ext cx="56007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Conteúdo 2">
            <a:extLst>
              <a:ext uri="{FF2B5EF4-FFF2-40B4-BE49-F238E27FC236}">
                <a16:creationId xmlns:a16="http://schemas.microsoft.com/office/drawing/2014/main" id="{AD6745B7-E66A-4287-D508-8D6F98BA9108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4755" name="Objeto 6">
            <a:extLst>
              <a:ext uri="{FF2B5EF4-FFF2-40B4-BE49-F238E27FC236}">
                <a16:creationId xmlns:a16="http://schemas.microsoft.com/office/drawing/2014/main" id="{839C56A7-C456-5078-D4E7-BA37CA3DD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2060576"/>
          <a:ext cx="4597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241300" progId="Equation.DSMT4">
                  <p:embed/>
                </p:oleObj>
              </mc:Choice>
              <mc:Fallback>
                <p:oleObj name="Equation" r:id="rId2" imgW="1638300" imgH="241300" progId="Equation.DSMT4">
                  <p:embed/>
                  <p:pic>
                    <p:nvPicPr>
                      <p:cNvPr id="74755" name="Objeto 6">
                        <a:extLst>
                          <a:ext uri="{FF2B5EF4-FFF2-40B4-BE49-F238E27FC236}">
                            <a16:creationId xmlns:a16="http://schemas.microsoft.com/office/drawing/2014/main" id="{839C56A7-C456-5078-D4E7-BA37CA3DD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060576"/>
                        <a:ext cx="4597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to 9">
            <a:extLst>
              <a:ext uri="{FF2B5EF4-FFF2-40B4-BE49-F238E27FC236}">
                <a16:creationId xmlns:a16="http://schemas.microsoft.com/office/drawing/2014/main" id="{8CB9F1A7-CF4E-B445-030D-261715B75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852738"/>
          <a:ext cx="6121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0" imgH="558800" progId="Equation.DSMT4">
                  <p:embed/>
                </p:oleObj>
              </mc:Choice>
              <mc:Fallback>
                <p:oleObj name="Equation" r:id="rId4" imgW="2540000" imgH="558800" progId="Equation.DSMT4">
                  <p:embed/>
                  <p:pic>
                    <p:nvPicPr>
                      <p:cNvPr id="74756" name="Objeto 9">
                        <a:extLst>
                          <a:ext uri="{FF2B5EF4-FFF2-40B4-BE49-F238E27FC236}">
                            <a16:creationId xmlns:a16="http://schemas.microsoft.com/office/drawing/2014/main" id="{8CB9F1A7-CF4E-B445-030D-261715B75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852738"/>
                        <a:ext cx="6121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to 1">
            <a:extLst>
              <a:ext uri="{FF2B5EF4-FFF2-40B4-BE49-F238E27FC236}">
                <a16:creationId xmlns:a16="http://schemas.microsoft.com/office/drawing/2014/main" id="{B59DD2BA-D112-E85B-0B14-A7CE75708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4649789"/>
          <a:ext cx="34734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400" imgH="508000" progId="Equation.DSMT4">
                  <p:embed/>
                </p:oleObj>
              </mc:Choice>
              <mc:Fallback>
                <p:oleObj name="Equation" r:id="rId6" imgW="1295400" imgH="508000" progId="Equation.DSMT4">
                  <p:embed/>
                  <p:pic>
                    <p:nvPicPr>
                      <p:cNvPr id="74757" name="Objeto 1">
                        <a:extLst>
                          <a:ext uri="{FF2B5EF4-FFF2-40B4-BE49-F238E27FC236}">
                            <a16:creationId xmlns:a16="http://schemas.microsoft.com/office/drawing/2014/main" id="{B59DD2BA-D112-E85B-0B14-A7CE75708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649789"/>
                        <a:ext cx="34734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to 2">
            <a:extLst>
              <a:ext uri="{FF2B5EF4-FFF2-40B4-BE49-F238E27FC236}">
                <a16:creationId xmlns:a16="http://schemas.microsoft.com/office/drawing/2014/main" id="{B0F8DF9B-F998-BD67-53F6-A3972D6C1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1412876"/>
          <a:ext cx="6824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500" imgH="241300" progId="Equation.DSMT4">
                  <p:embed/>
                </p:oleObj>
              </mc:Choice>
              <mc:Fallback>
                <p:oleObj name="Equation" r:id="rId8" imgW="2857500" imgH="241300" progId="Equation.DSMT4">
                  <p:embed/>
                  <p:pic>
                    <p:nvPicPr>
                      <p:cNvPr id="74758" name="Objeto 2">
                        <a:extLst>
                          <a:ext uri="{FF2B5EF4-FFF2-40B4-BE49-F238E27FC236}">
                            <a16:creationId xmlns:a16="http://schemas.microsoft.com/office/drawing/2014/main" id="{B0F8DF9B-F998-BD67-53F6-A3972D6C1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412876"/>
                        <a:ext cx="6824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Conteúdo 2">
            <a:extLst>
              <a:ext uri="{FF2B5EF4-FFF2-40B4-BE49-F238E27FC236}">
                <a16:creationId xmlns:a16="http://schemas.microsoft.com/office/drawing/2014/main" id="{B93C6F21-AD8C-FF11-9821-D03967372B88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5779" name="Objeto 6">
            <a:extLst>
              <a:ext uri="{FF2B5EF4-FFF2-40B4-BE49-F238E27FC236}">
                <a16:creationId xmlns:a16="http://schemas.microsoft.com/office/drawing/2014/main" id="{82D82A21-BE8E-3B7F-B960-2144C8BC9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2060576"/>
          <a:ext cx="4597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241300" progId="Equation.DSMT4">
                  <p:embed/>
                </p:oleObj>
              </mc:Choice>
              <mc:Fallback>
                <p:oleObj name="Equation" r:id="rId2" imgW="1638300" imgH="241300" progId="Equation.DSMT4">
                  <p:embed/>
                  <p:pic>
                    <p:nvPicPr>
                      <p:cNvPr id="75779" name="Objeto 6">
                        <a:extLst>
                          <a:ext uri="{FF2B5EF4-FFF2-40B4-BE49-F238E27FC236}">
                            <a16:creationId xmlns:a16="http://schemas.microsoft.com/office/drawing/2014/main" id="{82D82A21-BE8E-3B7F-B960-2144C8BC9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060576"/>
                        <a:ext cx="4597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to 9">
            <a:extLst>
              <a:ext uri="{FF2B5EF4-FFF2-40B4-BE49-F238E27FC236}">
                <a16:creationId xmlns:a16="http://schemas.microsoft.com/office/drawing/2014/main" id="{384A5018-1466-8B53-99DF-191209FEF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852738"/>
          <a:ext cx="6121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0" imgH="558800" progId="Equation.DSMT4">
                  <p:embed/>
                </p:oleObj>
              </mc:Choice>
              <mc:Fallback>
                <p:oleObj name="Equation" r:id="rId4" imgW="2540000" imgH="558800" progId="Equation.DSMT4">
                  <p:embed/>
                  <p:pic>
                    <p:nvPicPr>
                      <p:cNvPr id="75780" name="Objeto 9">
                        <a:extLst>
                          <a:ext uri="{FF2B5EF4-FFF2-40B4-BE49-F238E27FC236}">
                            <a16:creationId xmlns:a16="http://schemas.microsoft.com/office/drawing/2014/main" id="{384A5018-1466-8B53-99DF-191209FEF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852738"/>
                        <a:ext cx="6121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to 1">
            <a:extLst>
              <a:ext uri="{FF2B5EF4-FFF2-40B4-BE49-F238E27FC236}">
                <a16:creationId xmlns:a16="http://schemas.microsoft.com/office/drawing/2014/main" id="{3EAFCE7A-A6F1-2D32-198A-D5E4613CF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4649789"/>
          <a:ext cx="34734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400" imgH="508000" progId="Equation.DSMT4">
                  <p:embed/>
                </p:oleObj>
              </mc:Choice>
              <mc:Fallback>
                <p:oleObj name="Equation" r:id="rId6" imgW="1295400" imgH="508000" progId="Equation.DSMT4">
                  <p:embed/>
                  <p:pic>
                    <p:nvPicPr>
                      <p:cNvPr id="75781" name="Objeto 1">
                        <a:extLst>
                          <a:ext uri="{FF2B5EF4-FFF2-40B4-BE49-F238E27FC236}">
                            <a16:creationId xmlns:a16="http://schemas.microsoft.com/office/drawing/2014/main" id="{3EAFCE7A-A6F1-2D32-198A-D5E4613CF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649789"/>
                        <a:ext cx="34734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to 2">
            <a:extLst>
              <a:ext uri="{FF2B5EF4-FFF2-40B4-BE49-F238E27FC236}">
                <a16:creationId xmlns:a16="http://schemas.microsoft.com/office/drawing/2014/main" id="{41F366B4-FA96-600A-4B98-F118B4E6E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1412876"/>
          <a:ext cx="6824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500" imgH="241300" progId="Equation.DSMT4">
                  <p:embed/>
                </p:oleObj>
              </mc:Choice>
              <mc:Fallback>
                <p:oleObj name="Equation" r:id="rId8" imgW="2857500" imgH="241300" progId="Equation.DSMT4">
                  <p:embed/>
                  <p:pic>
                    <p:nvPicPr>
                      <p:cNvPr id="75782" name="Objeto 2">
                        <a:extLst>
                          <a:ext uri="{FF2B5EF4-FFF2-40B4-BE49-F238E27FC236}">
                            <a16:creationId xmlns:a16="http://schemas.microsoft.com/office/drawing/2014/main" id="{41F366B4-FA96-600A-4B98-F118B4E6E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412876"/>
                        <a:ext cx="6824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Conteúdo 2">
            <a:extLst>
              <a:ext uri="{FF2B5EF4-FFF2-40B4-BE49-F238E27FC236}">
                <a16:creationId xmlns:a16="http://schemas.microsoft.com/office/drawing/2014/main" id="{B4D4DDCB-C848-F4F5-0FEF-EE30C15A2180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6803" name="Objeto 9">
            <a:extLst>
              <a:ext uri="{FF2B5EF4-FFF2-40B4-BE49-F238E27FC236}">
                <a16:creationId xmlns:a16="http://schemas.microsoft.com/office/drawing/2014/main" id="{8A8906C9-6EFF-2D83-01B4-4955906D1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981076"/>
          <a:ext cx="57848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508000" progId="Equation.DSMT4">
                  <p:embed/>
                </p:oleObj>
              </mc:Choice>
              <mc:Fallback>
                <p:oleObj name="Equation" r:id="rId2" imgW="2400300" imgH="508000" progId="Equation.DSMT4">
                  <p:embed/>
                  <p:pic>
                    <p:nvPicPr>
                      <p:cNvPr id="76803" name="Objeto 9">
                        <a:extLst>
                          <a:ext uri="{FF2B5EF4-FFF2-40B4-BE49-F238E27FC236}">
                            <a16:creationId xmlns:a16="http://schemas.microsoft.com/office/drawing/2014/main" id="{8A8906C9-6EFF-2D83-01B4-4955906D1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981076"/>
                        <a:ext cx="57848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to 10">
            <a:extLst>
              <a:ext uri="{FF2B5EF4-FFF2-40B4-BE49-F238E27FC236}">
                <a16:creationId xmlns:a16="http://schemas.microsoft.com/office/drawing/2014/main" id="{EF1DAB02-D1E0-82C1-DA1C-F7E086411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636838"/>
          <a:ext cx="4597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41300" progId="Equation.DSMT4">
                  <p:embed/>
                </p:oleObj>
              </mc:Choice>
              <mc:Fallback>
                <p:oleObj name="Equation" r:id="rId4" imgW="1638300" imgH="241300" progId="Equation.DSMT4">
                  <p:embed/>
                  <p:pic>
                    <p:nvPicPr>
                      <p:cNvPr id="76804" name="Objeto 10">
                        <a:extLst>
                          <a:ext uri="{FF2B5EF4-FFF2-40B4-BE49-F238E27FC236}">
                            <a16:creationId xmlns:a16="http://schemas.microsoft.com/office/drawing/2014/main" id="{EF1DAB02-D1E0-82C1-DA1C-F7E086411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636838"/>
                        <a:ext cx="4597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to 7">
            <a:extLst>
              <a:ext uri="{FF2B5EF4-FFF2-40B4-BE49-F238E27FC236}">
                <a16:creationId xmlns:a16="http://schemas.microsoft.com/office/drawing/2014/main" id="{B1276CE2-04E7-DEAF-F861-4236759B6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3429001"/>
          <a:ext cx="6040437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500" imgH="1092200" progId="Equation.DSMT4">
                  <p:embed/>
                </p:oleObj>
              </mc:Choice>
              <mc:Fallback>
                <p:oleObj name="Equation" r:id="rId6" imgW="2603500" imgH="1092200" progId="Equation.DSMT4">
                  <p:embed/>
                  <p:pic>
                    <p:nvPicPr>
                      <p:cNvPr id="76805" name="Objeto 7">
                        <a:extLst>
                          <a:ext uri="{FF2B5EF4-FFF2-40B4-BE49-F238E27FC236}">
                            <a16:creationId xmlns:a16="http://schemas.microsoft.com/office/drawing/2014/main" id="{B1276CE2-04E7-DEAF-F861-4236759B6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429001"/>
                        <a:ext cx="6040437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F5912A6-019E-F970-AD77-5F13559D87FC}"/>
              </a:ext>
            </a:extLst>
          </p:cNvPr>
          <p:cNvSpPr/>
          <p:nvPr/>
        </p:nvSpPr>
        <p:spPr>
          <a:xfrm>
            <a:off x="2063750" y="2492375"/>
            <a:ext cx="7632700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341458-862C-D958-86A0-2C09C0AEED7F}"/>
              </a:ext>
            </a:extLst>
          </p:cNvPr>
          <p:cNvSpPr/>
          <p:nvPr/>
        </p:nvSpPr>
        <p:spPr>
          <a:xfrm>
            <a:off x="2495550" y="2492376"/>
            <a:ext cx="7272338" cy="1724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</a:t>
            </a:r>
            <a:r>
              <a:rPr lang="pt-BR" sz="2600" b="1" dirty="0">
                <a:latin typeface="Book Antiqua" panose="02040602050305030304" pitchFamily="18" charset="0"/>
                <a:cs typeface="Arial" charset="0"/>
              </a:rPr>
              <a:t>Vetor no plano é um par ordenado de números reais (x,y)</a:t>
            </a:r>
            <a:endParaRPr lang="pt-BR" sz="2800" b="1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A0C17812-CA59-B7F9-860B-5FD6468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Conteúdo 2">
            <a:extLst>
              <a:ext uri="{FF2B5EF4-FFF2-40B4-BE49-F238E27FC236}">
                <a16:creationId xmlns:a16="http://schemas.microsoft.com/office/drawing/2014/main" id="{DD447CF7-68E8-2267-2397-0397C9A9D746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7827" name="Objeto 9">
            <a:extLst>
              <a:ext uri="{FF2B5EF4-FFF2-40B4-BE49-F238E27FC236}">
                <a16:creationId xmlns:a16="http://schemas.microsoft.com/office/drawing/2014/main" id="{33D5C2B4-6848-F9CB-78E5-C3951A5A8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620714"/>
          <a:ext cx="511175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482391" progId="Equation.DSMT4">
                  <p:embed/>
                </p:oleObj>
              </mc:Choice>
              <mc:Fallback>
                <p:oleObj name="Equation" r:id="rId2" imgW="1688367" imgH="482391" progId="Equation.DSMT4">
                  <p:embed/>
                  <p:pic>
                    <p:nvPicPr>
                      <p:cNvPr id="77827" name="Objeto 9">
                        <a:extLst>
                          <a:ext uri="{FF2B5EF4-FFF2-40B4-BE49-F238E27FC236}">
                            <a16:creationId xmlns:a16="http://schemas.microsoft.com/office/drawing/2014/main" id="{33D5C2B4-6848-F9CB-78E5-C3951A5A8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620714"/>
                        <a:ext cx="511175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to 10">
            <a:extLst>
              <a:ext uri="{FF2B5EF4-FFF2-40B4-BE49-F238E27FC236}">
                <a16:creationId xmlns:a16="http://schemas.microsoft.com/office/drawing/2014/main" id="{917636FF-4C5A-41A8-1EC8-A75C4E699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420938"/>
          <a:ext cx="5372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41300" progId="Equation.DSMT4">
                  <p:embed/>
                </p:oleObj>
              </mc:Choice>
              <mc:Fallback>
                <p:oleObj name="Equation" r:id="rId4" imgW="1638300" imgH="241300" progId="Equation.DSMT4">
                  <p:embed/>
                  <p:pic>
                    <p:nvPicPr>
                      <p:cNvPr id="77828" name="Objeto 10">
                        <a:extLst>
                          <a:ext uri="{FF2B5EF4-FFF2-40B4-BE49-F238E27FC236}">
                            <a16:creationId xmlns:a16="http://schemas.microsoft.com/office/drawing/2014/main" id="{917636FF-4C5A-41A8-1EC8-A75C4E699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420938"/>
                        <a:ext cx="53721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to 7">
            <a:extLst>
              <a:ext uri="{FF2B5EF4-FFF2-40B4-BE49-F238E27FC236}">
                <a16:creationId xmlns:a16="http://schemas.microsoft.com/office/drawing/2014/main" id="{F7A347C1-D63D-905A-E823-406D1FE1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3284538"/>
          <a:ext cx="45672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558800" progId="Equation.DSMT4">
                  <p:embed/>
                </p:oleObj>
              </mc:Choice>
              <mc:Fallback>
                <p:oleObj name="Equation" r:id="rId6" imgW="1968500" imgH="558800" progId="Equation.DSMT4">
                  <p:embed/>
                  <p:pic>
                    <p:nvPicPr>
                      <p:cNvPr id="77829" name="Objeto 7">
                        <a:extLst>
                          <a:ext uri="{FF2B5EF4-FFF2-40B4-BE49-F238E27FC236}">
                            <a16:creationId xmlns:a16="http://schemas.microsoft.com/office/drawing/2014/main" id="{F7A347C1-D63D-905A-E823-406D1FE1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284538"/>
                        <a:ext cx="45672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Conteúdo 2">
            <a:extLst>
              <a:ext uri="{FF2B5EF4-FFF2-40B4-BE49-F238E27FC236}">
                <a16:creationId xmlns:a16="http://schemas.microsoft.com/office/drawing/2014/main" id="{DDCACC62-A22C-158E-169E-3E312C0B0563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8851" name="Objeto 1">
            <a:extLst>
              <a:ext uri="{FF2B5EF4-FFF2-40B4-BE49-F238E27FC236}">
                <a16:creationId xmlns:a16="http://schemas.microsoft.com/office/drawing/2014/main" id="{62BA46A3-E2A1-2A9D-9744-D60F27345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1341439"/>
          <a:ext cx="78803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838200" progId="Equation.DSMT4">
                  <p:embed/>
                </p:oleObj>
              </mc:Choice>
              <mc:Fallback>
                <p:oleObj name="Equation" r:id="rId2" imgW="3276600" imgH="838200" progId="Equation.DSMT4">
                  <p:embed/>
                  <p:pic>
                    <p:nvPicPr>
                      <p:cNvPr id="78851" name="Objeto 1">
                        <a:extLst>
                          <a:ext uri="{FF2B5EF4-FFF2-40B4-BE49-F238E27FC236}">
                            <a16:creationId xmlns:a16="http://schemas.microsoft.com/office/drawing/2014/main" id="{62BA46A3-E2A1-2A9D-9744-D60F27345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341439"/>
                        <a:ext cx="78803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Conteúdo 2">
            <a:extLst>
              <a:ext uri="{FF2B5EF4-FFF2-40B4-BE49-F238E27FC236}">
                <a16:creationId xmlns:a16="http://schemas.microsoft.com/office/drawing/2014/main" id="{F80550ED-5607-B745-1D03-323AABA6A114}"/>
              </a:ext>
            </a:extLst>
          </p:cNvPr>
          <p:cNvSpPr txBox="1">
            <a:spLocks/>
          </p:cNvSpPr>
          <p:nvPr/>
        </p:nvSpPr>
        <p:spPr bwMode="auto">
          <a:xfrm>
            <a:off x="1847850" y="1484313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pt-BR" altLang="pt-BR" sz="2800">
                <a:solidFill>
                  <a:prstClr val="black"/>
                </a:solidFill>
                <a:cs typeface="Arial" panose="020B0604020202020204" pitchFamily="34" charset="0"/>
              </a:rPr>
              <a:t>    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pt-BR" altLang="pt-BR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9875" name="Objeto 2">
            <a:extLst>
              <a:ext uri="{FF2B5EF4-FFF2-40B4-BE49-F238E27FC236}">
                <a16:creationId xmlns:a16="http://schemas.microsoft.com/office/drawing/2014/main" id="{3D5729D9-A258-2211-1722-3C7C47C78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1916113"/>
          <a:ext cx="155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6036" imgH="627863" progId="Equation.DSMT4">
                  <p:embed/>
                </p:oleObj>
              </mc:Choice>
              <mc:Fallback>
                <p:oleObj name="Equation" r:id="rId2" imgW="1556036" imgH="627863" progId="Equation.DSMT4">
                  <p:embed/>
                  <p:pic>
                    <p:nvPicPr>
                      <p:cNvPr id="79875" name="Objeto 2">
                        <a:extLst>
                          <a:ext uri="{FF2B5EF4-FFF2-40B4-BE49-F238E27FC236}">
                            <a16:creationId xmlns:a16="http://schemas.microsoft.com/office/drawing/2014/main" id="{3D5729D9-A258-2211-1722-3C7C47C78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916113"/>
                        <a:ext cx="15557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6" name="Agrupar 8">
            <a:extLst>
              <a:ext uri="{FF2B5EF4-FFF2-40B4-BE49-F238E27FC236}">
                <a16:creationId xmlns:a16="http://schemas.microsoft.com/office/drawing/2014/main" id="{B57EA455-749F-7CF0-AB2E-8BD16410C22E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549276"/>
            <a:ext cx="2303462" cy="1223963"/>
            <a:chOff x="3635896" y="764704"/>
            <a:chExt cx="2304256" cy="1224136"/>
          </a:xfrm>
        </p:grpSpPr>
        <p:sp>
          <p:nvSpPr>
            <p:cNvPr id="4" name="Balão de Fala: Retângulo 3">
              <a:extLst>
                <a:ext uri="{FF2B5EF4-FFF2-40B4-BE49-F238E27FC236}">
                  <a16:creationId xmlns:a16="http://schemas.microsoft.com/office/drawing/2014/main" id="{00DA9582-ECF5-DC96-079F-4A6D8A177832}"/>
                </a:ext>
              </a:extLst>
            </p:cNvPr>
            <p:cNvSpPr/>
            <p:nvPr/>
          </p:nvSpPr>
          <p:spPr>
            <a:xfrm>
              <a:off x="3635896" y="764704"/>
              <a:ext cx="2304256" cy="1224136"/>
            </a:xfrm>
            <a:prstGeom prst="wedgeRectCallout">
              <a:avLst>
                <a:gd name="adj1" fmla="val -68453"/>
                <a:gd name="adj2" fmla="val 128483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prstClr val="white"/>
                </a:solidFill>
                <a:latin typeface="Book Antiqua"/>
              </a:endParaRPr>
            </a:p>
          </p:txBody>
        </p:sp>
        <p:graphicFrame>
          <p:nvGraphicFramePr>
            <p:cNvPr id="79879" name="Objeto 6">
              <a:extLst>
                <a:ext uri="{FF2B5EF4-FFF2-40B4-BE49-F238E27FC236}">
                  <a16:creationId xmlns:a16="http://schemas.microsoft.com/office/drawing/2014/main" id="{FAF7B7D2-DC80-1165-4F97-A45A8292DA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1920" y="1052736"/>
            <a:ext cx="1471468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900" imgH="292100" progId="Equation.DSMT4">
                    <p:embed/>
                  </p:oleObj>
                </mc:Choice>
                <mc:Fallback>
                  <p:oleObj name="Equation" r:id="rId4" imgW="596900" imgH="292100" progId="Equation.DSMT4">
                    <p:embed/>
                    <p:pic>
                      <p:nvPicPr>
                        <p:cNvPr id="79879" name="Objeto 6">
                          <a:extLst>
                            <a:ext uri="{FF2B5EF4-FFF2-40B4-BE49-F238E27FC236}">
                              <a16:creationId xmlns:a16="http://schemas.microsoft.com/office/drawing/2014/main" id="{FAF7B7D2-DC80-1165-4F97-A45A8292DA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1052736"/>
                          <a:ext cx="1471468" cy="720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7" name="Objeto 11">
            <a:extLst>
              <a:ext uri="{FF2B5EF4-FFF2-40B4-BE49-F238E27FC236}">
                <a16:creationId xmlns:a16="http://schemas.microsoft.com/office/drawing/2014/main" id="{F0D5F386-A1B2-3F3D-BC2F-1300BBE48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2781301"/>
          <a:ext cx="2506662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500" imgH="1803400" progId="Equation.DSMT4">
                  <p:embed/>
                </p:oleObj>
              </mc:Choice>
              <mc:Fallback>
                <p:oleObj name="Equation" r:id="rId6" imgW="1206500" imgH="1803400" progId="Equation.DSMT4">
                  <p:embed/>
                  <p:pic>
                    <p:nvPicPr>
                      <p:cNvPr id="79877" name="Objeto 11">
                        <a:extLst>
                          <a:ext uri="{FF2B5EF4-FFF2-40B4-BE49-F238E27FC236}">
                            <a16:creationId xmlns:a16="http://schemas.microsoft.com/office/drawing/2014/main" id="{F0D5F386-A1B2-3F3D-BC2F-1300BBE48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781301"/>
                        <a:ext cx="2506662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to 11">
            <a:extLst>
              <a:ext uri="{FF2B5EF4-FFF2-40B4-BE49-F238E27FC236}">
                <a16:creationId xmlns:a16="http://schemas.microsoft.com/office/drawing/2014/main" id="{A06F1170-DEC3-4508-3BAE-F7CB6C05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1412876"/>
          <a:ext cx="6697662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1549400" progId="Equation.DSMT4">
                  <p:embed/>
                </p:oleObj>
              </mc:Choice>
              <mc:Fallback>
                <p:oleObj name="Equation" r:id="rId2" imgW="2768600" imgH="1549400" progId="Equation.DSMT4">
                  <p:embed/>
                  <p:pic>
                    <p:nvPicPr>
                      <p:cNvPr id="80898" name="Objeto 11">
                        <a:extLst>
                          <a:ext uri="{FF2B5EF4-FFF2-40B4-BE49-F238E27FC236}">
                            <a16:creationId xmlns:a16="http://schemas.microsoft.com/office/drawing/2014/main" id="{A06F1170-DEC3-4508-3BAE-F7CB6C058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412876"/>
                        <a:ext cx="6697662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F2536A-F7E3-8BD7-721A-F0E3B61A6D4B}"/>
              </a:ext>
            </a:extLst>
          </p:cNvPr>
          <p:cNvSpPr txBox="1"/>
          <p:nvPr/>
        </p:nvSpPr>
        <p:spPr>
          <a:xfrm>
            <a:off x="1847851" y="1268413"/>
            <a:ext cx="7561263" cy="3448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</a:rPr>
              <a:t>Considere um representante de um vetor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</a:rPr>
              <a:t>com origem na origem do sistema tridimensional.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</a:rPr>
              <a:t>Deﬁne-se  as componentes de      como as coordenadas             da extremidade do representante.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prstClr val="black"/>
                </a:solidFill>
                <a:latin typeface="Book Antiqua"/>
                <a:cs typeface="Arial" charset="0"/>
              </a:rPr>
              <a:t>Escreve-se </a:t>
            </a:r>
            <a:r>
              <a:rPr lang="pt-BR" sz="2800" dirty="0">
                <a:solidFill>
                  <a:prstClr val="black"/>
                </a:solidFill>
                <a:latin typeface="Book Antiqua"/>
                <a:cs typeface="Arial" charset="0"/>
              </a:rPr>
              <a:t>simplesmente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8FD2E928-A409-4A66-42BE-B9E64CF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no Espaço</a:t>
            </a:r>
            <a:endParaRPr lang="pt-BR" sz="4200" dirty="0">
              <a:latin typeface="+mn-lt"/>
            </a:endParaRPr>
          </a:p>
        </p:txBody>
      </p:sp>
      <p:sp>
        <p:nvSpPr>
          <p:cNvPr id="26628" name="Espaço Reservado para Conteúdo 2">
            <a:extLst>
              <a:ext uri="{FF2B5EF4-FFF2-40B4-BE49-F238E27FC236}">
                <a16:creationId xmlns:a16="http://schemas.microsoft.com/office/drawing/2014/main" id="{E3C26989-8028-9100-F923-8AB80C44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6858000"/>
            <a:ext cx="8291513" cy="46418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</a:t>
            </a:r>
            <a:endParaRPr lang="pt-BR" altLang="pt-BR" sz="2800"/>
          </a:p>
        </p:txBody>
      </p:sp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id="{399BE135-C27C-0D57-A629-77E229A6E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941889"/>
          <a:ext cx="215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26629" name="Object 8">
                        <a:extLst>
                          <a:ext uri="{FF2B5EF4-FFF2-40B4-BE49-F238E27FC236}">
                            <a16:creationId xmlns:a16="http://schemas.microsoft.com/office/drawing/2014/main" id="{399BE135-C27C-0D57-A629-77E229A6E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941889"/>
                        <a:ext cx="215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">
            <a:extLst>
              <a:ext uri="{FF2B5EF4-FFF2-40B4-BE49-F238E27FC236}">
                <a16:creationId xmlns:a16="http://schemas.microsoft.com/office/drawing/2014/main" id="{2C5304CA-0E26-81AD-EB27-3BD94484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3640139"/>
            <a:ext cx="30353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85D834D-893E-09E0-4F10-EAC4653F96A8}"/>
              </a:ext>
            </a:extLst>
          </p:cNvPr>
          <p:cNvSpPr/>
          <p:nvPr/>
        </p:nvSpPr>
        <p:spPr>
          <a:xfrm>
            <a:off x="5664201" y="4149725"/>
            <a:ext cx="15843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26632" name="Object 9">
            <a:extLst>
              <a:ext uri="{FF2B5EF4-FFF2-40B4-BE49-F238E27FC236}">
                <a16:creationId xmlns:a16="http://schemas.microsoft.com/office/drawing/2014/main" id="{EFAF8176-ED3F-34F5-58CB-47EF0BFE3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4321175"/>
          <a:ext cx="1244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669" imgH="203112" progId="Equation.DSMT4">
                  <p:embed/>
                </p:oleObj>
              </mc:Choice>
              <mc:Fallback>
                <p:oleObj name="Equation" r:id="rId5" imgW="761669" imgH="203112" progId="Equation.DSMT4">
                  <p:embed/>
                  <p:pic>
                    <p:nvPicPr>
                      <p:cNvPr id="26632" name="Object 9">
                        <a:extLst>
                          <a:ext uri="{FF2B5EF4-FFF2-40B4-BE49-F238E27FC236}">
                            <a16:creationId xmlns:a16="http://schemas.microsoft.com/office/drawing/2014/main" id="{EFAF8176-ED3F-34F5-58CB-47EF0BFE3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321175"/>
                        <a:ext cx="1244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E2CD20EC-740B-2C30-C3DE-A242F09DE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2781300"/>
          <a:ext cx="1182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586" imgH="241195" progId="Equation.DSMT4">
                  <p:embed/>
                </p:oleObj>
              </mc:Choice>
              <mc:Fallback>
                <p:oleObj name="Equation" r:id="rId7" imgW="723586" imgH="241195" progId="Equation.DSMT4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E2CD20EC-740B-2C30-C3DE-A242F09DE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781300"/>
                        <a:ext cx="11826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0138349F-3608-01C8-1401-839708CD97BD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772C83-9F35-8CB4-3FA7-5B9FA5D8BFFA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563F35-8474-2E49-9816-D16C673618D0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1CDA9-2B46-875D-4F9B-050890A6A7C0}"/>
              </a:ext>
            </a:extLst>
          </p:cNvPr>
          <p:cNvSpPr/>
          <p:nvPr/>
        </p:nvSpPr>
        <p:spPr>
          <a:xfrm>
            <a:off x="4295775" y="3357564"/>
            <a:ext cx="431800" cy="35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26638" name="Object 9">
            <a:extLst>
              <a:ext uri="{FF2B5EF4-FFF2-40B4-BE49-F238E27FC236}">
                <a16:creationId xmlns:a16="http://schemas.microsoft.com/office/drawing/2014/main" id="{A5620503-79AD-5BF6-C8BC-A9FCF1F62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989139"/>
          <a:ext cx="187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26638" name="Object 9">
                        <a:extLst>
                          <a:ext uri="{FF2B5EF4-FFF2-40B4-BE49-F238E27FC236}">
                            <a16:creationId xmlns:a16="http://schemas.microsoft.com/office/drawing/2014/main" id="{A5620503-79AD-5BF6-C8BC-A9FCF1F62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989139"/>
                        <a:ext cx="1873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9">
            <a:extLst>
              <a:ext uri="{FF2B5EF4-FFF2-40B4-BE49-F238E27FC236}">
                <a16:creationId xmlns:a16="http://schemas.microsoft.com/office/drawing/2014/main" id="{8E0CA7A4-5D96-EC7B-0BFB-3D631B376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3" y="1052514"/>
          <a:ext cx="3603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DSMT4">
                  <p:embed/>
                </p:oleObj>
              </mc:Choice>
              <mc:Fallback>
                <p:oleObj name="Equation" r:id="rId11" imgW="114151" imgH="215619" progId="Equation.DSMT4">
                  <p:embed/>
                  <p:pic>
                    <p:nvPicPr>
                      <p:cNvPr id="26639" name="Object 9">
                        <a:extLst>
                          <a:ext uri="{FF2B5EF4-FFF2-40B4-BE49-F238E27FC236}">
                            <a16:creationId xmlns:a16="http://schemas.microsoft.com/office/drawing/2014/main" id="{8E0CA7A4-5D96-EC7B-0BFB-3D631B376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052514"/>
                        <a:ext cx="3603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9">
            <a:extLst>
              <a:ext uri="{FF2B5EF4-FFF2-40B4-BE49-F238E27FC236}">
                <a16:creationId xmlns:a16="http://schemas.microsoft.com/office/drawing/2014/main" id="{8CEE6895-4C6F-B369-8412-CEDA45DD4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4652964"/>
          <a:ext cx="3317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51" imgH="215619" progId="Equation.DSMT4">
                  <p:embed/>
                </p:oleObj>
              </mc:Choice>
              <mc:Fallback>
                <p:oleObj name="Equation" r:id="rId12" imgW="114151" imgH="215619" progId="Equation.DSMT4">
                  <p:embed/>
                  <p:pic>
                    <p:nvPicPr>
                      <p:cNvPr id="26640" name="Object 9">
                        <a:extLst>
                          <a:ext uri="{FF2B5EF4-FFF2-40B4-BE49-F238E27FC236}">
                            <a16:creationId xmlns:a16="http://schemas.microsoft.com/office/drawing/2014/main" id="{8CEE6895-4C6F-B369-8412-CEDA45DD4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4652964"/>
                        <a:ext cx="3317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8F32730E-17EF-1F6E-1009-61164C9049BA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653CCBE-4696-67F8-BA00-E22AC80D4BA5}"/>
              </a:ext>
            </a:extLst>
          </p:cNvPr>
          <p:cNvSpPr/>
          <p:nvPr/>
        </p:nvSpPr>
        <p:spPr>
          <a:xfrm>
            <a:off x="4943475" y="35004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5C3B5E-6BF9-CFC8-7942-7A47043D4B0B}"/>
              </a:ext>
            </a:extLst>
          </p:cNvPr>
          <p:cNvSpPr txBox="1"/>
          <p:nvPr/>
        </p:nvSpPr>
        <p:spPr>
          <a:xfrm>
            <a:off x="1919288" y="476250"/>
            <a:ext cx="8424862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6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Exemplo: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2600" dirty="0">
              <a:solidFill>
                <a:prstClr val="black"/>
              </a:solidFill>
              <a:latin typeface="Book Antiqua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1" name="Imagem 2" descr="Gráfico&#10;&#10;Descrição gerada automaticamente">
            <a:extLst>
              <a:ext uri="{FF2B5EF4-FFF2-40B4-BE49-F238E27FC236}">
                <a16:creationId xmlns:a16="http://schemas.microsoft.com/office/drawing/2014/main" id="{FEC0132C-BF7F-1160-ADDD-BF7AD8FE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18159" r="57124" b="13292"/>
          <a:stretch>
            <a:fillRect/>
          </a:stretch>
        </p:blipFill>
        <p:spPr bwMode="auto">
          <a:xfrm>
            <a:off x="3719513" y="981076"/>
            <a:ext cx="53721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2518AC-DC5C-29E4-D37E-FFE7A68DC002}"/>
              </a:ext>
            </a:extLst>
          </p:cNvPr>
          <p:cNvSpPr txBox="1"/>
          <p:nvPr/>
        </p:nvSpPr>
        <p:spPr>
          <a:xfrm>
            <a:off x="7751763" y="3933825"/>
            <a:ext cx="5762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5D6766-1DB8-362F-8A24-5E8443E32E28}"/>
              </a:ext>
            </a:extLst>
          </p:cNvPr>
          <p:cNvSpPr/>
          <p:nvPr/>
        </p:nvSpPr>
        <p:spPr>
          <a:xfrm>
            <a:off x="7608889" y="4076700"/>
            <a:ext cx="790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27654" name="Objeto 1">
            <a:extLst>
              <a:ext uri="{FF2B5EF4-FFF2-40B4-BE49-F238E27FC236}">
                <a16:creationId xmlns:a16="http://schemas.microsoft.com/office/drawing/2014/main" id="{47A6E8B3-6D54-3701-67E2-90EB5C6AD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1268414"/>
          <a:ext cx="1746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400" imgH="241300" progId="Equation.DSMT4">
                  <p:embed/>
                </p:oleObj>
              </mc:Choice>
              <mc:Fallback>
                <p:oleObj name="Equation" r:id="rId3" imgW="787400" imgH="241300" progId="Equation.DSMT4">
                  <p:embed/>
                  <p:pic>
                    <p:nvPicPr>
                      <p:cNvPr id="27654" name="Objeto 1">
                        <a:extLst>
                          <a:ext uri="{FF2B5EF4-FFF2-40B4-BE49-F238E27FC236}">
                            <a16:creationId xmlns:a16="http://schemas.microsoft.com/office/drawing/2014/main" id="{47A6E8B3-6D54-3701-67E2-90EB5C6AD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268414"/>
                        <a:ext cx="1746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5EBFC0-BEB5-FDD3-544E-21B97DB779C4}"/>
              </a:ext>
            </a:extLst>
          </p:cNvPr>
          <p:cNvSpPr txBox="1"/>
          <p:nvPr/>
        </p:nvSpPr>
        <p:spPr>
          <a:xfrm>
            <a:off x="1919288" y="476250"/>
            <a:ext cx="8424862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6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Exemplo: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2600" dirty="0">
              <a:solidFill>
                <a:prstClr val="black"/>
              </a:solidFill>
              <a:latin typeface="Book Antiqua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6A8F26-6D1C-581D-2519-F966EC510814}"/>
              </a:ext>
            </a:extLst>
          </p:cNvPr>
          <p:cNvSpPr txBox="1"/>
          <p:nvPr/>
        </p:nvSpPr>
        <p:spPr>
          <a:xfrm>
            <a:off x="7751763" y="3933825"/>
            <a:ext cx="5762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7AB56C-63AB-9873-4B88-F9BC2D374A08}"/>
              </a:ext>
            </a:extLst>
          </p:cNvPr>
          <p:cNvSpPr/>
          <p:nvPr/>
        </p:nvSpPr>
        <p:spPr>
          <a:xfrm>
            <a:off x="7608889" y="4076700"/>
            <a:ext cx="790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28677" name="Objeto 1">
            <a:extLst>
              <a:ext uri="{FF2B5EF4-FFF2-40B4-BE49-F238E27FC236}">
                <a16:creationId xmlns:a16="http://schemas.microsoft.com/office/drawing/2014/main" id="{64572526-44AC-1CA6-AA8F-3CA02B15E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1268414"/>
          <a:ext cx="1746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41300" progId="Equation.DSMT4">
                  <p:embed/>
                </p:oleObj>
              </mc:Choice>
              <mc:Fallback>
                <p:oleObj name="Equation" r:id="rId2" imgW="787400" imgH="241300" progId="Equation.DSMT4">
                  <p:embed/>
                  <p:pic>
                    <p:nvPicPr>
                      <p:cNvPr id="28677" name="Objeto 1">
                        <a:extLst>
                          <a:ext uri="{FF2B5EF4-FFF2-40B4-BE49-F238E27FC236}">
                            <a16:creationId xmlns:a16="http://schemas.microsoft.com/office/drawing/2014/main" id="{64572526-44AC-1CA6-AA8F-3CA02B15E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268414"/>
                        <a:ext cx="1746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Agrupar 9">
            <a:extLst>
              <a:ext uri="{FF2B5EF4-FFF2-40B4-BE49-F238E27FC236}">
                <a16:creationId xmlns:a16="http://schemas.microsoft.com/office/drawing/2014/main" id="{80185D28-6F06-3597-2E10-21B747A055AE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836613"/>
            <a:ext cx="5372100" cy="5446712"/>
            <a:chOff x="2195736" y="980728"/>
            <a:chExt cx="5372645" cy="5446921"/>
          </a:xfrm>
        </p:grpSpPr>
        <p:pic>
          <p:nvPicPr>
            <p:cNvPr id="28679" name="Imagem 2" descr="Gráfico&#10;&#10;Descrição gerada automaticamente">
              <a:extLst>
                <a:ext uri="{FF2B5EF4-FFF2-40B4-BE49-F238E27FC236}">
                  <a16:creationId xmlns:a16="http://schemas.microsoft.com/office/drawing/2014/main" id="{E20FF81E-9231-FE80-193B-801412495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8" t="18159" r="57124" b="13292"/>
            <a:stretch>
              <a:fillRect/>
            </a:stretch>
          </p:blipFill>
          <p:spPr bwMode="auto">
            <a:xfrm>
              <a:off x="2195736" y="980728"/>
              <a:ext cx="5372645" cy="544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1A86A77-CEAC-CD0C-51D8-78A5B1775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9823" y="2996930"/>
              <a:ext cx="1655930" cy="7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CEA8D6-4638-39E0-9D89-5D04E69954C5}"/>
              </a:ext>
            </a:extLst>
          </p:cNvPr>
          <p:cNvSpPr txBox="1"/>
          <p:nvPr/>
        </p:nvSpPr>
        <p:spPr>
          <a:xfrm>
            <a:off x="1847851" y="1268414"/>
            <a:ext cx="7561263" cy="1539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07114073-0217-AEAA-1716-61D01A66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Canônicos no Espaço</a:t>
            </a:r>
            <a:endParaRPr lang="pt-BR" sz="4200" dirty="0">
              <a:latin typeface="+mn-lt"/>
            </a:endParaRPr>
          </a:p>
        </p:txBody>
      </p:sp>
      <p:sp>
        <p:nvSpPr>
          <p:cNvPr id="29700" name="Espaço Reservado para Conteúdo 2">
            <a:extLst>
              <a:ext uri="{FF2B5EF4-FFF2-40B4-BE49-F238E27FC236}">
                <a16:creationId xmlns:a16="http://schemas.microsoft.com/office/drawing/2014/main" id="{477F82EF-1FEB-B4BB-DB79-5E329A91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6858000"/>
            <a:ext cx="8291513" cy="46418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</a:t>
            </a:r>
            <a:endParaRPr lang="pt-BR" altLang="pt-BR" sz="2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8BCDED-B044-D0D4-C2E4-30E8E6922B65}"/>
              </a:ext>
            </a:extLst>
          </p:cNvPr>
          <p:cNvSpPr/>
          <p:nvPr/>
        </p:nvSpPr>
        <p:spPr>
          <a:xfrm>
            <a:off x="5664201" y="4149725"/>
            <a:ext cx="15843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29702" name="Object 9">
            <a:extLst>
              <a:ext uri="{FF2B5EF4-FFF2-40B4-BE49-F238E27FC236}">
                <a16:creationId xmlns:a16="http://schemas.microsoft.com/office/drawing/2014/main" id="{84BB7F80-75A7-E72C-A76E-495E77CD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1844675"/>
          <a:ext cx="114141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774364" progId="Equation.DSMT4">
                  <p:embed/>
                </p:oleObj>
              </mc:Choice>
              <mc:Fallback>
                <p:oleObj name="Equation" r:id="rId2" imgW="698197" imgH="774364" progId="Equation.DSMT4">
                  <p:embed/>
                  <p:pic>
                    <p:nvPicPr>
                      <p:cNvPr id="29702" name="Object 9">
                        <a:extLst>
                          <a:ext uri="{FF2B5EF4-FFF2-40B4-BE49-F238E27FC236}">
                            <a16:creationId xmlns:a16="http://schemas.microsoft.com/office/drawing/2014/main" id="{84BB7F80-75A7-E72C-A76E-495E77CD0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844675"/>
                        <a:ext cx="114141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47C3C420-F34E-61B7-478C-008501DE8380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0BD8B3D-B440-9D69-5403-33429B118293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6D70D5D-80BC-0348-B39D-14AD4D1B041D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722A1B-48F1-AB88-CFA8-CCC19AD74A3B}"/>
              </a:ext>
            </a:extLst>
          </p:cNvPr>
          <p:cNvSpPr/>
          <p:nvPr/>
        </p:nvSpPr>
        <p:spPr>
          <a:xfrm>
            <a:off x="4295775" y="3357564"/>
            <a:ext cx="431800" cy="35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D43A2E-2F56-D955-16E0-B235AC0E1C7E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8828DF-E3DE-4BA9-C984-298423D8E6A0}"/>
              </a:ext>
            </a:extLst>
          </p:cNvPr>
          <p:cNvSpPr/>
          <p:nvPr/>
        </p:nvSpPr>
        <p:spPr>
          <a:xfrm>
            <a:off x="4943475" y="35004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pic>
        <p:nvPicPr>
          <p:cNvPr id="29709" name="Picture 8">
            <a:extLst>
              <a:ext uri="{FF2B5EF4-FFF2-40B4-BE49-F238E27FC236}">
                <a16:creationId xmlns:a16="http://schemas.microsoft.com/office/drawing/2014/main" id="{67584CE6-6078-02EE-64B2-4FC96C6B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3141664"/>
            <a:ext cx="2601912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D14C3579-EB37-8ACA-9977-DA2BDA66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60350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Igualdade – Operações – Vetor Definido por Dois Pontos  - Ponto Médio – Paralelismo – Módulo de um Vetor No Espaço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2600" dirty="0">
                <a:latin typeface="+mn-lt"/>
              </a:rPr>
              <a:t>As definições e conclusões no espaço, relativas aos títulos acima, são análogas às do plano. 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5A909F-A67B-70E2-12ED-149D569504A3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ACA36C1-6779-13CD-10E4-A69DC397997B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E579F7-4BF5-685D-8FB7-0918EB7A011B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759EC7-FF7B-0A9C-E5A1-4C5979E0C007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AE77E8-2919-9B81-087F-7C3097C2161D}"/>
              </a:ext>
            </a:extLst>
          </p:cNvPr>
          <p:cNvSpPr txBox="1"/>
          <p:nvPr/>
        </p:nvSpPr>
        <p:spPr>
          <a:xfrm>
            <a:off x="1847851" y="1268414"/>
            <a:ext cx="7561263" cy="1539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8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pt-BR" sz="2400" dirty="0">
              <a:solidFill>
                <a:prstClr val="black"/>
              </a:solidFill>
              <a:latin typeface="Book Antiqua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51468CAB-19E3-0C31-B492-FE2CD83A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Canônicos no Espaço</a:t>
            </a:r>
            <a:endParaRPr lang="pt-BR" sz="4200" dirty="0">
              <a:latin typeface="+mn-lt"/>
            </a:endParaRPr>
          </a:p>
        </p:txBody>
      </p:sp>
      <p:sp>
        <p:nvSpPr>
          <p:cNvPr id="31748" name="Espaço Reservado para Conteúdo 2">
            <a:extLst>
              <a:ext uri="{FF2B5EF4-FFF2-40B4-BE49-F238E27FC236}">
                <a16:creationId xmlns:a16="http://schemas.microsoft.com/office/drawing/2014/main" id="{4A465DA7-F4C7-7A6C-95DB-91277E2E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6858000"/>
            <a:ext cx="8291513" cy="464185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  </a:t>
            </a:r>
            <a:endParaRPr lang="pt-BR" altLang="pt-BR" sz="2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89321E-7BF2-4D88-754B-3CC644019604}"/>
              </a:ext>
            </a:extLst>
          </p:cNvPr>
          <p:cNvSpPr/>
          <p:nvPr/>
        </p:nvSpPr>
        <p:spPr>
          <a:xfrm>
            <a:off x="5664201" y="4149725"/>
            <a:ext cx="15843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1750" name="Object 9">
            <a:extLst>
              <a:ext uri="{FF2B5EF4-FFF2-40B4-BE49-F238E27FC236}">
                <a16:creationId xmlns:a16="http://schemas.microsoft.com/office/drawing/2014/main" id="{CCF99F3F-3107-0F88-8E37-1E89D364A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4365626"/>
          <a:ext cx="76120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100" imgH="508000" progId="Equation.DSMT4">
                  <p:embed/>
                </p:oleObj>
              </mc:Choice>
              <mc:Fallback>
                <p:oleObj name="Equation" r:id="rId2" imgW="3213100" imgH="508000" progId="Equation.DSMT4">
                  <p:embed/>
                  <p:pic>
                    <p:nvPicPr>
                      <p:cNvPr id="31750" name="Object 9">
                        <a:extLst>
                          <a:ext uri="{FF2B5EF4-FFF2-40B4-BE49-F238E27FC236}">
                            <a16:creationId xmlns:a16="http://schemas.microsoft.com/office/drawing/2014/main" id="{CCF99F3F-3107-0F88-8E37-1E89D364A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65626"/>
                        <a:ext cx="7612062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B109C5B2-CB5D-1264-3FE2-50562DC45F41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403DB2-912C-913F-5B82-CD7495B0EB69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B89C9C2-6107-9F76-D1D1-B9B4727B5CF3}"/>
              </a:ext>
            </a:extLst>
          </p:cNvPr>
          <p:cNvSpPr/>
          <p:nvPr/>
        </p:nvSpPr>
        <p:spPr>
          <a:xfrm>
            <a:off x="4295775" y="3357564"/>
            <a:ext cx="431800" cy="35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050CAED-4AEB-7FB9-DAA1-206C47600E0E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378346C-28A9-5F0E-D035-AE2A5EAAF91E}"/>
              </a:ext>
            </a:extLst>
          </p:cNvPr>
          <p:cNvSpPr/>
          <p:nvPr/>
        </p:nvSpPr>
        <p:spPr>
          <a:xfrm>
            <a:off x="4943475" y="35004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pic>
        <p:nvPicPr>
          <p:cNvPr id="31756" name="Picture 8">
            <a:extLst>
              <a:ext uri="{FF2B5EF4-FFF2-40B4-BE49-F238E27FC236}">
                <a16:creationId xmlns:a16="http://schemas.microsoft.com/office/drawing/2014/main" id="{96000589-5F16-31FC-1E89-C81E9950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84314"/>
            <a:ext cx="26035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04D5DA-3996-E899-004C-0DC006C4C5C4}"/>
              </a:ext>
            </a:extLst>
          </p:cNvPr>
          <p:cNvSpPr/>
          <p:nvPr/>
        </p:nvSpPr>
        <p:spPr>
          <a:xfrm>
            <a:off x="1992314" y="1412876"/>
            <a:ext cx="777557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600" dirty="0">
                <a:cs typeface="Arial" charset="0"/>
              </a:rPr>
              <a:t> Exemplo:</a:t>
            </a: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600" dirty="0">
              <a:cs typeface="Arial" charset="0"/>
            </a:endParaRPr>
          </a:p>
          <a:p>
            <a:pPr eaLnBrk="1" hangingPunct="1"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92A8BD94-65B8-26FB-C0BF-F2E7C16B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Vetores – Tratamento Algébrico</a:t>
            </a:r>
            <a:endParaRPr lang="pt-BR" sz="4200" dirty="0">
              <a:latin typeface="+mn-lt"/>
            </a:endParaRP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8CC867DB-88C9-65AC-EF33-B1B37F93E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2205039"/>
          <a:ext cx="23161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41195" progId="Equation.DSMT4">
                  <p:embed/>
                </p:oleObj>
              </mc:Choice>
              <mc:Fallback>
                <p:oleObj name="Equation" r:id="rId2" imgW="774364" imgH="241195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8CC867DB-88C9-65AC-EF33-B1B37F93E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05039"/>
                        <a:ext cx="23161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DDD8CC7C-CAD8-494D-147B-1B79886F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333375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Exemplos:</a:t>
            </a: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3200" dirty="0">
                <a:latin typeface="+mn-lt"/>
              </a:rPr>
              <a:t>Ex. 32: Dados os pontos A (3,-4, -2)  e 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B(-2,1,0), determinar o ponto N pertencente ao segmento AB tal que 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799CC6-0DD2-28DA-1DFD-A5343F702890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E1D3CC2-6E8D-BB82-9872-BC01C29B9A6C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1F511E-DDE5-D886-F4C9-905F8DFD9C96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385B8FC-A7BC-C54B-40DE-F636E331A461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2775" name="Objeto 1">
            <a:extLst>
              <a:ext uri="{FF2B5EF4-FFF2-40B4-BE49-F238E27FC236}">
                <a16:creationId xmlns:a16="http://schemas.microsoft.com/office/drawing/2014/main" id="{2FD47A06-1AFD-E48A-2275-A0ED36D7A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4292600"/>
          <a:ext cx="1774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DSMT4">
                  <p:embed/>
                </p:oleObj>
              </mc:Choice>
              <mc:Fallback>
                <p:oleObj name="Equation" r:id="rId2" imgW="748975" imgH="393529" progId="Equation.DSMT4">
                  <p:embed/>
                  <p:pic>
                    <p:nvPicPr>
                      <p:cNvPr id="32775" name="Objeto 1">
                        <a:extLst>
                          <a:ext uri="{FF2B5EF4-FFF2-40B4-BE49-F238E27FC236}">
                            <a16:creationId xmlns:a16="http://schemas.microsoft.com/office/drawing/2014/main" id="{2FD47A06-1AFD-E48A-2275-A0ED36D7A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292600"/>
                        <a:ext cx="17748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Imagem 2">
            <a:extLst>
              <a:ext uri="{FF2B5EF4-FFF2-40B4-BE49-F238E27FC236}">
                <a16:creationId xmlns:a16="http://schemas.microsoft.com/office/drawing/2014/main" id="{8BEC7C26-CB52-2796-AAF0-48EA1CA3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32915" r="15469" b="48981"/>
          <a:stretch>
            <a:fillRect/>
          </a:stretch>
        </p:blipFill>
        <p:spPr bwMode="auto">
          <a:xfrm>
            <a:off x="3143250" y="5157789"/>
            <a:ext cx="568483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5D72CB5-536F-7726-8339-D07F1C01A484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BFB78DC-3B2F-9273-6531-BD637B8ED48B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7230E0-AAB5-B0FC-921F-D53E8550E565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7A8CEA2-03D6-6BAC-A32C-8E61380C7817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3798" name="Objeto 1">
            <a:extLst>
              <a:ext uri="{FF2B5EF4-FFF2-40B4-BE49-F238E27FC236}">
                <a16:creationId xmlns:a16="http://schemas.microsoft.com/office/drawing/2014/main" id="{777F4264-46AF-9A67-3FE3-C6B1691E2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49275"/>
          <a:ext cx="1774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DSMT4">
                  <p:embed/>
                </p:oleObj>
              </mc:Choice>
              <mc:Fallback>
                <p:oleObj name="Equation" r:id="rId2" imgW="748975" imgH="393529" progId="Equation.DSMT4">
                  <p:embed/>
                  <p:pic>
                    <p:nvPicPr>
                      <p:cNvPr id="33798" name="Objeto 1">
                        <a:extLst>
                          <a:ext uri="{FF2B5EF4-FFF2-40B4-BE49-F238E27FC236}">
                            <a16:creationId xmlns:a16="http://schemas.microsoft.com/office/drawing/2014/main" id="{777F4264-46AF-9A67-3FE3-C6B1691E2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49275"/>
                        <a:ext cx="17748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B20F0B-92D4-0129-B224-45636AAF25B4}"/>
              </a:ext>
            </a:extLst>
          </p:cNvPr>
          <p:cNvSpPr txBox="1"/>
          <p:nvPr/>
        </p:nvSpPr>
        <p:spPr>
          <a:xfrm>
            <a:off x="6383339" y="115889"/>
            <a:ext cx="48085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A (3,-4, -2)  e B(-2,1,0)</a:t>
            </a:r>
            <a:endParaRPr lang="pt-BR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800" name="Objeto 6">
            <a:extLst>
              <a:ext uri="{FF2B5EF4-FFF2-40B4-BE49-F238E27FC236}">
                <a16:creationId xmlns:a16="http://schemas.microsoft.com/office/drawing/2014/main" id="{F7B5879B-9445-492D-BB80-DF208CDA8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1628776"/>
          <a:ext cx="48085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300" imgH="1219200" progId="Equation.DSMT4">
                  <p:embed/>
                </p:oleObj>
              </mc:Choice>
              <mc:Fallback>
                <p:oleObj name="Equation" r:id="rId4" imgW="2908300" imgH="1219200" progId="Equation.DSMT4">
                  <p:embed/>
                  <p:pic>
                    <p:nvPicPr>
                      <p:cNvPr id="33800" name="Objeto 6">
                        <a:extLst>
                          <a:ext uri="{FF2B5EF4-FFF2-40B4-BE49-F238E27FC236}">
                            <a16:creationId xmlns:a16="http://schemas.microsoft.com/office/drawing/2014/main" id="{F7B5879B-9445-492D-BB80-DF208CDA8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628776"/>
                        <a:ext cx="480853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to 7">
            <a:extLst>
              <a:ext uri="{FF2B5EF4-FFF2-40B4-BE49-F238E27FC236}">
                <a16:creationId xmlns:a16="http://schemas.microsoft.com/office/drawing/2014/main" id="{3D5A29C7-D1F5-9378-B701-103DDBEF4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1" y="4149725"/>
          <a:ext cx="7261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25900" imgH="838200" progId="Equation.DSMT4">
                  <p:embed/>
                </p:oleObj>
              </mc:Choice>
              <mc:Fallback>
                <p:oleObj name="Equation" r:id="rId6" imgW="4025900" imgH="838200" progId="Equation.DSMT4">
                  <p:embed/>
                  <p:pic>
                    <p:nvPicPr>
                      <p:cNvPr id="33801" name="Objeto 7">
                        <a:extLst>
                          <a:ext uri="{FF2B5EF4-FFF2-40B4-BE49-F238E27FC236}">
                            <a16:creationId xmlns:a16="http://schemas.microsoft.com/office/drawing/2014/main" id="{3D5A29C7-D1F5-9378-B701-103DDBEF4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4149725"/>
                        <a:ext cx="72612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C0C4DB9F-5BC9-3A4C-35A2-DB0089E3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549275"/>
            <a:ext cx="8291512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Exemplos:</a:t>
            </a: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3200" dirty="0">
                <a:latin typeface="+mn-lt"/>
              </a:rPr>
              <a:t>Ex. 43: Quais dos seguintes vetores são paralelos? 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082289-A31B-E1A8-FB4F-52ABA669B69A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A7E024-0267-4977-CD7C-09F0BD075531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EBFD3E-1889-28C7-49F5-75902E6E1751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7901EE3-7BD2-426B-CAEF-B68C947E7C84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4823" name="Objeto 3">
            <a:extLst>
              <a:ext uri="{FF2B5EF4-FFF2-40B4-BE49-F238E27FC236}">
                <a16:creationId xmlns:a16="http://schemas.microsoft.com/office/drawing/2014/main" id="{C7A2FBA6-4F39-AA21-07B0-F900C6A99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3789363"/>
          <a:ext cx="22320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1016000" progId="Equation.DSMT4">
                  <p:embed/>
                </p:oleObj>
              </mc:Choice>
              <mc:Fallback>
                <p:oleObj name="Equation" r:id="rId2" imgW="965200" imgH="1016000" progId="Equation.DSMT4">
                  <p:embed/>
                  <p:pic>
                    <p:nvPicPr>
                      <p:cNvPr id="34823" name="Objeto 3">
                        <a:extLst>
                          <a:ext uri="{FF2B5EF4-FFF2-40B4-BE49-F238E27FC236}">
                            <a16:creationId xmlns:a16="http://schemas.microsoft.com/office/drawing/2014/main" id="{C7A2FBA6-4F39-AA21-07B0-F900C6A99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789363"/>
                        <a:ext cx="22320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AD35D0A-00BB-94DE-ACF6-6DC18E5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1" y="49214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3200" dirty="0">
                <a:latin typeface="+mn-lt"/>
              </a:rPr>
              <a:t>Ex. 43: Quais dos seguintes vetores são paralelos? 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 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então existe um número k tal que </a:t>
            </a: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4804DB-5D99-A78E-E41E-251492ADE2AB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CFBC06-61E6-2147-C20F-6E3242636309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1796D8-FF9D-11F3-1EE4-D8597AA2554D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902B76C-B1C2-4A6E-BE0F-4E91030A4FA7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5847" name="Objeto 3">
            <a:extLst>
              <a:ext uri="{FF2B5EF4-FFF2-40B4-BE49-F238E27FC236}">
                <a16:creationId xmlns:a16="http://schemas.microsoft.com/office/drawing/2014/main" id="{DB45306B-5FCD-3B9C-0874-610E01700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2708276"/>
          <a:ext cx="822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292" imgH="215713" progId="Equation.DSMT4">
                  <p:embed/>
                </p:oleObj>
              </mc:Choice>
              <mc:Fallback>
                <p:oleObj name="Equation" r:id="rId2" imgW="355292" imgH="215713" progId="Equation.DSMT4">
                  <p:embed/>
                  <p:pic>
                    <p:nvPicPr>
                      <p:cNvPr id="35847" name="Objeto 3">
                        <a:extLst>
                          <a:ext uri="{FF2B5EF4-FFF2-40B4-BE49-F238E27FC236}">
                            <a16:creationId xmlns:a16="http://schemas.microsoft.com/office/drawing/2014/main" id="{DB45306B-5FCD-3B9C-0874-610E01700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708276"/>
                        <a:ext cx="8223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to 4">
            <a:extLst>
              <a:ext uri="{FF2B5EF4-FFF2-40B4-BE49-F238E27FC236}">
                <a16:creationId xmlns:a16="http://schemas.microsoft.com/office/drawing/2014/main" id="{DA49B6AD-5EAA-E0A0-EA13-F75362A7E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4581526"/>
          <a:ext cx="4506913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800" imgH="660400" progId="Equation.DSMT4">
                  <p:embed/>
                </p:oleObj>
              </mc:Choice>
              <mc:Fallback>
                <p:oleObj name="Equation" r:id="rId4" imgW="1955800" imgH="660400" progId="Equation.DSMT4">
                  <p:embed/>
                  <p:pic>
                    <p:nvPicPr>
                      <p:cNvPr id="35848" name="Objeto 4">
                        <a:extLst>
                          <a:ext uri="{FF2B5EF4-FFF2-40B4-BE49-F238E27FC236}">
                            <a16:creationId xmlns:a16="http://schemas.microsoft.com/office/drawing/2014/main" id="{DA49B6AD-5EAA-E0A0-EA13-F75362A7E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581526"/>
                        <a:ext cx="4506913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to 1">
            <a:extLst>
              <a:ext uri="{FF2B5EF4-FFF2-40B4-BE49-F238E27FC236}">
                <a16:creationId xmlns:a16="http://schemas.microsoft.com/office/drawing/2014/main" id="{AE809E09-F9C5-B78B-3882-E5A977E0A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5" y="3213100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15806" progId="Equation.DSMT4">
                  <p:embed/>
                </p:oleObj>
              </mc:Choice>
              <mc:Fallback>
                <p:oleObj name="Equation" r:id="rId6" imgW="431613" imgH="215806" progId="Equation.DSMT4">
                  <p:embed/>
                  <p:pic>
                    <p:nvPicPr>
                      <p:cNvPr id="35849" name="Objeto 1">
                        <a:extLst>
                          <a:ext uri="{FF2B5EF4-FFF2-40B4-BE49-F238E27FC236}">
                            <a16:creationId xmlns:a16="http://schemas.microsoft.com/office/drawing/2014/main" id="{AE809E09-F9C5-B78B-3882-E5A977E0A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3213100"/>
                        <a:ext cx="1079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B7DC033-CD6A-F2CB-BF09-049C9B6968FA}"/>
              </a:ext>
            </a:extLst>
          </p:cNvPr>
          <p:cNvSpPr txBox="1"/>
          <p:nvPr/>
        </p:nvSpPr>
        <p:spPr>
          <a:xfrm>
            <a:off x="4511675" y="5157789"/>
            <a:ext cx="331788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600" b="1" dirty="0">
                <a:solidFill>
                  <a:srgbClr val="FF0000"/>
                </a:solidFill>
                <a:latin typeface="Book Antiqu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061EF2-7D85-A5A6-6294-003C255C24FD}"/>
              </a:ext>
            </a:extLst>
          </p:cNvPr>
          <p:cNvSpPr txBox="1"/>
          <p:nvPr/>
        </p:nvSpPr>
        <p:spPr>
          <a:xfrm>
            <a:off x="5303839" y="5157789"/>
            <a:ext cx="331787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600" b="1" dirty="0">
                <a:solidFill>
                  <a:srgbClr val="FF0000"/>
                </a:solidFill>
                <a:latin typeface="Book Antiqua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F2B789A-ADC4-A1A8-3455-C0606BFBF956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242FEA-2AF6-5271-7F4A-46AF6E560FBB}"/>
              </a:ext>
            </a:extLst>
          </p:cNvPr>
          <p:cNvSpPr/>
          <p:nvPr/>
        </p:nvSpPr>
        <p:spPr>
          <a:xfrm>
            <a:off x="3792538" y="58769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BAC9DF-F53E-DA8A-140A-CAF0BB9D52AE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C686F2-7DE1-99DF-82DA-1FBEEFFC7F7D}"/>
              </a:ext>
            </a:extLst>
          </p:cNvPr>
          <p:cNvSpPr/>
          <p:nvPr/>
        </p:nvSpPr>
        <p:spPr>
          <a:xfrm>
            <a:off x="6240463" y="52292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36870" name="Objeto 4">
            <a:extLst>
              <a:ext uri="{FF2B5EF4-FFF2-40B4-BE49-F238E27FC236}">
                <a16:creationId xmlns:a16="http://schemas.microsoft.com/office/drawing/2014/main" id="{A024CC1D-9D2B-73F9-1223-0E4A3BEA5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1412876"/>
          <a:ext cx="4506913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1473200" progId="Equation.DSMT4">
                  <p:embed/>
                </p:oleObj>
              </mc:Choice>
              <mc:Fallback>
                <p:oleObj name="Equation" r:id="rId2" imgW="1955800" imgH="1473200" progId="Equation.DSMT4">
                  <p:embed/>
                  <p:pic>
                    <p:nvPicPr>
                      <p:cNvPr id="36870" name="Objeto 4">
                        <a:extLst>
                          <a:ext uri="{FF2B5EF4-FFF2-40B4-BE49-F238E27FC236}">
                            <a16:creationId xmlns:a16="http://schemas.microsoft.com/office/drawing/2014/main" id="{A024CC1D-9D2B-73F9-1223-0E4A3BEA5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1412876"/>
                        <a:ext cx="4506913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112BF4-451D-A0B1-E5DB-5E8D7D84B153}"/>
              </a:ext>
            </a:extLst>
          </p:cNvPr>
          <p:cNvSpPr txBox="1"/>
          <p:nvPr/>
        </p:nvSpPr>
        <p:spPr>
          <a:xfrm>
            <a:off x="2279651" y="5373688"/>
            <a:ext cx="75612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dirty="0">
                <a:solidFill>
                  <a:prstClr val="black"/>
                </a:solidFill>
                <a:latin typeface="Book Antiqua"/>
                <a:cs typeface="Arial" panose="020B0604020202020204" pitchFamily="34" charset="0"/>
              </a:rPr>
              <a:t>Logo</a:t>
            </a:r>
            <a:endParaRPr lang="pt-BR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872" name="Objeto 9">
            <a:extLst>
              <a:ext uri="{FF2B5EF4-FFF2-40B4-BE49-F238E27FC236}">
                <a16:creationId xmlns:a16="http://schemas.microsoft.com/office/drawing/2014/main" id="{2C5ADE10-6AC3-0101-023A-5B27D170D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373688"/>
          <a:ext cx="822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3021" imgH="500058" progId="Equation.DSMT4">
                  <p:embed/>
                </p:oleObj>
              </mc:Choice>
              <mc:Fallback>
                <p:oleObj name="Equation" r:id="rId4" imgW="823021" imgH="500058" progId="Equation.DSMT4">
                  <p:embed/>
                  <p:pic>
                    <p:nvPicPr>
                      <p:cNvPr id="36872" name="Objeto 9">
                        <a:extLst>
                          <a:ext uri="{FF2B5EF4-FFF2-40B4-BE49-F238E27FC236}">
                            <a16:creationId xmlns:a16="http://schemas.microsoft.com/office/drawing/2014/main" id="{2C5ADE10-6AC3-0101-023A-5B27D170D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373688"/>
                        <a:ext cx="8223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D214D6FB-C9E3-A323-19AA-8F02F04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476250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reta que passa pelos pontos A (-2,5,1) e B (1, 3, 0) é paralela à reta determinada por C(3,-1,-1) e D (0,m,n). Determinar o ponto D.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6DD6D8A-EDBF-91B8-F60B-FFF2A99623D0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7C5844-AF7D-D4AA-78CA-12BD5E48B2FB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BAA1823-C908-BF34-675D-1DB609DFBF62}"/>
              </a:ext>
            </a:extLst>
          </p:cNvPr>
          <p:cNvSpPr/>
          <p:nvPr/>
        </p:nvSpPr>
        <p:spPr>
          <a:xfrm>
            <a:off x="4008439" y="46529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4B1FCB-460A-BF08-6CC1-9CE4652EEEDA}"/>
              </a:ext>
            </a:extLst>
          </p:cNvPr>
          <p:cNvSpPr/>
          <p:nvPr/>
        </p:nvSpPr>
        <p:spPr>
          <a:xfrm>
            <a:off x="5591176" y="3933826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7895" name="CaixaDeTexto 4">
            <a:extLst>
              <a:ext uri="{FF2B5EF4-FFF2-40B4-BE49-F238E27FC236}">
                <a16:creationId xmlns:a16="http://schemas.microsoft.com/office/drawing/2014/main" id="{0E4D37CD-4EA9-6E56-67C4-7880D22D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9742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896" name="CaixaDeTexto 13">
            <a:extLst>
              <a:ext uri="{FF2B5EF4-FFF2-40B4-BE49-F238E27FC236}">
                <a16:creationId xmlns:a16="http://schemas.microsoft.com/office/drawing/2014/main" id="{C14812EB-764D-AA5E-1FAE-F771D29B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14972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0CF12307-DE76-D6BA-AE62-DD65B2A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476250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reta que passa pelos pontos A (-2,5,1) e B (1, 3, 0) é paralela à reta determinada por C(3,-1,-1) e D (0,m,n). Determinar o ponto D.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A751F8-CFB1-B2F4-1BC2-098E6A5A6ADD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7A622-6EEA-4DD9-EA56-E280CC96EAFA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950837-8714-4DC2-7977-49C446015465}"/>
              </a:ext>
            </a:extLst>
          </p:cNvPr>
          <p:cNvSpPr/>
          <p:nvPr/>
        </p:nvSpPr>
        <p:spPr>
          <a:xfrm>
            <a:off x="4008439" y="46529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9F9B66-1367-523F-4DCA-49628A9FA22A}"/>
              </a:ext>
            </a:extLst>
          </p:cNvPr>
          <p:cNvSpPr/>
          <p:nvPr/>
        </p:nvSpPr>
        <p:spPr>
          <a:xfrm>
            <a:off x="5591176" y="3933826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8919" name="CaixaDeTexto 4">
            <a:extLst>
              <a:ext uri="{FF2B5EF4-FFF2-40B4-BE49-F238E27FC236}">
                <a16:creationId xmlns:a16="http://schemas.microsoft.com/office/drawing/2014/main" id="{A17A76F6-76D1-73CC-CD21-DAAF3936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9742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920" name="CaixaDeTexto 13">
            <a:extLst>
              <a:ext uri="{FF2B5EF4-FFF2-40B4-BE49-F238E27FC236}">
                <a16:creationId xmlns:a16="http://schemas.microsoft.com/office/drawing/2014/main" id="{7822BF63-24D8-0640-B14A-1936B1FD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14972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FA4534-C875-329A-85E9-6AC2B8499780}"/>
              </a:ext>
            </a:extLst>
          </p:cNvPr>
          <p:cNvCxnSpPr>
            <a:cxnSpLocks/>
          </p:cNvCxnSpPr>
          <p:nvPr/>
        </p:nvCxnSpPr>
        <p:spPr>
          <a:xfrm flipV="1">
            <a:off x="3287714" y="3500439"/>
            <a:ext cx="3240087" cy="15843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C667A0D9-9106-74B4-99D4-3630408121B3}"/>
              </a:ext>
            </a:extLst>
          </p:cNvPr>
          <p:cNvSpPr/>
          <p:nvPr/>
        </p:nvSpPr>
        <p:spPr>
          <a:xfrm>
            <a:off x="5303838" y="4941889"/>
            <a:ext cx="14446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690109-9A11-54CC-B7D2-196359DCE07A}"/>
              </a:ext>
            </a:extLst>
          </p:cNvPr>
          <p:cNvSpPr/>
          <p:nvPr/>
        </p:nvSpPr>
        <p:spPr>
          <a:xfrm>
            <a:off x="6743701" y="4221163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8924" name="CaixaDeTexto 17">
            <a:extLst>
              <a:ext uri="{FF2B5EF4-FFF2-40B4-BE49-F238E27FC236}">
                <a16:creationId xmlns:a16="http://schemas.microsoft.com/office/drawing/2014/main" id="{A46CDE72-E50A-3E03-A586-FA52A033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5084764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8925" name="CaixaDeTexto 18">
            <a:extLst>
              <a:ext uri="{FF2B5EF4-FFF2-40B4-BE49-F238E27FC236}">
                <a16:creationId xmlns:a16="http://schemas.microsoft.com/office/drawing/2014/main" id="{72F441EE-8760-0653-18B5-85C0E05A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437064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E9E6C1B-8F31-E705-F667-4263236C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476250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reta que passa pelos pontos A (-2,5,1) e B (1, 3, 0) é paralela à reta determinada por C(3,-1,-1) e D (0,m,n). Determinar o ponto D.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6E783A-ECE8-8BC5-23F2-E34134E868AD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50DBDE-88C3-24E0-9725-B9CDEF209AEB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EA42CF-33E7-30B2-D6EB-D7528919651F}"/>
              </a:ext>
            </a:extLst>
          </p:cNvPr>
          <p:cNvSpPr/>
          <p:nvPr/>
        </p:nvSpPr>
        <p:spPr>
          <a:xfrm>
            <a:off x="4008439" y="46529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BFE548E-8DD1-FD9E-6AD2-84EA83F9E579}"/>
              </a:ext>
            </a:extLst>
          </p:cNvPr>
          <p:cNvSpPr/>
          <p:nvPr/>
        </p:nvSpPr>
        <p:spPr>
          <a:xfrm>
            <a:off x="5591176" y="3933826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39943" name="CaixaDeTexto 4">
            <a:extLst>
              <a:ext uri="{FF2B5EF4-FFF2-40B4-BE49-F238E27FC236}">
                <a16:creationId xmlns:a16="http://schemas.microsoft.com/office/drawing/2014/main" id="{278998D9-46E2-33FF-4850-E94DF8D2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9742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944" name="CaixaDeTexto 13">
            <a:extLst>
              <a:ext uri="{FF2B5EF4-FFF2-40B4-BE49-F238E27FC236}">
                <a16:creationId xmlns:a16="http://schemas.microsoft.com/office/drawing/2014/main" id="{372A9DEC-82DA-C6C4-3925-560EC617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14972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D4E1893-D704-BCE7-F659-AD43ADE7FA21}"/>
              </a:ext>
            </a:extLst>
          </p:cNvPr>
          <p:cNvCxnSpPr>
            <a:cxnSpLocks/>
          </p:cNvCxnSpPr>
          <p:nvPr/>
        </p:nvCxnSpPr>
        <p:spPr>
          <a:xfrm flipV="1">
            <a:off x="3287714" y="3500439"/>
            <a:ext cx="3240087" cy="15843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88C715A6-F63D-478B-791C-A42E225C58FD}"/>
              </a:ext>
            </a:extLst>
          </p:cNvPr>
          <p:cNvSpPr/>
          <p:nvPr/>
        </p:nvSpPr>
        <p:spPr>
          <a:xfrm>
            <a:off x="5303838" y="4941889"/>
            <a:ext cx="14446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0608BF8-7F91-86C7-B43C-E92385BE256D}"/>
              </a:ext>
            </a:extLst>
          </p:cNvPr>
          <p:cNvSpPr/>
          <p:nvPr/>
        </p:nvSpPr>
        <p:spPr>
          <a:xfrm>
            <a:off x="6743701" y="4221163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6EA06B4-8E3E-D372-FA49-C57E7FAD0E4C}"/>
              </a:ext>
            </a:extLst>
          </p:cNvPr>
          <p:cNvCxnSpPr>
            <a:cxnSpLocks/>
          </p:cNvCxnSpPr>
          <p:nvPr/>
        </p:nvCxnSpPr>
        <p:spPr>
          <a:xfrm flipV="1">
            <a:off x="3863975" y="4149725"/>
            <a:ext cx="3240088" cy="15827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949" name="CaixaDeTexto 17">
            <a:extLst>
              <a:ext uri="{FF2B5EF4-FFF2-40B4-BE49-F238E27FC236}">
                <a16:creationId xmlns:a16="http://schemas.microsoft.com/office/drawing/2014/main" id="{F8520D82-5275-1898-B1B4-3599FC3C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5084764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9950" name="CaixaDeTexto 18">
            <a:extLst>
              <a:ext uri="{FF2B5EF4-FFF2-40B4-BE49-F238E27FC236}">
                <a16:creationId xmlns:a16="http://schemas.microsoft.com/office/drawing/2014/main" id="{A59F1392-648E-5E23-1230-5F7C0337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437064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9C399E79-65A4-20B1-7FF9-78BFFA62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476250"/>
            <a:ext cx="8291513" cy="1570038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3CCDBE-148F-F750-0527-2241A781301E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C068E1-9F8A-4995-CA03-212286D79462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3FBB749-E629-41F2-3BE5-0DB0DEAFC7F1}"/>
              </a:ext>
            </a:extLst>
          </p:cNvPr>
          <p:cNvSpPr/>
          <p:nvPr/>
        </p:nvSpPr>
        <p:spPr>
          <a:xfrm>
            <a:off x="4008439" y="46529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FDA3CA-5F46-6BDE-AD06-22D478A0400C}"/>
              </a:ext>
            </a:extLst>
          </p:cNvPr>
          <p:cNvSpPr/>
          <p:nvPr/>
        </p:nvSpPr>
        <p:spPr>
          <a:xfrm>
            <a:off x="5591176" y="3933826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40967" name="CaixaDeTexto 4">
            <a:extLst>
              <a:ext uri="{FF2B5EF4-FFF2-40B4-BE49-F238E27FC236}">
                <a16:creationId xmlns:a16="http://schemas.microsoft.com/office/drawing/2014/main" id="{F19D9AD9-22DB-50EA-06FA-3FB98EAD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9742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968" name="CaixaDeTexto 13">
            <a:extLst>
              <a:ext uri="{FF2B5EF4-FFF2-40B4-BE49-F238E27FC236}">
                <a16:creationId xmlns:a16="http://schemas.microsoft.com/office/drawing/2014/main" id="{E2742B13-8F2F-79D5-6D3A-CDD37351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14972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FDCED0E-891C-8729-30C6-C5C4652929DC}"/>
              </a:ext>
            </a:extLst>
          </p:cNvPr>
          <p:cNvCxnSpPr>
            <a:cxnSpLocks/>
          </p:cNvCxnSpPr>
          <p:nvPr/>
        </p:nvCxnSpPr>
        <p:spPr>
          <a:xfrm flipV="1">
            <a:off x="3287714" y="3500439"/>
            <a:ext cx="3240087" cy="15843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F9DE351-20B3-631F-3F57-C3459C564C82}"/>
              </a:ext>
            </a:extLst>
          </p:cNvPr>
          <p:cNvSpPr/>
          <p:nvPr/>
        </p:nvSpPr>
        <p:spPr>
          <a:xfrm>
            <a:off x="5303838" y="4941889"/>
            <a:ext cx="144462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90C552C-61F6-A3B5-E7D3-F1DCA05CD56A}"/>
              </a:ext>
            </a:extLst>
          </p:cNvPr>
          <p:cNvSpPr/>
          <p:nvPr/>
        </p:nvSpPr>
        <p:spPr>
          <a:xfrm>
            <a:off x="6743701" y="4221163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7864F56-3916-7E6E-9C5C-22E386F1082E}"/>
              </a:ext>
            </a:extLst>
          </p:cNvPr>
          <p:cNvCxnSpPr>
            <a:cxnSpLocks/>
          </p:cNvCxnSpPr>
          <p:nvPr/>
        </p:nvCxnSpPr>
        <p:spPr>
          <a:xfrm flipV="1">
            <a:off x="3863975" y="4149725"/>
            <a:ext cx="3240088" cy="15827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973" name="CaixaDeTexto 17">
            <a:extLst>
              <a:ext uri="{FF2B5EF4-FFF2-40B4-BE49-F238E27FC236}">
                <a16:creationId xmlns:a16="http://schemas.microsoft.com/office/drawing/2014/main" id="{9DBFCA79-9C9B-C614-832C-8857ADA7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5084764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974" name="CaixaDeTexto 18">
            <a:extLst>
              <a:ext uri="{FF2B5EF4-FFF2-40B4-BE49-F238E27FC236}">
                <a16:creationId xmlns:a16="http://schemas.microsoft.com/office/drawing/2014/main" id="{BF0199C6-220E-9549-3DF1-31F7A81F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437064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40975" name="Objeto 1">
            <a:extLst>
              <a:ext uri="{FF2B5EF4-FFF2-40B4-BE49-F238E27FC236}">
                <a16:creationId xmlns:a16="http://schemas.microsoft.com/office/drawing/2014/main" id="{FB463FD7-DFCD-89EB-E36E-66F4A681E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9" y="2708275"/>
          <a:ext cx="21494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9000" imgH="745227" progId="Equation.DSMT4">
                  <p:embed/>
                </p:oleObj>
              </mc:Choice>
              <mc:Fallback>
                <p:oleObj name="Equation" r:id="rId2" imgW="2149000" imgH="745227" progId="Equation.DSMT4">
                  <p:embed/>
                  <p:pic>
                    <p:nvPicPr>
                      <p:cNvPr id="40975" name="Objeto 1">
                        <a:extLst>
                          <a:ext uri="{FF2B5EF4-FFF2-40B4-BE49-F238E27FC236}">
                            <a16:creationId xmlns:a16="http://schemas.microsoft.com/office/drawing/2014/main" id="{FB463FD7-DFCD-89EB-E36E-66F4A681E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2708275"/>
                        <a:ext cx="21494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FF02AF0C-4F0E-8E15-CFA9-748F8789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125539"/>
            <a:ext cx="8291513" cy="1570037"/>
          </a:xfrm>
        </p:spPr>
        <p:txBody>
          <a:bodyPr/>
          <a:lstStyle/>
          <a:p>
            <a:pPr algn="l">
              <a:defRPr/>
            </a:pP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4000" dirty="0">
                <a:latin typeface="+mn-lt"/>
              </a:rPr>
              <a:t>Ex. 45: A (-2,5,1), B (1, 3, 0),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C(3,-1,-1) e D (0,m,n). 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Determinar o ponto D (0,m,n)</a:t>
            </a: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pt-BR" sz="3800" dirty="0">
                <a:latin typeface="+mn-lt"/>
              </a:rPr>
              <a:t>Como</a:t>
            </a:r>
            <a:r>
              <a:rPr lang="pt-BR" sz="3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pt-BR" sz="38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67FF98-F720-EC78-F138-8D7FBB5637E9}"/>
              </a:ext>
            </a:extLst>
          </p:cNvPr>
          <p:cNvSpPr/>
          <p:nvPr/>
        </p:nvSpPr>
        <p:spPr>
          <a:xfrm>
            <a:off x="3575050" y="5589588"/>
            <a:ext cx="433388" cy="36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D2864E-C8C9-5932-9376-1D4365AC7AEB}"/>
              </a:ext>
            </a:extLst>
          </p:cNvPr>
          <p:cNvSpPr/>
          <p:nvPr/>
        </p:nvSpPr>
        <p:spPr>
          <a:xfrm>
            <a:off x="6456363" y="4797426"/>
            <a:ext cx="431800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prstClr val="white"/>
              </a:solidFill>
              <a:latin typeface="Book Antiqua"/>
            </a:endParaRPr>
          </a:p>
        </p:txBody>
      </p:sp>
      <p:graphicFrame>
        <p:nvGraphicFramePr>
          <p:cNvPr id="41989" name="Objeto 2">
            <a:extLst>
              <a:ext uri="{FF2B5EF4-FFF2-40B4-BE49-F238E27FC236}">
                <a16:creationId xmlns:a16="http://schemas.microsoft.com/office/drawing/2014/main" id="{C8BA1E61-ECFC-C74A-AEBE-08DFECCC1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2781301"/>
          <a:ext cx="79851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700" imgH="508000" progId="Equation.DSMT4">
                  <p:embed/>
                </p:oleObj>
              </mc:Choice>
              <mc:Fallback>
                <p:oleObj name="Equation" r:id="rId2" imgW="3187700" imgH="508000" progId="Equation.DSMT4">
                  <p:embed/>
                  <p:pic>
                    <p:nvPicPr>
                      <p:cNvPr id="41989" name="Objeto 2">
                        <a:extLst>
                          <a:ext uri="{FF2B5EF4-FFF2-40B4-BE49-F238E27FC236}">
                            <a16:creationId xmlns:a16="http://schemas.microsoft.com/office/drawing/2014/main" id="{C8BA1E61-ECFC-C74A-AEBE-08DFECCC1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2781301"/>
                        <a:ext cx="798512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to 5">
            <a:extLst>
              <a:ext uri="{FF2B5EF4-FFF2-40B4-BE49-F238E27FC236}">
                <a16:creationId xmlns:a16="http://schemas.microsoft.com/office/drawing/2014/main" id="{B573EBCD-B8AD-E6AF-0428-F565EFA75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4508500"/>
          <a:ext cx="21494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9000" imgH="745227" progId="Equation.DSMT4">
                  <p:embed/>
                </p:oleObj>
              </mc:Choice>
              <mc:Fallback>
                <p:oleObj name="Equation" r:id="rId4" imgW="2149000" imgH="745227" progId="Equation.DSMT4">
                  <p:embed/>
                  <p:pic>
                    <p:nvPicPr>
                      <p:cNvPr id="41990" name="Objeto 5">
                        <a:extLst>
                          <a:ext uri="{FF2B5EF4-FFF2-40B4-BE49-F238E27FC236}">
                            <a16:creationId xmlns:a16="http://schemas.microsoft.com/office/drawing/2014/main" id="{B573EBCD-B8AD-E6AF-0428-F565EFA75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508500"/>
                        <a:ext cx="21494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to 7">
            <a:extLst>
              <a:ext uri="{FF2B5EF4-FFF2-40B4-BE49-F238E27FC236}">
                <a16:creationId xmlns:a16="http://schemas.microsoft.com/office/drawing/2014/main" id="{41D193B8-4E76-F5BF-942D-178A07EA4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5373688"/>
          <a:ext cx="28940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29810" imgH="393529" progId="Equation.DSMT4">
                  <p:embed/>
                </p:oleObj>
              </mc:Choice>
              <mc:Fallback>
                <p:oleObj name="Equation" r:id="rId6" imgW="1129810" imgH="393529" progId="Equation.DSMT4">
                  <p:embed/>
                  <p:pic>
                    <p:nvPicPr>
                      <p:cNvPr id="41991" name="Objeto 7">
                        <a:extLst>
                          <a:ext uri="{FF2B5EF4-FFF2-40B4-BE49-F238E27FC236}">
                            <a16:creationId xmlns:a16="http://schemas.microsoft.com/office/drawing/2014/main" id="{41D193B8-4E76-F5BF-942D-178A07EA4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373688"/>
                        <a:ext cx="28940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1988</Words>
  <Application>Microsoft Office PowerPoint</Application>
  <PresentationFormat>Widescreen</PresentationFormat>
  <Paragraphs>837</Paragraphs>
  <Slides>108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108</vt:i4>
      </vt:variant>
    </vt:vector>
  </HeadingPairs>
  <TitlesOfParts>
    <vt:vector size="119" baseType="lpstr">
      <vt:lpstr>Arial</vt:lpstr>
      <vt:lpstr>Book Antiqua</vt:lpstr>
      <vt:lpstr>Calibri</vt:lpstr>
      <vt:lpstr>Calibri Light</vt:lpstr>
      <vt:lpstr>Lucida Sans</vt:lpstr>
      <vt:lpstr>Tema do Office</vt:lpstr>
      <vt:lpstr>1_Tema do Office</vt:lpstr>
      <vt:lpstr>MathType 6.0 Equation</vt:lpstr>
      <vt:lpstr>Equation</vt:lpstr>
      <vt:lpstr>MathType 7.0 Equation</vt:lpstr>
      <vt:lpstr>MathType 5.0 Equation</vt:lpstr>
      <vt:lpstr>Vetores -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Vetores – Tratamento Algébrico</vt:lpstr>
      <vt:lpstr>Igualdade de vetores</vt:lpstr>
      <vt:lpstr>Operações Com Vetores</vt:lpstr>
      <vt:lpstr>Adição, subtração de vetores</vt:lpstr>
      <vt:lpstr>Adição, subtração de vetores</vt:lpstr>
      <vt:lpstr>Adição, subtração de vetores</vt:lpstr>
      <vt:lpstr>Regra do paralelogramo</vt:lpstr>
      <vt:lpstr>Apresentação do PowerPoint</vt:lpstr>
      <vt:lpstr>Apresentação do PowerPoint</vt:lpstr>
      <vt:lpstr>Apresentação do PowerPoint</vt:lpstr>
      <vt:lpstr>Apresentação do PowerPoint</vt:lpstr>
      <vt:lpstr>Operações Com Vetores</vt:lpstr>
      <vt:lpstr>Operações Com Vetores</vt:lpstr>
      <vt:lpstr>Operações Com Vetores</vt:lpstr>
      <vt:lpstr>Operações Com Vetores</vt:lpstr>
      <vt:lpstr>Operações Com Vetores</vt:lpstr>
      <vt:lpstr>Operações Com Vetores –  propriedades </vt:lpstr>
      <vt:lpstr>Operações Com Vetores –  propriedades </vt:lpstr>
      <vt:lpstr>Operações Com Vetores –  propriedades </vt:lpstr>
      <vt:lpstr>Exemplo</vt:lpstr>
      <vt:lpstr>Exemplo:</vt:lpstr>
      <vt:lpstr>Exemplo:</vt:lpstr>
      <vt:lpstr>Vetores – Tratamento Algébrico</vt:lpstr>
      <vt:lpstr>Observação:</vt:lpstr>
      <vt:lpstr>Observação:</vt:lpstr>
      <vt:lpstr>Vetor Definido Por Dois Pontos</vt:lpstr>
      <vt:lpstr>Vetor Definido Por Dois Pontos</vt:lpstr>
      <vt:lpstr>Vetor Definido Por Dois Pontos</vt:lpstr>
      <vt:lpstr>Vetor Definido Por Dois Pontos</vt:lpstr>
      <vt:lpstr>Apresentação do PowerPoint</vt:lpstr>
      <vt:lpstr>Apresentação do PowerPoint</vt:lpstr>
      <vt:lpstr>Vetor Definido Por Dois Pontos</vt:lpstr>
      <vt:lpstr>Vetor Definido Por Dois Pontos</vt:lpstr>
      <vt:lpstr>Apresentação do PowerPoint</vt:lpstr>
      <vt:lpstr>Apresentação do PowerPoint</vt:lpstr>
      <vt:lpstr>Exemplo: </vt:lpstr>
      <vt:lpstr>Apresentação do PowerPoint</vt:lpstr>
      <vt:lpstr>Exemplo 1:</vt:lpstr>
      <vt:lpstr>Exemplo 1:</vt:lpstr>
      <vt:lpstr>Exemplo 1:</vt:lpstr>
      <vt:lpstr>Exemplo 1:</vt:lpstr>
      <vt:lpstr>Exemplo 1:</vt:lpstr>
      <vt:lpstr>Ponto Médio</vt:lpstr>
      <vt:lpstr>Ponto Médio</vt:lpstr>
      <vt:lpstr>Exemplo:</vt:lpstr>
      <vt:lpstr>Paralelismo de dois Vetores</vt:lpstr>
      <vt:lpstr>Paralelismo de dois Vetores</vt:lpstr>
      <vt:lpstr>Paralelismo de dois Vetores</vt:lpstr>
      <vt:lpstr>Paralelismo de dois Vetores</vt:lpstr>
      <vt:lpstr>Paralelismo de dois Vetores</vt:lpstr>
      <vt:lpstr>Paralelismo de dois Vetores</vt:lpstr>
      <vt:lpstr>Paralelismo de dois Vetores</vt:lpstr>
      <vt:lpstr>Módulo de um vetor</vt:lpstr>
      <vt:lpstr>Módulo de um vetor</vt:lpstr>
      <vt:lpstr>Módulo de um vetor</vt:lpstr>
      <vt:lpstr>Módulo de um vetor</vt:lpstr>
      <vt:lpstr>Módulo de um vetor</vt:lpstr>
      <vt:lpstr>Apresentação do PowerPoint</vt:lpstr>
      <vt:lpstr>Módulo de um vetor</vt:lpstr>
      <vt:lpstr>Distância entre dois pontos</vt:lpstr>
      <vt:lpstr>Distância entre dois pontos</vt:lpstr>
      <vt:lpstr>Distância entre dois pontos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Vetores no Espaço</vt:lpstr>
      <vt:lpstr>Apresentação do PowerPoint</vt:lpstr>
      <vt:lpstr>Apresentação do PowerPoint</vt:lpstr>
      <vt:lpstr>Vetores Canônicos no Espaço</vt:lpstr>
      <vt:lpstr>    Igualdade – Operações – Vetor Definido por Dois Pontos  - Ponto Médio – Paralelismo – Módulo de um Vetor No Espaço  As definições e conclusões no espaço, relativas aos títulos acima, são análogas às do plano.  </vt:lpstr>
      <vt:lpstr>Vetores Canônicos no Espaço</vt:lpstr>
      <vt:lpstr>     Exemplos:  Ex. 32: Dados os pontos A (3,-4, -2)  e  B(-2,1,0), determinar o ponto N pertencente ao segmento AB tal que    </vt:lpstr>
      <vt:lpstr>Apresentação do PowerPoint</vt:lpstr>
      <vt:lpstr>    Exemplos:  Ex. 43: Quais dos seguintes vetores são paralelos?   </vt:lpstr>
      <vt:lpstr>      Ex. 43: Quais dos seguintes vetores são paralelos?  Se  então existe um número k tal que </vt:lpstr>
      <vt:lpstr>Apresentação do PowerPoint</vt:lpstr>
      <vt:lpstr>   Ex. 45: A reta que passa pelos pontos A (-2,5,1) e B (1, 3, 0) é paralela à reta determinada por C(3,-1,-1) e D (0,m,n). Determinar o ponto D.  </vt:lpstr>
      <vt:lpstr>   Ex. 45: A reta que passa pelos pontos A (-2,5,1) e B (1, 3, 0) é paralela à reta determinada por C(3,-1,-1) e D (0,m,n). Determinar o ponto D.  </vt:lpstr>
      <vt:lpstr>   Ex. 45: A reta que passa pelos pontos A (-2,5,1) e B (1, 3, 0) é paralela à reta determinada por C(3,-1,-1) e D (0,m,n). Determinar o ponto D.  </vt:lpstr>
      <vt:lpstr>   Ex. 45: A (-2,5,1), B (1, 3, 0),  C(3,-1,-1) e D (0,m,n).  Determinar o ponto D (0,m,n)  </vt:lpstr>
      <vt:lpstr>   Ex. 45: A (-2,5,1), B (1, 3, 0),  C(3,-1,-1) e D (0,m,n).  Determinar o ponto D (0,m,n)     Como </vt:lpstr>
      <vt:lpstr>   Ex. 45: A (-2,5,1), B (1, 3, 0),  C(3,-1,-1) e D (0,m,n).  Determinar o ponto D (0,m,n)     </vt:lpstr>
      <vt:lpstr>   Ex. 45: A (-2,5,1), B (1, 3, 0),  C(3,-1,-1) e D (0,m,n).  Determinar o ponto D (0,m,n)     </vt:lpstr>
      <vt:lpstr>   Ex. 45: A (-2,5,1), B (1, 3, 0),  C(3,-1,-1) e D (0,m,n).  Determinar o ponto D (0,m,n)     </vt:lpstr>
      <vt:lpstr>   Ex. 45: A (-2,5,1), B (1, 3, 0),  C(3,-1,-1) e D (0,m,n).  Determinar o ponto D (0,m,n)     </vt:lpstr>
      <vt:lpstr>    Ex. 46: Verificar se são colineares   A (-1,-5,0), B (2, 1, 3), C(-2,-7,-1)     </vt:lpstr>
      <vt:lpstr>    Ex. 46: Verificar se são colineares   a) A (-1,-5,0), B (2, 1, 3), C(-2,-7,-1)     </vt:lpstr>
      <vt:lpstr>    Vamos verificar se os vetores determinados por esses pontos são paralelos.           </vt:lpstr>
      <vt:lpstr>             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- Tratamento Algébrico</dc:title>
  <dc:creator>ana maria basei</dc:creator>
  <cp:lastModifiedBy>ana maria basei</cp:lastModifiedBy>
  <cp:revision>1</cp:revision>
  <dcterms:created xsi:type="dcterms:W3CDTF">2022-09-30T14:30:27Z</dcterms:created>
  <dcterms:modified xsi:type="dcterms:W3CDTF">2022-09-30T18:36:28Z</dcterms:modified>
</cp:coreProperties>
</file>