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107A7E-0EDE-49D7-A73C-39B95CBD7FB5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715EE3E6-2AE9-4A51-9B4F-E87425A22CBB}">
      <dgm:prSet phldrT="[Texto]"/>
      <dgm:spPr/>
      <dgm:t>
        <a:bodyPr/>
        <a:lstStyle/>
        <a:p>
          <a:r>
            <a:rPr lang="pt-PT" dirty="0" err="1" smtClean="0"/>
            <a:t>Model</a:t>
          </a:r>
          <a:endParaRPr lang="pt-PT" dirty="0"/>
        </a:p>
      </dgm:t>
    </dgm:pt>
    <dgm:pt modelId="{BBDC9E41-7402-45A5-9883-A069AE8EE05C}" type="parTrans" cxnId="{40C71812-45EC-4892-A349-A289E54ED62B}">
      <dgm:prSet/>
      <dgm:spPr/>
      <dgm:t>
        <a:bodyPr/>
        <a:lstStyle/>
        <a:p>
          <a:endParaRPr lang="pt-PT"/>
        </a:p>
      </dgm:t>
    </dgm:pt>
    <dgm:pt modelId="{67B78C64-E844-477C-8179-D44168E9E72A}" type="sibTrans" cxnId="{40C71812-45EC-4892-A349-A289E54ED62B}">
      <dgm:prSet/>
      <dgm:spPr/>
      <dgm:t>
        <a:bodyPr/>
        <a:lstStyle/>
        <a:p>
          <a:endParaRPr lang="pt-PT"/>
        </a:p>
      </dgm:t>
    </dgm:pt>
    <dgm:pt modelId="{7D5667FF-656D-43AB-87D3-23B93D3575EC}">
      <dgm:prSet phldrT="[Texto]"/>
      <dgm:spPr/>
      <dgm:t>
        <a:bodyPr/>
        <a:lstStyle/>
        <a:p>
          <a:r>
            <a:rPr lang="pt-PT" dirty="0" err="1" smtClean="0"/>
            <a:t>View</a:t>
          </a:r>
          <a:endParaRPr lang="pt-PT" dirty="0"/>
        </a:p>
      </dgm:t>
    </dgm:pt>
    <dgm:pt modelId="{32E63292-3A2C-434F-857E-08FB9773F54D}" type="parTrans" cxnId="{E3B28396-C466-4E24-B7BC-38BA1F176313}">
      <dgm:prSet/>
      <dgm:spPr/>
      <dgm:t>
        <a:bodyPr/>
        <a:lstStyle/>
        <a:p>
          <a:endParaRPr lang="pt-PT"/>
        </a:p>
      </dgm:t>
    </dgm:pt>
    <dgm:pt modelId="{282E34C5-0F39-47B0-8DB2-23DDA50C23CE}" type="sibTrans" cxnId="{E3B28396-C466-4E24-B7BC-38BA1F176313}">
      <dgm:prSet/>
      <dgm:spPr/>
      <dgm:t>
        <a:bodyPr/>
        <a:lstStyle/>
        <a:p>
          <a:endParaRPr lang="pt-PT"/>
        </a:p>
      </dgm:t>
    </dgm:pt>
    <dgm:pt modelId="{39AC4C8B-9DEB-4C71-AFFD-CFBCF09B5946}">
      <dgm:prSet phldrT="[Texto]"/>
      <dgm:spPr/>
      <dgm:t>
        <a:bodyPr/>
        <a:lstStyle/>
        <a:p>
          <a:r>
            <a:rPr lang="pt-PT" dirty="0" err="1" smtClean="0"/>
            <a:t>User</a:t>
          </a:r>
          <a:endParaRPr lang="pt-PT" dirty="0"/>
        </a:p>
      </dgm:t>
    </dgm:pt>
    <dgm:pt modelId="{7BAA82EB-9A05-4055-AEB2-A8DBCF2C8C15}" type="parTrans" cxnId="{74C5268B-AA93-43F3-A59F-B995F20DBA0F}">
      <dgm:prSet/>
      <dgm:spPr/>
      <dgm:t>
        <a:bodyPr/>
        <a:lstStyle/>
        <a:p>
          <a:endParaRPr lang="pt-PT"/>
        </a:p>
      </dgm:t>
    </dgm:pt>
    <dgm:pt modelId="{CA276D18-2EEB-47C2-AA86-1DD041AD66C4}" type="sibTrans" cxnId="{74C5268B-AA93-43F3-A59F-B995F20DBA0F}">
      <dgm:prSet/>
      <dgm:spPr/>
      <dgm:t>
        <a:bodyPr/>
        <a:lstStyle/>
        <a:p>
          <a:endParaRPr lang="pt-PT"/>
        </a:p>
      </dgm:t>
    </dgm:pt>
    <dgm:pt modelId="{EAB5811A-4134-494E-B10A-661FBF1F47BD}">
      <dgm:prSet phldrT="[Texto]"/>
      <dgm:spPr/>
      <dgm:t>
        <a:bodyPr/>
        <a:lstStyle/>
        <a:p>
          <a:r>
            <a:rPr lang="pt-PT" dirty="0" err="1" smtClean="0"/>
            <a:t>Controller</a:t>
          </a:r>
          <a:endParaRPr lang="pt-PT" dirty="0"/>
        </a:p>
      </dgm:t>
    </dgm:pt>
    <dgm:pt modelId="{CC064623-ACDC-4B70-8FD3-5E6B2693C989}" type="parTrans" cxnId="{F6BFFEF3-CCE1-4867-8811-16F01BC55A20}">
      <dgm:prSet/>
      <dgm:spPr/>
      <dgm:t>
        <a:bodyPr/>
        <a:lstStyle/>
        <a:p>
          <a:endParaRPr lang="pt-PT"/>
        </a:p>
      </dgm:t>
    </dgm:pt>
    <dgm:pt modelId="{0686F589-A5D9-4237-ABC6-8CDD3FE77E05}" type="sibTrans" cxnId="{F6BFFEF3-CCE1-4867-8811-16F01BC55A20}">
      <dgm:prSet/>
      <dgm:spPr/>
      <dgm:t>
        <a:bodyPr/>
        <a:lstStyle/>
        <a:p>
          <a:endParaRPr lang="pt-PT"/>
        </a:p>
      </dgm:t>
    </dgm:pt>
    <dgm:pt modelId="{CB87EE7F-1984-4EFB-8857-1BC468599086}" type="pres">
      <dgm:prSet presAssocID="{35107A7E-0EDE-49D7-A73C-39B95CBD7FB5}" presName="cycle" presStyleCnt="0">
        <dgm:presLayoutVars>
          <dgm:dir/>
          <dgm:resizeHandles val="exact"/>
        </dgm:presLayoutVars>
      </dgm:prSet>
      <dgm:spPr/>
    </dgm:pt>
    <dgm:pt modelId="{64CEB5C2-8479-42AE-A08A-5375210621DE}" type="pres">
      <dgm:prSet presAssocID="{715EE3E6-2AE9-4A51-9B4F-E87425A22CBB}" presName="node" presStyleLbl="node1" presStyleIdx="0" presStyleCnt="4">
        <dgm:presLayoutVars>
          <dgm:bulletEnabled val="1"/>
        </dgm:presLayoutVars>
      </dgm:prSet>
      <dgm:spPr/>
    </dgm:pt>
    <dgm:pt modelId="{EB01ACB2-1C58-4003-95C6-1561B09E2983}" type="pres">
      <dgm:prSet presAssocID="{715EE3E6-2AE9-4A51-9B4F-E87425A22CBB}" presName="spNode" presStyleCnt="0"/>
      <dgm:spPr/>
    </dgm:pt>
    <dgm:pt modelId="{734F04F0-524E-411B-AA22-5C4D7AD069D8}" type="pres">
      <dgm:prSet presAssocID="{67B78C64-E844-477C-8179-D44168E9E72A}" presName="sibTrans" presStyleLbl="sibTrans1D1" presStyleIdx="0" presStyleCnt="4"/>
      <dgm:spPr/>
    </dgm:pt>
    <dgm:pt modelId="{F2EE5351-80A9-45D6-A078-0F561D5FA089}" type="pres">
      <dgm:prSet presAssocID="{7D5667FF-656D-43AB-87D3-23B93D3575EC}" presName="node" presStyleLbl="node1" presStyleIdx="1" presStyleCnt="4">
        <dgm:presLayoutVars>
          <dgm:bulletEnabled val="1"/>
        </dgm:presLayoutVars>
      </dgm:prSet>
      <dgm:spPr/>
    </dgm:pt>
    <dgm:pt modelId="{90E2A775-B5B3-4174-8B01-A2ACDE7874E0}" type="pres">
      <dgm:prSet presAssocID="{7D5667FF-656D-43AB-87D3-23B93D3575EC}" presName="spNode" presStyleCnt="0"/>
      <dgm:spPr/>
    </dgm:pt>
    <dgm:pt modelId="{E006290E-1CF0-4C38-B7C7-40093D7B3E57}" type="pres">
      <dgm:prSet presAssocID="{282E34C5-0F39-47B0-8DB2-23DDA50C23CE}" presName="sibTrans" presStyleLbl="sibTrans1D1" presStyleIdx="1" presStyleCnt="4"/>
      <dgm:spPr/>
    </dgm:pt>
    <dgm:pt modelId="{4E69EF6B-6BFC-4883-917B-1D7A6EC52BC9}" type="pres">
      <dgm:prSet presAssocID="{39AC4C8B-9DEB-4C71-AFFD-CFBCF09B5946}" presName="node" presStyleLbl="node1" presStyleIdx="2" presStyleCnt="4">
        <dgm:presLayoutVars>
          <dgm:bulletEnabled val="1"/>
        </dgm:presLayoutVars>
      </dgm:prSet>
      <dgm:spPr/>
    </dgm:pt>
    <dgm:pt modelId="{8C52D552-A866-4B6B-9470-ABD344098FF3}" type="pres">
      <dgm:prSet presAssocID="{39AC4C8B-9DEB-4C71-AFFD-CFBCF09B5946}" presName="spNode" presStyleCnt="0"/>
      <dgm:spPr/>
    </dgm:pt>
    <dgm:pt modelId="{4E02BAB0-1C3F-47E4-8DCB-71C8E7DBE5E2}" type="pres">
      <dgm:prSet presAssocID="{CA276D18-2EEB-47C2-AA86-1DD041AD66C4}" presName="sibTrans" presStyleLbl="sibTrans1D1" presStyleIdx="2" presStyleCnt="4"/>
      <dgm:spPr/>
    </dgm:pt>
    <dgm:pt modelId="{A3E64179-43EB-4F9A-9CF3-CA7DC4B3A209}" type="pres">
      <dgm:prSet presAssocID="{EAB5811A-4134-494E-B10A-661FBF1F47BD}" presName="node" presStyleLbl="node1" presStyleIdx="3" presStyleCnt="4">
        <dgm:presLayoutVars>
          <dgm:bulletEnabled val="1"/>
        </dgm:presLayoutVars>
      </dgm:prSet>
      <dgm:spPr/>
    </dgm:pt>
    <dgm:pt modelId="{869CCE86-B349-4F3D-B743-4513A7183EA8}" type="pres">
      <dgm:prSet presAssocID="{EAB5811A-4134-494E-B10A-661FBF1F47BD}" presName="spNode" presStyleCnt="0"/>
      <dgm:spPr/>
    </dgm:pt>
    <dgm:pt modelId="{FD4F6EFB-F03A-4EE9-A827-5E015697DC07}" type="pres">
      <dgm:prSet presAssocID="{0686F589-A5D9-4237-ABC6-8CDD3FE77E05}" presName="sibTrans" presStyleLbl="sibTrans1D1" presStyleIdx="3" presStyleCnt="4"/>
      <dgm:spPr/>
    </dgm:pt>
  </dgm:ptLst>
  <dgm:cxnLst>
    <dgm:cxn modelId="{D39C52EF-9201-4D93-A564-34278CBED66C}" type="presOf" srcId="{EAB5811A-4134-494E-B10A-661FBF1F47BD}" destId="{A3E64179-43EB-4F9A-9CF3-CA7DC4B3A209}" srcOrd="0" destOrd="0" presId="urn:microsoft.com/office/officeart/2005/8/layout/cycle5"/>
    <dgm:cxn modelId="{0BF63727-B493-4ABC-81D4-07CFE4779BA2}" type="presOf" srcId="{282E34C5-0F39-47B0-8DB2-23DDA50C23CE}" destId="{E006290E-1CF0-4C38-B7C7-40093D7B3E57}" srcOrd="0" destOrd="0" presId="urn:microsoft.com/office/officeart/2005/8/layout/cycle5"/>
    <dgm:cxn modelId="{74C5268B-AA93-43F3-A59F-B995F20DBA0F}" srcId="{35107A7E-0EDE-49D7-A73C-39B95CBD7FB5}" destId="{39AC4C8B-9DEB-4C71-AFFD-CFBCF09B5946}" srcOrd="2" destOrd="0" parTransId="{7BAA82EB-9A05-4055-AEB2-A8DBCF2C8C15}" sibTransId="{CA276D18-2EEB-47C2-AA86-1DD041AD66C4}"/>
    <dgm:cxn modelId="{1F571C61-DE64-476D-8EA6-B90AE8DC8774}" type="presOf" srcId="{35107A7E-0EDE-49D7-A73C-39B95CBD7FB5}" destId="{CB87EE7F-1984-4EFB-8857-1BC468599086}" srcOrd="0" destOrd="0" presId="urn:microsoft.com/office/officeart/2005/8/layout/cycle5"/>
    <dgm:cxn modelId="{9BC35177-DE33-4D04-BB5F-B907C374C34A}" type="presOf" srcId="{7D5667FF-656D-43AB-87D3-23B93D3575EC}" destId="{F2EE5351-80A9-45D6-A078-0F561D5FA089}" srcOrd="0" destOrd="0" presId="urn:microsoft.com/office/officeart/2005/8/layout/cycle5"/>
    <dgm:cxn modelId="{94751D19-0415-4459-B154-C5BFFD32839A}" type="presOf" srcId="{715EE3E6-2AE9-4A51-9B4F-E87425A22CBB}" destId="{64CEB5C2-8479-42AE-A08A-5375210621DE}" srcOrd="0" destOrd="0" presId="urn:microsoft.com/office/officeart/2005/8/layout/cycle5"/>
    <dgm:cxn modelId="{507C0FCA-B5A0-4B4B-96F9-84B6CD367C6F}" type="presOf" srcId="{0686F589-A5D9-4237-ABC6-8CDD3FE77E05}" destId="{FD4F6EFB-F03A-4EE9-A827-5E015697DC07}" srcOrd="0" destOrd="0" presId="urn:microsoft.com/office/officeart/2005/8/layout/cycle5"/>
    <dgm:cxn modelId="{76EF88F8-809D-4A46-B01B-8E47C954A51D}" type="presOf" srcId="{67B78C64-E844-477C-8179-D44168E9E72A}" destId="{734F04F0-524E-411B-AA22-5C4D7AD069D8}" srcOrd="0" destOrd="0" presId="urn:microsoft.com/office/officeart/2005/8/layout/cycle5"/>
    <dgm:cxn modelId="{E3B28396-C466-4E24-B7BC-38BA1F176313}" srcId="{35107A7E-0EDE-49D7-A73C-39B95CBD7FB5}" destId="{7D5667FF-656D-43AB-87D3-23B93D3575EC}" srcOrd="1" destOrd="0" parTransId="{32E63292-3A2C-434F-857E-08FB9773F54D}" sibTransId="{282E34C5-0F39-47B0-8DB2-23DDA50C23CE}"/>
    <dgm:cxn modelId="{F6BFFEF3-CCE1-4867-8811-16F01BC55A20}" srcId="{35107A7E-0EDE-49D7-A73C-39B95CBD7FB5}" destId="{EAB5811A-4134-494E-B10A-661FBF1F47BD}" srcOrd="3" destOrd="0" parTransId="{CC064623-ACDC-4B70-8FD3-5E6B2693C989}" sibTransId="{0686F589-A5D9-4237-ABC6-8CDD3FE77E05}"/>
    <dgm:cxn modelId="{78CCC20B-51A0-4F7C-9882-1054A4F25597}" type="presOf" srcId="{39AC4C8B-9DEB-4C71-AFFD-CFBCF09B5946}" destId="{4E69EF6B-6BFC-4883-917B-1D7A6EC52BC9}" srcOrd="0" destOrd="0" presId="urn:microsoft.com/office/officeart/2005/8/layout/cycle5"/>
    <dgm:cxn modelId="{40C71812-45EC-4892-A349-A289E54ED62B}" srcId="{35107A7E-0EDE-49D7-A73C-39B95CBD7FB5}" destId="{715EE3E6-2AE9-4A51-9B4F-E87425A22CBB}" srcOrd="0" destOrd="0" parTransId="{BBDC9E41-7402-45A5-9883-A069AE8EE05C}" sibTransId="{67B78C64-E844-477C-8179-D44168E9E72A}"/>
    <dgm:cxn modelId="{D396685A-B0E8-4050-9110-19D964CB803D}" type="presOf" srcId="{CA276D18-2EEB-47C2-AA86-1DD041AD66C4}" destId="{4E02BAB0-1C3F-47E4-8DCB-71C8E7DBE5E2}" srcOrd="0" destOrd="0" presId="urn:microsoft.com/office/officeart/2005/8/layout/cycle5"/>
    <dgm:cxn modelId="{9C535E21-F68E-4B59-B2BB-878CE9777714}" type="presParOf" srcId="{CB87EE7F-1984-4EFB-8857-1BC468599086}" destId="{64CEB5C2-8479-42AE-A08A-5375210621DE}" srcOrd="0" destOrd="0" presId="urn:microsoft.com/office/officeart/2005/8/layout/cycle5"/>
    <dgm:cxn modelId="{BCEA9E46-942B-4780-9CDB-5493296D020F}" type="presParOf" srcId="{CB87EE7F-1984-4EFB-8857-1BC468599086}" destId="{EB01ACB2-1C58-4003-95C6-1561B09E2983}" srcOrd="1" destOrd="0" presId="urn:microsoft.com/office/officeart/2005/8/layout/cycle5"/>
    <dgm:cxn modelId="{F11D088B-F8C8-4F30-9F82-5219A181894D}" type="presParOf" srcId="{CB87EE7F-1984-4EFB-8857-1BC468599086}" destId="{734F04F0-524E-411B-AA22-5C4D7AD069D8}" srcOrd="2" destOrd="0" presId="urn:microsoft.com/office/officeart/2005/8/layout/cycle5"/>
    <dgm:cxn modelId="{CC08239A-1872-42A6-B251-874834653F96}" type="presParOf" srcId="{CB87EE7F-1984-4EFB-8857-1BC468599086}" destId="{F2EE5351-80A9-45D6-A078-0F561D5FA089}" srcOrd="3" destOrd="0" presId="urn:microsoft.com/office/officeart/2005/8/layout/cycle5"/>
    <dgm:cxn modelId="{F7CC2C01-57F3-4151-96E4-6586CADFAE05}" type="presParOf" srcId="{CB87EE7F-1984-4EFB-8857-1BC468599086}" destId="{90E2A775-B5B3-4174-8B01-A2ACDE7874E0}" srcOrd="4" destOrd="0" presId="urn:microsoft.com/office/officeart/2005/8/layout/cycle5"/>
    <dgm:cxn modelId="{DD69FDAF-E63E-4AFE-936D-27B0AC887C53}" type="presParOf" srcId="{CB87EE7F-1984-4EFB-8857-1BC468599086}" destId="{E006290E-1CF0-4C38-B7C7-40093D7B3E57}" srcOrd="5" destOrd="0" presId="urn:microsoft.com/office/officeart/2005/8/layout/cycle5"/>
    <dgm:cxn modelId="{AAD279F1-9D1C-469A-B3E5-8B975BD8DCAE}" type="presParOf" srcId="{CB87EE7F-1984-4EFB-8857-1BC468599086}" destId="{4E69EF6B-6BFC-4883-917B-1D7A6EC52BC9}" srcOrd="6" destOrd="0" presId="urn:microsoft.com/office/officeart/2005/8/layout/cycle5"/>
    <dgm:cxn modelId="{1D503AC2-3240-406A-B559-2865F09F4628}" type="presParOf" srcId="{CB87EE7F-1984-4EFB-8857-1BC468599086}" destId="{8C52D552-A866-4B6B-9470-ABD344098FF3}" srcOrd="7" destOrd="0" presId="urn:microsoft.com/office/officeart/2005/8/layout/cycle5"/>
    <dgm:cxn modelId="{6F68FC23-96E4-4635-A1B6-7FDA4EB6F2B1}" type="presParOf" srcId="{CB87EE7F-1984-4EFB-8857-1BC468599086}" destId="{4E02BAB0-1C3F-47E4-8DCB-71C8E7DBE5E2}" srcOrd="8" destOrd="0" presId="urn:microsoft.com/office/officeart/2005/8/layout/cycle5"/>
    <dgm:cxn modelId="{632432B9-6318-481C-8066-7DA738472625}" type="presParOf" srcId="{CB87EE7F-1984-4EFB-8857-1BC468599086}" destId="{A3E64179-43EB-4F9A-9CF3-CA7DC4B3A209}" srcOrd="9" destOrd="0" presId="urn:microsoft.com/office/officeart/2005/8/layout/cycle5"/>
    <dgm:cxn modelId="{20A199E5-A0D9-42E8-B668-057A7E5C068A}" type="presParOf" srcId="{CB87EE7F-1984-4EFB-8857-1BC468599086}" destId="{869CCE86-B349-4F3D-B743-4513A7183EA8}" srcOrd="10" destOrd="0" presId="urn:microsoft.com/office/officeart/2005/8/layout/cycle5"/>
    <dgm:cxn modelId="{C92C80C9-03E8-4F1F-BA28-83ADED973242}" type="presParOf" srcId="{CB87EE7F-1984-4EFB-8857-1BC468599086}" destId="{FD4F6EFB-F03A-4EE9-A827-5E015697DC07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CEB5C2-8479-42AE-A08A-5375210621DE}">
      <dsp:nvSpPr>
        <dsp:cNvPr id="0" name=""/>
        <dsp:cNvSpPr/>
      </dsp:nvSpPr>
      <dsp:spPr>
        <a:xfrm>
          <a:off x="2321718" y="174"/>
          <a:ext cx="1452562" cy="9441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200" kern="1200" dirty="0" err="1" smtClean="0"/>
            <a:t>Model</a:t>
          </a:r>
          <a:endParaRPr lang="pt-PT" sz="2200" kern="1200" dirty="0"/>
        </a:p>
      </dsp:txBody>
      <dsp:txXfrm>
        <a:off x="2367808" y="46264"/>
        <a:ext cx="1360382" cy="851985"/>
      </dsp:txXfrm>
    </dsp:sp>
    <dsp:sp modelId="{734F04F0-524E-411B-AA22-5C4D7AD069D8}">
      <dsp:nvSpPr>
        <dsp:cNvPr id="0" name=""/>
        <dsp:cNvSpPr/>
      </dsp:nvSpPr>
      <dsp:spPr>
        <a:xfrm>
          <a:off x="1488257" y="472257"/>
          <a:ext cx="3119485" cy="3119485"/>
        </a:xfrm>
        <a:custGeom>
          <a:avLst/>
          <a:gdLst/>
          <a:ahLst/>
          <a:cxnLst/>
          <a:rect l="0" t="0" r="0" b="0"/>
          <a:pathLst>
            <a:path>
              <a:moveTo>
                <a:pt x="2486503" y="305186"/>
              </a:moveTo>
              <a:arcTo wR="1559742" hR="1559742" stAng="18387232" swAng="1633569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EE5351-80A9-45D6-A078-0F561D5FA089}">
      <dsp:nvSpPr>
        <dsp:cNvPr id="0" name=""/>
        <dsp:cNvSpPr/>
      </dsp:nvSpPr>
      <dsp:spPr>
        <a:xfrm>
          <a:off x="3881461" y="1559917"/>
          <a:ext cx="1452562" cy="9441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200" kern="1200" dirty="0" err="1" smtClean="0"/>
            <a:t>View</a:t>
          </a:r>
          <a:endParaRPr lang="pt-PT" sz="2200" kern="1200" dirty="0"/>
        </a:p>
      </dsp:txBody>
      <dsp:txXfrm>
        <a:off x="3927551" y="1606007"/>
        <a:ext cx="1360382" cy="851985"/>
      </dsp:txXfrm>
    </dsp:sp>
    <dsp:sp modelId="{E006290E-1CF0-4C38-B7C7-40093D7B3E57}">
      <dsp:nvSpPr>
        <dsp:cNvPr id="0" name=""/>
        <dsp:cNvSpPr/>
      </dsp:nvSpPr>
      <dsp:spPr>
        <a:xfrm>
          <a:off x="1488257" y="472257"/>
          <a:ext cx="3119485" cy="3119485"/>
        </a:xfrm>
        <a:custGeom>
          <a:avLst/>
          <a:gdLst/>
          <a:ahLst/>
          <a:cxnLst/>
          <a:rect l="0" t="0" r="0" b="0"/>
          <a:pathLst>
            <a:path>
              <a:moveTo>
                <a:pt x="2957789" y="2251307"/>
              </a:moveTo>
              <a:arcTo wR="1559742" hR="1559742" stAng="1579199" swAng="1633569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69EF6B-6BFC-4883-917B-1D7A6EC52BC9}">
      <dsp:nvSpPr>
        <dsp:cNvPr id="0" name=""/>
        <dsp:cNvSpPr/>
      </dsp:nvSpPr>
      <dsp:spPr>
        <a:xfrm>
          <a:off x="2321718" y="3119659"/>
          <a:ext cx="1452562" cy="9441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200" kern="1200" dirty="0" err="1" smtClean="0"/>
            <a:t>User</a:t>
          </a:r>
          <a:endParaRPr lang="pt-PT" sz="2200" kern="1200" dirty="0"/>
        </a:p>
      </dsp:txBody>
      <dsp:txXfrm>
        <a:off x="2367808" y="3165749"/>
        <a:ext cx="1360382" cy="851985"/>
      </dsp:txXfrm>
    </dsp:sp>
    <dsp:sp modelId="{4E02BAB0-1C3F-47E4-8DCB-71C8E7DBE5E2}">
      <dsp:nvSpPr>
        <dsp:cNvPr id="0" name=""/>
        <dsp:cNvSpPr/>
      </dsp:nvSpPr>
      <dsp:spPr>
        <a:xfrm>
          <a:off x="1488257" y="472257"/>
          <a:ext cx="3119485" cy="3119485"/>
        </a:xfrm>
        <a:custGeom>
          <a:avLst/>
          <a:gdLst/>
          <a:ahLst/>
          <a:cxnLst/>
          <a:rect l="0" t="0" r="0" b="0"/>
          <a:pathLst>
            <a:path>
              <a:moveTo>
                <a:pt x="632981" y="2814299"/>
              </a:moveTo>
              <a:arcTo wR="1559742" hR="1559742" stAng="7587232" swAng="1633569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E64179-43EB-4F9A-9CF3-CA7DC4B3A209}">
      <dsp:nvSpPr>
        <dsp:cNvPr id="0" name=""/>
        <dsp:cNvSpPr/>
      </dsp:nvSpPr>
      <dsp:spPr>
        <a:xfrm>
          <a:off x="761975" y="1559917"/>
          <a:ext cx="1452562" cy="9441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200" kern="1200" dirty="0" err="1" smtClean="0"/>
            <a:t>Controller</a:t>
          </a:r>
          <a:endParaRPr lang="pt-PT" sz="2200" kern="1200" dirty="0"/>
        </a:p>
      </dsp:txBody>
      <dsp:txXfrm>
        <a:off x="808065" y="1606007"/>
        <a:ext cx="1360382" cy="851985"/>
      </dsp:txXfrm>
    </dsp:sp>
    <dsp:sp modelId="{FD4F6EFB-F03A-4EE9-A827-5E015697DC07}">
      <dsp:nvSpPr>
        <dsp:cNvPr id="0" name=""/>
        <dsp:cNvSpPr/>
      </dsp:nvSpPr>
      <dsp:spPr>
        <a:xfrm>
          <a:off x="1488257" y="472257"/>
          <a:ext cx="3119485" cy="3119485"/>
        </a:xfrm>
        <a:custGeom>
          <a:avLst/>
          <a:gdLst/>
          <a:ahLst/>
          <a:cxnLst/>
          <a:rect l="0" t="0" r="0" b="0"/>
          <a:pathLst>
            <a:path>
              <a:moveTo>
                <a:pt x="161695" y="868178"/>
              </a:moveTo>
              <a:arcTo wR="1559742" hR="1559742" stAng="12379199" swAng="1633569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E0CB-B66C-4B48-82D6-03DC61ACF062}" type="datetimeFigureOut">
              <a:rPr lang="pt-PT" smtClean="0"/>
              <a:t>04/01/2020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64C0-9FF5-44C3-8C72-BDAC530B48C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543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E0CB-B66C-4B48-82D6-03DC61ACF062}" type="datetimeFigureOut">
              <a:rPr lang="pt-PT" smtClean="0"/>
              <a:t>04/01/2020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64C0-9FF5-44C3-8C72-BDAC530B48C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6939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E0CB-B66C-4B48-82D6-03DC61ACF062}" type="datetimeFigureOut">
              <a:rPr lang="pt-PT" smtClean="0"/>
              <a:t>04/01/2020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64C0-9FF5-44C3-8C72-BDAC530B48C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30725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E0CB-B66C-4B48-82D6-03DC61ACF062}" type="datetimeFigureOut">
              <a:rPr lang="pt-PT" smtClean="0"/>
              <a:t>04/01/2020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64C0-9FF5-44C3-8C72-BDAC530B48C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306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E0CB-B66C-4B48-82D6-03DC61ACF062}" type="datetimeFigureOut">
              <a:rPr lang="pt-PT" smtClean="0"/>
              <a:t>04/01/2020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64C0-9FF5-44C3-8C72-BDAC530B48C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29683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E0CB-B66C-4B48-82D6-03DC61ACF062}" type="datetimeFigureOut">
              <a:rPr lang="pt-PT" smtClean="0"/>
              <a:t>04/01/2020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64C0-9FF5-44C3-8C72-BDAC530B48C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6449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E0CB-B66C-4B48-82D6-03DC61ACF062}" type="datetimeFigureOut">
              <a:rPr lang="pt-PT" smtClean="0"/>
              <a:t>04/01/2020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64C0-9FF5-44C3-8C72-BDAC530B48C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85346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E0CB-B66C-4B48-82D6-03DC61ACF062}" type="datetimeFigureOut">
              <a:rPr lang="pt-PT" smtClean="0"/>
              <a:t>04/01/2020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64C0-9FF5-44C3-8C72-BDAC530B48C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2694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E0CB-B66C-4B48-82D6-03DC61ACF062}" type="datetimeFigureOut">
              <a:rPr lang="pt-PT" smtClean="0"/>
              <a:t>04/01/2020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64C0-9FF5-44C3-8C72-BDAC530B48C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3918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E0CB-B66C-4B48-82D6-03DC61ACF062}" type="datetimeFigureOut">
              <a:rPr lang="pt-PT" smtClean="0"/>
              <a:t>04/01/2020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64C0-9FF5-44C3-8C72-BDAC530B48C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1961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E0CB-B66C-4B48-82D6-03DC61ACF062}" type="datetimeFigureOut">
              <a:rPr lang="pt-PT" smtClean="0"/>
              <a:t>04/01/2020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64C0-9FF5-44C3-8C72-BDAC530B48C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465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FE0CB-B66C-4B48-82D6-03DC61ACF062}" type="datetimeFigureOut">
              <a:rPr lang="pt-PT" smtClean="0"/>
              <a:t>04/01/2020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164C0-9FF5-44C3-8C72-BDAC530B48C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50641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3043282392"/>
              </p:ext>
            </p:extLst>
          </p:nvPr>
        </p:nvGraphicFramePr>
        <p:xfrm>
          <a:off x="1763688" y="134076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6084168" y="2059983"/>
            <a:ext cx="96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 smtClean="0"/>
              <a:t>Updates</a:t>
            </a:r>
            <a:endParaRPr lang="pt-PT" dirty="0"/>
          </a:p>
        </p:txBody>
      </p:sp>
      <p:sp>
        <p:nvSpPr>
          <p:cNvPr id="7" name="CaixaDeTexto 6"/>
          <p:cNvSpPr txBox="1"/>
          <p:nvPr/>
        </p:nvSpPr>
        <p:spPr>
          <a:xfrm>
            <a:off x="2195736" y="2059983"/>
            <a:ext cx="1351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 smtClean="0"/>
              <a:t>Manipulates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6260594" y="4371084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 smtClean="0"/>
              <a:t>Sees</a:t>
            </a:r>
            <a:endParaRPr lang="pt-PT" dirty="0"/>
          </a:p>
        </p:txBody>
      </p:sp>
      <p:sp>
        <p:nvSpPr>
          <p:cNvPr id="9" name="CaixaDeTexto 8"/>
          <p:cNvSpPr txBox="1"/>
          <p:nvPr/>
        </p:nvSpPr>
        <p:spPr>
          <a:xfrm>
            <a:off x="2562919" y="4371084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Uses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021882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</Words>
  <Application>Microsoft Office PowerPoint</Application>
  <PresentationFormat>Apresentação no Ecrã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LeaL</dc:creator>
  <cp:lastModifiedBy>Rodrigo LeaL</cp:lastModifiedBy>
  <cp:revision>1</cp:revision>
  <dcterms:created xsi:type="dcterms:W3CDTF">2020-01-04T15:16:31Z</dcterms:created>
  <dcterms:modified xsi:type="dcterms:W3CDTF">2020-01-04T15:21:06Z</dcterms:modified>
</cp:coreProperties>
</file>