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9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15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227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6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8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2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2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09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0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2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5525-5FE1-412B-B1F1-6ED817ED1463}" type="datetimeFigureOut">
              <a:rPr lang="pt-PT" smtClean="0"/>
              <a:t>01/05/2020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1B7A-9A29-4C22-9E32-7BA1736558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3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08FC357-F97E-415E-92BA-2B40526D4E97}"/>
              </a:ext>
            </a:extLst>
          </p:cNvPr>
          <p:cNvSpPr/>
          <p:nvPr/>
        </p:nvSpPr>
        <p:spPr>
          <a:xfrm>
            <a:off x="4548017" y="6263103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Frontend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B2B975-5A59-48FC-ACE7-624C70251132}"/>
              </a:ext>
            </a:extLst>
          </p:cNvPr>
          <p:cNvSpPr/>
          <p:nvPr/>
        </p:nvSpPr>
        <p:spPr>
          <a:xfrm>
            <a:off x="4548017" y="7002733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3235E1-AF17-4A50-8542-AFBA12D6CF1A}"/>
              </a:ext>
            </a:extLst>
          </p:cNvPr>
          <p:cNvSpPr/>
          <p:nvPr/>
        </p:nvSpPr>
        <p:spPr>
          <a:xfrm>
            <a:off x="4548017" y="7742363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Environments</a:t>
            </a:r>
            <a:endParaRPr lang="pt-PT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D4C6CFF-9E94-4DF7-A542-999D7271137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719019"/>
            <a:ext cx="0" cy="283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516D98F2-1C44-403E-AA84-25C4976209F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7458649"/>
            <a:ext cx="0" cy="283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0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B25C0F-6FFD-43EF-B1E4-9FF61A9A2161}"/>
              </a:ext>
            </a:extLst>
          </p:cNvPr>
          <p:cNvSpPr/>
          <p:nvPr/>
        </p:nvSpPr>
        <p:spPr>
          <a:xfrm>
            <a:off x="3984341" y="4284087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Frontend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5D6C2E-D503-4045-8042-BFAD4FAC7026}"/>
              </a:ext>
            </a:extLst>
          </p:cNvPr>
          <p:cNvSpPr/>
          <p:nvPr/>
        </p:nvSpPr>
        <p:spPr>
          <a:xfrm>
            <a:off x="1935829" y="5632093"/>
            <a:ext cx="7192991" cy="336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PT" dirty="0" err="1">
                <a:solidFill>
                  <a:srgbClr val="0070C0"/>
                </a:solidFill>
              </a:rPr>
              <a:t>Services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E4386B-8721-4BFC-B1B9-10B32049256E}"/>
              </a:ext>
            </a:extLst>
          </p:cNvPr>
          <p:cNvSpPr/>
          <p:nvPr/>
        </p:nvSpPr>
        <p:spPr>
          <a:xfrm>
            <a:off x="3984341" y="9307142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Environments</a:t>
            </a:r>
            <a:endParaRPr lang="pt-PT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DF1A6B0-698F-4F16-8C72-B8B70C36520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532324" y="4740003"/>
            <a:ext cx="0" cy="892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45B00FC2-FA69-43CA-BEE1-6D6DC729DDF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532324" y="8996079"/>
            <a:ext cx="0" cy="311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DBC5AE-028F-44F9-ABEB-753B4C21CF3F}"/>
              </a:ext>
            </a:extLst>
          </p:cNvPr>
          <p:cNvSpPr/>
          <p:nvPr/>
        </p:nvSpPr>
        <p:spPr>
          <a:xfrm>
            <a:off x="6382772" y="6117868"/>
            <a:ext cx="228497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Users</a:t>
            </a:r>
            <a:endParaRPr lang="pt-PT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8455B9-3C16-48FE-BF80-29D02B25BEB4}"/>
              </a:ext>
            </a:extLst>
          </p:cNvPr>
          <p:cNvSpPr/>
          <p:nvPr/>
        </p:nvSpPr>
        <p:spPr>
          <a:xfrm>
            <a:off x="2477520" y="7566849"/>
            <a:ext cx="228497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Questionaires</a:t>
            </a:r>
            <a:endParaRPr lang="pt-PT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198F8EB-0A0E-4BC6-A341-597823A18891}"/>
              </a:ext>
            </a:extLst>
          </p:cNvPr>
          <p:cNvSpPr/>
          <p:nvPr/>
        </p:nvSpPr>
        <p:spPr>
          <a:xfrm>
            <a:off x="2477521" y="6117868"/>
            <a:ext cx="228497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F7FBDAC-01A1-4925-9522-7840FA588044}"/>
              </a:ext>
            </a:extLst>
          </p:cNvPr>
          <p:cNvSpPr/>
          <p:nvPr/>
        </p:nvSpPr>
        <p:spPr>
          <a:xfrm>
            <a:off x="6382771" y="7518043"/>
            <a:ext cx="228497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Authentication</a:t>
            </a:r>
            <a:endParaRPr lang="pt-PT" dirty="0"/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id="{18258FC3-210B-40A4-A866-924BAD60406D}"/>
              </a:ext>
            </a:extLst>
          </p:cNvPr>
          <p:cNvSpPr/>
          <p:nvPr/>
        </p:nvSpPr>
        <p:spPr>
          <a:xfrm>
            <a:off x="10397579" y="6706009"/>
            <a:ext cx="914400" cy="121615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DB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F5076BB7-C4AF-4827-A999-A50E41942185}"/>
              </a:ext>
            </a:extLst>
          </p:cNvPr>
          <p:cNvCxnSpPr>
            <a:cxnSpLocks/>
            <a:stCxn id="22" idx="2"/>
            <a:endCxn id="3" idx="3"/>
          </p:cNvCxnSpPr>
          <p:nvPr/>
        </p:nvCxnSpPr>
        <p:spPr>
          <a:xfrm flipH="1">
            <a:off x="9128819" y="7314085"/>
            <a:ext cx="12687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1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CDC611-1920-4300-BD36-EB7823849D98}"/>
              </a:ext>
            </a:extLst>
          </p:cNvPr>
          <p:cNvSpPr/>
          <p:nvPr/>
        </p:nvSpPr>
        <p:spPr>
          <a:xfrm>
            <a:off x="4548017" y="123095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Frontend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0C3AAF-1FCA-45C0-ADF3-63658C4657A7}"/>
              </a:ext>
            </a:extLst>
          </p:cNvPr>
          <p:cNvSpPr/>
          <p:nvPr/>
        </p:nvSpPr>
        <p:spPr>
          <a:xfrm>
            <a:off x="4548017" y="862725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DA84A2-5800-4410-A067-28227BE876D2}"/>
              </a:ext>
            </a:extLst>
          </p:cNvPr>
          <p:cNvSpPr/>
          <p:nvPr/>
        </p:nvSpPr>
        <p:spPr>
          <a:xfrm>
            <a:off x="194521" y="1602355"/>
            <a:ext cx="11794920" cy="1028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PT" dirty="0" err="1">
                <a:solidFill>
                  <a:srgbClr val="0070C0"/>
                </a:solidFill>
              </a:rPr>
              <a:t>Execution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Environments</a:t>
            </a:r>
            <a:endParaRPr lang="pt-PT" dirty="0">
              <a:solidFill>
                <a:srgbClr val="0070C0"/>
              </a:solidFill>
            </a:endParaRP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258F2ED6-CA16-4838-A870-294407B2982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96000" y="579011"/>
            <a:ext cx="0" cy="283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B42B2124-9DF0-47FC-990E-DFCED0E6F2A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091981" y="1318641"/>
            <a:ext cx="4019" cy="283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02AC547-F28C-4952-9E3F-8F80BDEDB76E}"/>
              </a:ext>
            </a:extLst>
          </p:cNvPr>
          <p:cNvSpPr/>
          <p:nvPr/>
        </p:nvSpPr>
        <p:spPr>
          <a:xfrm>
            <a:off x="707510" y="2694640"/>
            <a:ext cx="3914776" cy="330517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solidFill>
                  <a:schemeClr val="accent2"/>
                </a:solidFill>
              </a:rPr>
              <a:t>Container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5438ED-9E19-45CA-B6FD-12C57316F313}"/>
              </a:ext>
            </a:extLst>
          </p:cNvPr>
          <p:cNvSpPr/>
          <p:nvPr/>
        </p:nvSpPr>
        <p:spPr>
          <a:xfrm>
            <a:off x="1116916" y="3449768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HTTP Server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624CF49-0018-4046-A515-CB34144B9927}"/>
              </a:ext>
            </a:extLst>
          </p:cNvPr>
          <p:cNvSpPr/>
          <p:nvPr/>
        </p:nvSpPr>
        <p:spPr>
          <a:xfrm>
            <a:off x="1116916" y="4204896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Compilation</a:t>
            </a:r>
            <a:r>
              <a:rPr lang="pt-PT" dirty="0"/>
              <a:t> &amp; </a:t>
            </a:r>
            <a:r>
              <a:rPr lang="pt-PT" dirty="0" err="1"/>
              <a:t>Execution</a:t>
            </a:r>
            <a:endParaRPr lang="pt-PT" dirty="0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3C3B1BF-1682-42EC-8160-95E074E6EE8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664899" y="3905684"/>
            <a:ext cx="0" cy="299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Multidocumentos 21">
            <a:extLst>
              <a:ext uri="{FF2B5EF4-FFF2-40B4-BE49-F238E27FC236}">
                <a16:creationId xmlns:a16="http://schemas.microsoft.com/office/drawing/2014/main" id="{1E9C8DE8-0443-4591-982F-82622CB0BC26}"/>
              </a:ext>
            </a:extLst>
          </p:cNvPr>
          <p:cNvSpPr/>
          <p:nvPr/>
        </p:nvSpPr>
        <p:spPr>
          <a:xfrm>
            <a:off x="1783837" y="5028076"/>
            <a:ext cx="1552575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File </a:t>
            </a:r>
            <a:r>
              <a:rPr lang="pt-PT" dirty="0" err="1"/>
              <a:t>System</a:t>
            </a:r>
            <a:endParaRPr lang="pt-PT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759B28B2-8F47-46BE-AA4F-DF04FEB7B5DE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2664899" y="4660812"/>
            <a:ext cx="2036" cy="36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38036DD-126E-4F8E-925E-541316C5A259}"/>
              </a:ext>
            </a:extLst>
          </p:cNvPr>
          <p:cNvSpPr/>
          <p:nvPr/>
        </p:nvSpPr>
        <p:spPr>
          <a:xfrm>
            <a:off x="7455191" y="2694640"/>
            <a:ext cx="3914776" cy="33051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PT" dirty="0">
                <a:solidFill>
                  <a:schemeClr val="accent2"/>
                </a:solidFill>
              </a:rPr>
              <a:t>Container 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32EACB7-511F-4099-A3F6-64A0A182111E}"/>
              </a:ext>
            </a:extLst>
          </p:cNvPr>
          <p:cNvSpPr/>
          <p:nvPr/>
        </p:nvSpPr>
        <p:spPr>
          <a:xfrm>
            <a:off x="7864597" y="3449768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HTTP Server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7C2E33D-3963-4C2C-8EFC-43DF37C65208}"/>
              </a:ext>
            </a:extLst>
          </p:cNvPr>
          <p:cNvSpPr/>
          <p:nvPr/>
        </p:nvSpPr>
        <p:spPr>
          <a:xfrm>
            <a:off x="7864597" y="4204896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Compilation</a:t>
            </a:r>
            <a:r>
              <a:rPr lang="pt-PT" dirty="0"/>
              <a:t> &amp; </a:t>
            </a:r>
            <a:r>
              <a:rPr lang="pt-PT" dirty="0" err="1"/>
              <a:t>Execution</a:t>
            </a:r>
            <a:endParaRPr lang="pt-PT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7C07AC15-58D3-4923-BCA0-6920157B432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412580" y="3905684"/>
            <a:ext cx="0" cy="299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Multidocumentos 23">
            <a:extLst>
              <a:ext uri="{FF2B5EF4-FFF2-40B4-BE49-F238E27FC236}">
                <a16:creationId xmlns:a16="http://schemas.microsoft.com/office/drawing/2014/main" id="{3830E8CA-BDB8-46B9-98B9-877E987B5831}"/>
              </a:ext>
            </a:extLst>
          </p:cNvPr>
          <p:cNvSpPr/>
          <p:nvPr/>
        </p:nvSpPr>
        <p:spPr>
          <a:xfrm>
            <a:off x="8531519" y="5028076"/>
            <a:ext cx="1552575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File </a:t>
            </a:r>
            <a:r>
              <a:rPr lang="pt-PT" dirty="0" err="1"/>
              <a:t>System</a:t>
            </a:r>
            <a:endParaRPr lang="pt-PT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8A5EFB7-6D56-46FC-ADDC-CB607884E72B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9412580" y="4660812"/>
            <a:ext cx="2036" cy="36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CF2021-5236-44C6-BF5E-B687605B3468}"/>
              </a:ext>
            </a:extLst>
          </p:cNvPr>
          <p:cNvSpPr txBox="1"/>
          <p:nvPr/>
        </p:nvSpPr>
        <p:spPr>
          <a:xfrm>
            <a:off x="5681220" y="333156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/>
              <a:t>…</a:t>
            </a:r>
          </a:p>
        </p:txBody>
      </p:sp>
      <p:sp>
        <p:nvSpPr>
          <p:cNvPr id="26" name="Retângulo: Cantos Arredondados 13">
            <a:extLst>
              <a:ext uri="{FF2B5EF4-FFF2-40B4-BE49-F238E27FC236}">
                <a16:creationId xmlns:a16="http://schemas.microsoft.com/office/drawing/2014/main" id="{FB7EF028-C5B8-4BDA-97BB-7C4C2BD9DF7E}"/>
              </a:ext>
            </a:extLst>
          </p:cNvPr>
          <p:cNvSpPr/>
          <p:nvPr/>
        </p:nvSpPr>
        <p:spPr>
          <a:xfrm>
            <a:off x="349992" y="2137008"/>
            <a:ext cx="11391915" cy="41058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PT" dirty="0">
                <a:solidFill>
                  <a:schemeClr val="accent2"/>
                </a:solidFill>
              </a:rPr>
              <a:t>Container </a:t>
            </a:r>
            <a:r>
              <a:rPr lang="pt-PT" dirty="0" err="1">
                <a:solidFill>
                  <a:schemeClr val="accent2"/>
                </a:solidFill>
              </a:rPr>
              <a:t>Execution</a:t>
            </a:r>
            <a:r>
              <a:rPr lang="pt-PT" dirty="0">
                <a:solidFill>
                  <a:schemeClr val="accent2"/>
                </a:solidFill>
              </a:rPr>
              <a:t> Manager 1</a:t>
            </a:r>
          </a:p>
        </p:txBody>
      </p:sp>
      <p:sp>
        <p:nvSpPr>
          <p:cNvPr id="27" name="Retângulo: Cantos Arredondados 13">
            <a:extLst>
              <a:ext uri="{FF2B5EF4-FFF2-40B4-BE49-F238E27FC236}">
                <a16:creationId xmlns:a16="http://schemas.microsoft.com/office/drawing/2014/main" id="{006EF161-6883-4E1A-8AB3-385DE6FDB52D}"/>
              </a:ext>
            </a:extLst>
          </p:cNvPr>
          <p:cNvSpPr/>
          <p:nvPr/>
        </p:nvSpPr>
        <p:spPr>
          <a:xfrm>
            <a:off x="707510" y="8125040"/>
            <a:ext cx="3914776" cy="330517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solidFill>
                  <a:schemeClr val="accent2"/>
                </a:solidFill>
              </a:rPr>
              <a:t>Container 1</a:t>
            </a:r>
          </a:p>
        </p:txBody>
      </p:sp>
      <p:sp>
        <p:nvSpPr>
          <p:cNvPr id="28" name="Retângulo 15">
            <a:extLst>
              <a:ext uri="{FF2B5EF4-FFF2-40B4-BE49-F238E27FC236}">
                <a16:creationId xmlns:a16="http://schemas.microsoft.com/office/drawing/2014/main" id="{34F6BB8D-671C-4774-BBB8-5BAA960B7EF8}"/>
              </a:ext>
            </a:extLst>
          </p:cNvPr>
          <p:cNvSpPr/>
          <p:nvPr/>
        </p:nvSpPr>
        <p:spPr>
          <a:xfrm>
            <a:off x="1116916" y="8880168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HTTP Server</a:t>
            </a:r>
          </a:p>
        </p:txBody>
      </p:sp>
      <p:sp>
        <p:nvSpPr>
          <p:cNvPr id="29" name="Retângulo 16">
            <a:extLst>
              <a:ext uri="{FF2B5EF4-FFF2-40B4-BE49-F238E27FC236}">
                <a16:creationId xmlns:a16="http://schemas.microsoft.com/office/drawing/2014/main" id="{9B068911-2745-45E4-871F-BA5767F99AD1}"/>
              </a:ext>
            </a:extLst>
          </p:cNvPr>
          <p:cNvSpPr/>
          <p:nvPr/>
        </p:nvSpPr>
        <p:spPr>
          <a:xfrm>
            <a:off x="1116916" y="9635296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Compilation</a:t>
            </a:r>
            <a:r>
              <a:rPr lang="pt-PT" dirty="0"/>
              <a:t> &amp; </a:t>
            </a:r>
            <a:r>
              <a:rPr lang="pt-PT" dirty="0" err="1"/>
              <a:t>Execution</a:t>
            </a:r>
            <a:endParaRPr lang="pt-PT" dirty="0"/>
          </a:p>
        </p:txBody>
      </p:sp>
      <p:cxnSp>
        <p:nvCxnSpPr>
          <p:cNvPr id="30" name="Conexão reta unidirecional 17">
            <a:extLst>
              <a:ext uri="{FF2B5EF4-FFF2-40B4-BE49-F238E27FC236}">
                <a16:creationId xmlns:a16="http://schemas.microsoft.com/office/drawing/2014/main" id="{921C86F6-6A4A-4E2F-B780-08644913D0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664899" y="9336084"/>
            <a:ext cx="0" cy="299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Multidocumentos 21">
            <a:extLst>
              <a:ext uri="{FF2B5EF4-FFF2-40B4-BE49-F238E27FC236}">
                <a16:creationId xmlns:a16="http://schemas.microsoft.com/office/drawing/2014/main" id="{A89317D8-4419-4CDC-A5C9-8AACB1AB7967}"/>
              </a:ext>
            </a:extLst>
          </p:cNvPr>
          <p:cNvSpPr/>
          <p:nvPr/>
        </p:nvSpPr>
        <p:spPr>
          <a:xfrm>
            <a:off x="1783837" y="10458476"/>
            <a:ext cx="1552575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File </a:t>
            </a:r>
            <a:r>
              <a:rPr lang="pt-PT" dirty="0" err="1"/>
              <a:t>System</a:t>
            </a:r>
            <a:endParaRPr lang="pt-PT" dirty="0"/>
          </a:p>
        </p:txBody>
      </p:sp>
      <p:cxnSp>
        <p:nvCxnSpPr>
          <p:cNvPr id="32" name="Conexão reta unidirecional 22">
            <a:extLst>
              <a:ext uri="{FF2B5EF4-FFF2-40B4-BE49-F238E27FC236}">
                <a16:creationId xmlns:a16="http://schemas.microsoft.com/office/drawing/2014/main" id="{570A1A9F-5ACF-44EA-9519-C45DCA0CAE2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2664899" y="10091212"/>
            <a:ext cx="2036" cy="36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: Cantos Arredondados 14">
            <a:extLst>
              <a:ext uri="{FF2B5EF4-FFF2-40B4-BE49-F238E27FC236}">
                <a16:creationId xmlns:a16="http://schemas.microsoft.com/office/drawing/2014/main" id="{A61C0BD0-0F7B-442A-A311-81748C501D2F}"/>
              </a:ext>
            </a:extLst>
          </p:cNvPr>
          <p:cNvSpPr/>
          <p:nvPr/>
        </p:nvSpPr>
        <p:spPr>
          <a:xfrm>
            <a:off x="7455191" y="8125040"/>
            <a:ext cx="3914776" cy="33051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PT" dirty="0">
                <a:solidFill>
                  <a:schemeClr val="accent2"/>
                </a:solidFill>
              </a:rPr>
              <a:t>Container N</a:t>
            </a:r>
          </a:p>
        </p:txBody>
      </p:sp>
      <p:sp>
        <p:nvSpPr>
          <p:cNvPr id="34" name="Retângulo 18">
            <a:extLst>
              <a:ext uri="{FF2B5EF4-FFF2-40B4-BE49-F238E27FC236}">
                <a16:creationId xmlns:a16="http://schemas.microsoft.com/office/drawing/2014/main" id="{0D096654-27EE-4EBA-A479-72706C56AAF8}"/>
              </a:ext>
            </a:extLst>
          </p:cNvPr>
          <p:cNvSpPr/>
          <p:nvPr/>
        </p:nvSpPr>
        <p:spPr>
          <a:xfrm>
            <a:off x="7864597" y="8880168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HTTP Server</a:t>
            </a:r>
          </a:p>
        </p:txBody>
      </p:sp>
      <p:sp>
        <p:nvSpPr>
          <p:cNvPr id="35" name="Retângulo 19">
            <a:extLst>
              <a:ext uri="{FF2B5EF4-FFF2-40B4-BE49-F238E27FC236}">
                <a16:creationId xmlns:a16="http://schemas.microsoft.com/office/drawing/2014/main" id="{6967994C-DB36-4606-AAC8-30E250EC1197}"/>
              </a:ext>
            </a:extLst>
          </p:cNvPr>
          <p:cNvSpPr/>
          <p:nvPr/>
        </p:nvSpPr>
        <p:spPr>
          <a:xfrm>
            <a:off x="7864597" y="9635296"/>
            <a:ext cx="3095966" cy="45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Compilation</a:t>
            </a:r>
            <a:r>
              <a:rPr lang="pt-PT" dirty="0"/>
              <a:t> &amp; </a:t>
            </a:r>
            <a:r>
              <a:rPr lang="pt-PT" dirty="0" err="1"/>
              <a:t>Execution</a:t>
            </a:r>
            <a:endParaRPr lang="pt-PT" dirty="0"/>
          </a:p>
        </p:txBody>
      </p:sp>
      <p:cxnSp>
        <p:nvCxnSpPr>
          <p:cNvPr id="36" name="Conexão reta unidirecional 20">
            <a:extLst>
              <a:ext uri="{FF2B5EF4-FFF2-40B4-BE49-F238E27FC236}">
                <a16:creationId xmlns:a16="http://schemas.microsoft.com/office/drawing/2014/main" id="{827C5AAD-F785-4D2D-8D0D-33D4BE35FFA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412580" y="9336084"/>
            <a:ext cx="0" cy="299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Multidocumentos 23">
            <a:extLst>
              <a:ext uri="{FF2B5EF4-FFF2-40B4-BE49-F238E27FC236}">
                <a16:creationId xmlns:a16="http://schemas.microsoft.com/office/drawing/2014/main" id="{1732FD3C-FE1F-4480-8773-09630AA470CB}"/>
              </a:ext>
            </a:extLst>
          </p:cNvPr>
          <p:cNvSpPr/>
          <p:nvPr/>
        </p:nvSpPr>
        <p:spPr>
          <a:xfrm>
            <a:off x="8531519" y="10458476"/>
            <a:ext cx="1552575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File </a:t>
            </a:r>
            <a:r>
              <a:rPr lang="pt-PT" dirty="0" err="1"/>
              <a:t>System</a:t>
            </a:r>
            <a:endParaRPr lang="pt-PT" dirty="0"/>
          </a:p>
        </p:txBody>
      </p:sp>
      <p:cxnSp>
        <p:nvCxnSpPr>
          <p:cNvPr id="38" name="Conexão reta unidirecional 24">
            <a:extLst>
              <a:ext uri="{FF2B5EF4-FFF2-40B4-BE49-F238E27FC236}">
                <a16:creationId xmlns:a16="http://schemas.microsoft.com/office/drawing/2014/main" id="{459276D3-A9D7-4509-B970-AD308F16CB8E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9412580" y="10091212"/>
            <a:ext cx="2036" cy="36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8">
            <a:extLst>
              <a:ext uri="{FF2B5EF4-FFF2-40B4-BE49-F238E27FC236}">
                <a16:creationId xmlns:a16="http://schemas.microsoft.com/office/drawing/2014/main" id="{1C419932-E0CB-4AEE-A45F-502EC39DCC24}"/>
              </a:ext>
            </a:extLst>
          </p:cNvPr>
          <p:cNvSpPr txBox="1"/>
          <p:nvPr/>
        </p:nvSpPr>
        <p:spPr>
          <a:xfrm>
            <a:off x="5681220" y="876196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/>
              <a:t>…</a:t>
            </a:r>
          </a:p>
        </p:txBody>
      </p:sp>
      <p:sp>
        <p:nvSpPr>
          <p:cNvPr id="40" name="Retângulo: Cantos Arredondados 13">
            <a:extLst>
              <a:ext uri="{FF2B5EF4-FFF2-40B4-BE49-F238E27FC236}">
                <a16:creationId xmlns:a16="http://schemas.microsoft.com/office/drawing/2014/main" id="{9B8C77DC-8345-4EE2-B700-119479E6A9B4}"/>
              </a:ext>
            </a:extLst>
          </p:cNvPr>
          <p:cNvSpPr/>
          <p:nvPr/>
        </p:nvSpPr>
        <p:spPr>
          <a:xfrm>
            <a:off x="349992" y="7567408"/>
            <a:ext cx="11391915" cy="41058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PT" dirty="0">
                <a:solidFill>
                  <a:schemeClr val="accent2"/>
                </a:solidFill>
              </a:rPr>
              <a:t>Container </a:t>
            </a:r>
            <a:r>
              <a:rPr lang="pt-PT" dirty="0" err="1">
                <a:solidFill>
                  <a:schemeClr val="accent2"/>
                </a:solidFill>
              </a:rPr>
              <a:t>Execution</a:t>
            </a:r>
            <a:r>
              <a:rPr lang="pt-PT" dirty="0">
                <a:solidFill>
                  <a:schemeClr val="accent2"/>
                </a:solidFill>
              </a:rPr>
              <a:t> Manager M</a:t>
            </a:r>
          </a:p>
        </p:txBody>
      </p:sp>
      <p:sp>
        <p:nvSpPr>
          <p:cNvPr id="41" name="CaixaDeTexto 8">
            <a:extLst>
              <a:ext uri="{FF2B5EF4-FFF2-40B4-BE49-F238E27FC236}">
                <a16:creationId xmlns:a16="http://schemas.microsoft.com/office/drawing/2014/main" id="{0B192233-3A39-4B20-88EB-B34CEC028D38}"/>
              </a:ext>
            </a:extLst>
          </p:cNvPr>
          <p:cNvSpPr txBox="1"/>
          <p:nvPr/>
        </p:nvSpPr>
        <p:spPr>
          <a:xfrm>
            <a:off x="5688319" y="6151860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4553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64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LeaL</dc:creator>
  <cp:lastModifiedBy>Rodrigo LeaL</cp:lastModifiedBy>
  <cp:revision>12</cp:revision>
  <dcterms:created xsi:type="dcterms:W3CDTF">2020-04-19T17:18:11Z</dcterms:created>
  <dcterms:modified xsi:type="dcterms:W3CDTF">2020-05-01T11:43:16Z</dcterms:modified>
</cp:coreProperties>
</file>