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0" r:id="rId7"/>
    <p:sldId id="265" r:id="rId8"/>
    <p:sldId id="266" r:id="rId9"/>
    <p:sldId id="262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>
        <p:scale>
          <a:sx n="125" d="100"/>
          <a:sy n="125" d="100"/>
        </p:scale>
        <p:origin x="51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4F6D-4C06-4677-88BB-4F582C2B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F4157-E69E-490C-AF26-2D2D5D24E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23B4-DF36-47D8-A5B4-21647173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C4DD-AB58-471B-90BF-099BE2D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E17D-9F77-4BA7-8B01-1069AFB6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9EED-C448-465F-9E5B-13EB1DD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F15B-759D-4011-A2E4-6A2131C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A665-6F06-4D6A-A83E-E2E1B5F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5A26-3BA2-4C44-8739-16A09B3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87FA-2FFC-4FEE-9E6E-7BBA308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A5B23-1DE7-46CA-ACAE-32E4CED8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EB878-4D5C-4C4D-BEF6-FCAB2990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725E-4DFA-4215-8E9A-DA757D05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F63B-8150-4C20-B434-4D42CC66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78AE-3F65-447A-9ACA-6E0F96E3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7C0A-67BA-478E-9B3A-2E6507A2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5301-FDAE-401C-93D8-875A836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3D72-3A06-4007-A693-67BFC1CE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4EF4-995F-4A57-A343-4231D9A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BA61-D34F-48E3-AFCC-25900DF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9916-7AC0-47D5-9A52-9AE2FCA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511A-2D15-47E1-87B0-82A5CBBF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EA0C-8810-4534-A6C4-644535AE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19B5-BB86-483F-9725-2E14BB70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2A2-FA81-49C0-8E36-0C18D9AD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0041-F840-4A45-A71A-B9ACEC2A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EC3A-A939-4638-B4B4-6DC6D7E4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28B22-9CF1-4819-A48A-F9A7E87D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54038-E146-406E-9FF6-364F9409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FE03-AF78-46EB-BA0A-44632825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0BF1A-5328-45B8-AD03-345BF2F8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B1DA-078D-4DA5-BCA5-B6E4726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0DDC-02E9-4FF3-9015-B4011111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75B3-9773-4447-B2E0-6D63BAC1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EDE59-AC6F-445F-A18A-096236A3F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6027E-D13A-48D6-9CE7-8A9BBBC1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735B2-64E8-437E-B691-949BF69D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DA49B-D700-420D-83C4-CABE5104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3B0FB-D45F-47A7-90FC-702ED517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5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2374-632D-4B61-800E-639F39E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D7F3D-0524-4FAD-8323-B5EB984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8288F-2F6E-4988-9166-E8A823E5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CC5E4-A25E-47BA-BFDC-3EF4C31E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36B43-69CD-4B58-A03F-411D8564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995FD-8C5A-4FC1-876C-8D6BAE8F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97EA-5933-43B3-8FE8-FA41DB55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B65B-E184-44E6-B9ED-499E3BF0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574E-FB52-4CE5-923D-B5450376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FAFB7-130B-4FDE-979E-01D3266E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E7606-1A1C-472F-9455-8D0E302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6999A-4F82-46B6-AD65-0333B32A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C8C0-FFDD-4AC3-ADB0-E95585B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D29-23BF-407E-BBF3-27445FC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2F51A-C6DE-454E-816A-B505033A4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23E-5F66-4216-9572-318C2D57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205D3-38CB-4E52-BDE0-5D57A16A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2C7BD-C78C-47FD-98CD-348792ED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1F43-604F-48BD-A59B-C8CC6883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A5B5-EF66-4DDC-B707-82470E19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673D-2DE4-4E9A-A70E-7668B330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5DD4-3871-4F1F-9CC9-443C268A9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99E4-F969-486E-A943-E8741F5A588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F641-4C4F-4D36-9975-DEA280465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C669-681B-4269-B0C4-A0C94CD4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2F4C-3C26-4680-BC18-039D89A4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4E8980-0C0B-45C4-BEAC-C74EEF9D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8" y="790451"/>
            <a:ext cx="10079665" cy="49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434230" y="832983"/>
            <a:ext cx="820455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6"/>
            <a:ext cx="21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Componente</a:t>
            </a:r>
            <a:r>
              <a:rPr lang="en-GB" dirty="0"/>
              <a:t> 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61475-17DF-4CE1-AD2D-65AF30F36D49}"/>
              </a:ext>
            </a:extLst>
          </p:cNvPr>
          <p:cNvSpPr/>
          <p:nvPr/>
        </p:nvSpPr>
        <p:spPr>
          <a:xfrm>
            <a:off x="2417523" y="832983"/>
            <a:ext cx="820455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6156D-3F20-4DB4-BC97-8ECF5057837F}"/>
              </a:ext>
            </a:extLst>
          </p:cNvPr>
          <p:cNvSpPr/>
          <p:nvPr/>
        </p:nvSpPr>
        <p:spPr>
          <a:xfrm>
            <a:off x="3400816" y="832983"/>
            <a:ext cx="1290181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971790-69B8-4EFD-A6C0-A4D7D8B6C117}"/>
              </a:ext>
            </a:extLst>
          </p:cNvPr>
          <p:cNvSpPr/>
          <p:nvPr/>
        </p:nvSpPr>
        <p:spPr>
          <a:xfrm>
            <a:off x="4853835" y="832983"/>
            <a:ext cx="1478072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Lista </a:t>
            </a:r>
            <a:r>
              <a:rPr lang="en-GB" dirty="0" err="1"/>
              <a:t>questionarios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5905-4FAD-4D3B-9ED1-E452F3B32A91}"/>
              </a:ext>
            </a:extLst>
          </p:cNvPr>
          <p:cNvSpPr/>
          <p:nvPr/>
        </p:nvSpPr>
        <p:spPr>
          <a:xfrm>
            <a:off x="6482219" y="832983"/>
            <a:ext cx="1039660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</a:t>
            </a:r>
            <a:r>
              <a:rPr lang="en-GB" dirty="0" err="1"/>
              <a:t>runCode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5A166-F858-4AEE-98E0-D10A6FA189C7}"/>
              </a:ext>
            </a:extLst>
          </p:cNvPr>
          <p:cNvSpPr/>
          <p:nvPr/>
        </p:nvSpPr>
        <p:spPr>
          <a:xfrm>
            <a:off x="7672191" y="832983"/>
            <a:ext cx="820455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36B3C-E0E4-44DA-B3A0-C5224856B2C1}"/>
              </a:ext>
            </a:extLst>
          </p:cNvPr>
          <p:cNvSpPr/>
          <p:nvPr/>
        </p:nvSpPr>
        <p:spPr>
          <a:xfrm>
            <a:off x="8642958" y="832983"/>
            <a:ext cx="895612" cy="55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40279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6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Challenge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02082" y="1968674"/>
            <a:ext cx="9964455" cy="339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Lista challenge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1CCA-9CAF-40E0-A81F-F3519C8BBD4F}"/>
              </a:ext>
            </a:extLst>
          </p:cNvPr>
          <p:cNvSpPr/>
          <p:nvPr/>
        </p:nvSpPr>
        <p:spPr>
          <a:xfrm>
            <a:off x="9150263" y="5445690"/>
            <a:ext cx="1816274" cy="76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Botão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61472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6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Code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B9ED24-D0D1-4A0D-B74E-F4D4E532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4" y="748685"/>
            <a:ext cx="11230368" cy="53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5"/>
            <a:ext cx="13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02082" y="1968674"/>
            <a:ext cx="9964455" cy="339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Explicação</a:t>
            </a:r>
            <a:r>
              <a:rPr lang="en-GB" dirty="0"/>
              <a:t> </a:t>
            </a:r>
            <a:r>
              <a:rPr lang="en-GB" dirty="0" err="1"/>
              <a:t>plataforma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1CCA-9CAF-40E0-A81F-F3519C8BBD4F}"/>
              </a:ext>
            </a:extLst>
          </p:cNvPr>
          <p:cNvSpPr/>
          <p:nvPr/>
        </p:nvSpPr>
        <p:spPr>
          <a:xfrm>
            <a:off x="1002082" y="5445690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criadores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60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5"/>
            <a:ext cx="13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02082" y="1968674"/>
            <a:ext cx="9964455" cy="339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Nome</a:t>
            </a:r>
          </a:p>
          <a:p>
            <a:pPr algn="ctr"/>
            <a:r>
              <a:rPr lang="en-GB" dirty="0"/>
              <a:t>Email</a:t>
            </a:r>
          </a:p>
          <a:p>
            <a:pPr algn="ctr"/>
            <a:r>
              <a:rPr lang="en-GB" dirty="0"/>
              <a:t>Password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Alterar</a:t>
            </a:r>
            <a:r>
              <a:rPr lang="en-GB" dirty="0"/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38803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08554" y="237996"/>
            <a:ext cx="25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Criar</a:t>
            </a:r>
            <a:r>
              <a:rPr lang="en-GB" dirty="0"/>
              <a:t>/</a:t>
            </a:r>
            <a:r>
              <a:rPr lang="en-GB" dirty="0" err="1"/>
              <a:t>Editar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02083" y="1968675"/>
            <a:ext cx="8889304" cy="44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Descrição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E42B1-706A-4811-A6DC-CD0BD2FA6E1B}"/>
              </a:ext>
            </a:extLst>
          </p:cNvPr>
          <p:cNvSpPr/>
          <p:nvPr/>
        </p:nvSpPr>
        <p:spPr>
          <a:xfrm>
            <a:off x="1002081" y="2550093"/>
            <a:ext cx="4870537" cy="262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Lista de 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0CE27-3FB5-4282-8789-FEABF07A4F3C}"/>
              </a:ext>
            </a:extLst>
          </p:cNvPr>
          <p:cNvSpPr/>
          <p:nvPr/>
        </p:nvSpPr>
        <p:spPr>
          <a:xfrm>
            <a:off x="6096000" y="2550093"/>
            <a:ext cx="4870537" cy="262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CAE0F5-8AF5-4B8A-B57A-8414815359A8}"/>
              </a:ext>
            </a:extLst>
          </p:cNvPr>
          <p:cNvSpPr/>
          <p:nvPr/>
        </p:nvSpPr>
        <p:spPr>
          <a:xfrm>
            <a:off x="6407063" y="2824619"/>
            <a:ext cx="1396652" cy="46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565DB-CFC8-4B0E-8306-23823C07AE70}"/>
              </a:ext>
            </a:extLst>
          </p:cNvPr>
          <p:cNvSpPr/>
          <p:nvPr/>
        </p:nvSpPr>
        <p:spPr>
          <a:xfrm>
            <a:off x="10087626" y="1968679"/>
            <a:ext cx="878910" cy="44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9B1C-F352-4F59-BB27-1AA7F17EACDD}"/>
              </a:ext>
            </a:extLst>
          </p:cNvPr>
          <p:cNvSpPr/>
          <p:nvPr/>
        </p:nvSpPr>
        <p:spPr>
          <a:xfrm>
            <a:off x="8225424" y="2906036"/>
            <a:ext cx="1588718" cy="30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Linguagem</a:t>
            </a:r>
            <a:r>
              <a:rPr lang="en-GB" dirty="0"/>
              <a:t>(ns)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D48F40-6BC7-46E3-85ED-4AAD1702CA2C}"/>
              </a:ext>
            </a:extLst>
          </p:cNvPr>
          <p:cNvSpPr/>
          <p:nvPr/>
        </p:nvSpPr>
        <p:spPr>
          <a:xfrm>
            <a:off x="6407063" y="3491109"/>
            <a:ext cx="1396652" cy="46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challenge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8E9F3E-D54A-4250-85C5-EE56BEE367EE}"/>
              </a:ext>
            </a:extLst>
          </p:cNvPr>
          <p:cNvSpPr/>
          <p:nvPr/>
        </p:nvSpPr>
        <p:spPr>
          <a:xfrm>
            <a:off x="8225424" y="3572526"/>
            <a:ext cx="1588718" cy="30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Linguagem</a:t>
            </a:r>
            <a:r>
              <a:rPr lang="en-GB" dirty="0"/>
              <a:t>(ns)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5FB919-2B2E-4E6A-8070-91965E3ABF5D}"/>
              </a:ext>
            </a:extLst>
          </p:cNvPr>
          <p:cNvSpPr/>
          <p:nvPr/>
        </p:nvSpPr>
        <p:spPr>
          <a:xfrm>
            <a:off x="6407063" y="4146638"/>
            <a:ext cx="1396652" cy="46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challenge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520D5E-B497-4F7A-9AA7-1B625B594B12}"/>
              </a:ext>
            </a:extLst>
          </p:cNvPr>
          <p:cNvSpPr/>
          <p:nvPr/>
        </p:nvSpPr>
        <p:spPr>
          <a:xfrm>
            <a:off x="8225424" y="4228055"/>
            <a:ext cx="1588718" cy="30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Linguagem</a:t>
            </a:r>
            <a:r>
              <a:rPr lang="en-GB" dirty="0"/>
              <a:t>(ns)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0E1A7-B181-4D23-9F0B-48D547019DA1}"/>
              </a:ext>
            </a:extLst>
          </p:cNvPr>
          <p:cNvSpPr/>
          <p:nvPr/>
        </p:nvSpPr>
        <p:spPr>
          <a:xfrm>
            <a:off x="7365304" y="5339222"/>
            <a:ext cx="1206674" cy="44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Salvar</a:t>
            </a:r>
            <a:r>
              <a:rPr lang="en-GB" dirty="0"/>
              <a:t>/Edit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18E259-339B-4C6C-8666-306F2B69D715}"/>
              </a:ext>
            </a:extLst>
          </p:cNvPr>
          <p:cNvSpPr/>
          <p:nvPr/>
        </p:nvSpPr>
        <p:spPr>
          <a:xfrm>
            <a:off x="8710809" y="5339222"/>
            <a:ext cx="1041748" cy="44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Cancelar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03227C-E5EB-43B2-A9C5-A36EC098892C}"/>
              </a:ext>
            </a:extLst>
          </p:cNvPr>
          <p:cNvSpPr/>
          <p:nvPr/>
        </p:nvSpPr>
        <p:spPr>
          <a:xfrm>
            <a:off x="9891387" y="5339222"/>
            <a:ext cx="1075149" cy="4415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Criar</a:t>
            </a:r>
            <a:r>
              <a:rPr lang="en-GB" dirty="0"/>
              <a:t> Link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6EE7B-DE90-4F8C-B6A0-88B2EAA41AE1}"/>
              </a:ext>
            </a:extLst>
          </p:cNvPr>
          <p:cNvSpPr/>
          <p:nvPr/>
        </p:nvSpPr>
        <p:spPr>
          <a:xfrm>
            <a:off x="5974915" y="5318340"/>
            <a:ext cx="1251558" cy="522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 </a:t>
            </a:r>
            <a:r>
              <a:rPr lang="en-GB" dirty="0" err="1"/>
              <a:t>instancias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0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33605" y="209998"/>
            <a:ext cx="29498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Modal questionnaire instance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02082" y="1962411"/>
            <a:ext cx="9964455" cy="339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Descrição</a:t>
            </a:r>
            <a:endParaRPr lang="en-GB" dirty="0"/>
          </a:p>
          <a:p>
            <a:pPr algn="ctr"/>
            <a:r>
              <a:rPr lang="en-GB" dirty="0"/>
              <a:t>timer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1CCA-9CAF-40E0-A81F-F3519C8BBD4F}"/>
              </a:ext>
            </a:extLst>
          </p:cNvPr>
          <p:cNvSpPr/>
          <p:nvPr/>
        </p:nvSpPr>
        <p:spPr>
          <a:xfrm>
            <a:off x="9732723" y="5445690"/>
            <a:ext cx="1233814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botao</a:t>
            </a:r>
            <a:endParaRPr lang="en-GB" dirty="0"/>
          </a:p>
          <a:p>
            <a:pPr algn="ctr"/>
            <a:r>
              <a:rPr lang="en-GB" dirty="0" err="1"/>
              <a:t>criar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40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33606" y="209998"/>
            <a:ext cx="24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Responder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347067" y="2831869"/>
            <a:ext cx="4292778" cy="309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codigo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1CCA-9CAF-40E0-A81F-F3519C8BBD4F}"/>
              </a:ext>
            </a:extLst>
          </p:cNvPr>
          <p:cNvSpPr/>
          <p:nvPr/>
        </p:nvSpPr>
        <p:spPr>
          <a:xfrm>
            <a:off x="4603316" y="2567836"/>
            <a:ext cx="1042791" cy="17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runcode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D217-0F07-411B-A93E-F04D9667A809}"/>
              </a:ext>
            </a:extLst>
          </p:cNvPr>
          <p:cNvSpPr/>
          <p:nvPr/>
        </p:nvSpPr>
        <p:spPr>
          <a:xfrm>
            <a:off x="6456123" y="2842918"/>
            <a:ext cx="3663863" cy="179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Testes </a:t>
            </a:r>
            <a:r>
              <a:rPr lang="en-GB" dirty="0" err="1"/>
              <a:t>unitários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726B5-7891-4C7F-B5ED-8D053D0EAE69}"/>
              </a:ext>
            </a:extLst>
          </p:cNvPr>
          <p:cNvSpPr/>
          <p:nvPr/>
        </p:nvSpPr>
        <p:spPr>
          <a:xfrm>
            <a:off x="6456123" y="4720429"/>
            <a:ext cx="3663863" cy="120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D5111-E704-459B-B69D-97E4A1B552D9}"/>
              </a:ext>
            </a:extLst>
          </p:cNvPr>
          <p:cNvSpPr/>
          <p:nvPr/>
        </p:nvSpPr>
        <p:spPr>
          <a:xfrm>
            <a:off x="3430565" y="2567836"/>
            <a:ext cx="1042791" cy="177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76443-9A3C-4F75-965F-F1C89D72E6D7}"/>
              </a:ext>
            </a:extLst>
          </p:cNvPr>
          <p:cNvSpPr/>
          <p:nvPr/>
        </p:nvSpPr>
        <p:spPr>
          <a:xfrm>
            <a:off x="7700374" y="6148395"/>
            <a:ext cx="998950" cy="48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69559-43AB-4ED3-A1D4-664A5EFACD5E}"/>
              </a:ext>
            </a:extLst>
          </p:cNvPr>
          <p:cNvSpPr/>
          <p:nvPr/>
        </p:nvSpPr>
        <p:spPr>
          <a:xfrm>
            <a:off x="6593909" y="6148396"/>
            <a:ext cx="998950" cy="48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DCB4D-6A63-4913-A21B-161745DE40D6}"/>
              </a:ext>
            </a:extLst>
          </p:cNvPr>
          <p:cNvSpPr/>
          <p:nvPr/>
        </p:nvSpPr>
        <p:spPr>
          <a:xfrm>
            <a:off x="8806838" y="6148394"/>
            <a:ext cx="1314191" cy="48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Complete challenge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BFE347-F877-454D-AF2D-21AF9DD38552}"/>
              </a:ext>
            </a:extLst>
          </p:cNvPr>
          <p:cNvSpPr/>
          <p:nvPr/>
        </p:nvSpPr>
        <p:spPr>
          <a:xfrm>
            <a:off x="3557391" y="1980819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593B91-1820-4199-B0DD-AF3F8468F50D}"/>
              </a:ext>
            </a:extLst>
          </p:cNvPr>
          <p:cNvSpPr/>
          <p:nvPr/>
        </p:nvSpPr>
        <p:spPr>
          <a:xfrm>
            <a:off x="4440474" y="1986309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21FA97-CE3F-45E9-992D-E371F06F4AC9}"/>
              </a:ext>
            </a:extLst>
          </p:cNvPr>
          <p:cNvSpPr/>
          <p:nvPr/>
        </p:nvSpPr>
        <p:spPr>
          <a:xfrm>
            <a:off x="5368964" y="1973484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B2F148-9BA4-4D74-8923-964641B17C73}"/>
              </a:ext>
            </a:extLst>
          </p:cNvPr>
          <p:cNvSpPr/>
          <p:nvPr/>
        </p:nvSpPr>
        <p:spPr>
          <a:xfrm>
            <a:off x="6371048" y="198537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A71090-E792-40D3-8142-05E40F53544D}"/>
              </a:ext>
            </a:extLst>
          </p:cNvPr>
          <p:cNvSpPr/>
          <p:nvPr/>
        </p:nvSpPr>
        <p:spPr>
          <a:xfrm>
            <a:off x="7248392" y="198850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E3FBD8-0157-44E0-8BE8-9E3EEA8DDD9C}"/>
              </a:ext>
            </a:extLst>
          </p:cNvPr>
          <p:cNvSpPr/>
          <p:nvPr/>
        </p:nvSpPr>
        <p:spPr>
          <a:xfrm>
            <a:off x="8004649" y="198537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CF21579-C0A3-4CD5-A1F0-4B9B80EF7025}"/>
              </a:ext>
            </a:extLst>
          </p:cNvPr>
          <p:cNvCxnSpPr>
            <a:stCxn id="2" idx="6"/>
            <a:endCxn id="16" idx="2"/>
          </p:cNvCxnSpPr>
          <p:nvPr/>
        </p:nvCxnSpPr>
        <p:spPr>
          <a:xfrm>
            <a:off x="3901857" y="2110776"/>
            <a:ext cx="538617" cy="5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F64AF2C-09EA-4A89-A0DA-147458757FE4}"/>
              </a:ext>
            </a:extLst>
          </p:cNvPr>
          <p:cNvCxnSpPr/>
          <p:nvPr/>
        </p:nvCxnSpPr>
        <p:spPr>
          <a:xfrm>
            <a:off x="4816513" y="2115332"/>
            <a:ext cx="544882" cy="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43551F-8E34-4203-8F72-36D07979D778}"/>
              </a:ext>
            </a:extLst>
          </p:cNvPr>
          <p:cNvCxnSpPr/>
          <p:nvPr/>
        </p:nvCxnSpPr>
        <p:spPr>
          <a:xfrm>
            <a:off x="5813115" y="2115332"/>
            <a:ext cx="544882" cy="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36C2F1-83A5-45C5-AC05-8130F6DAC39C}"/>
              </a:ext>
            </a:extLst>
          </p:cNvPr>
          <p:cNvCxnSpPr>
            <a:cxnSpLocks/>
          </p:cNvCxnSpPr>
          <p:nvPr/>
        </p:nvCxnSpPr>
        <p:spPr>
          <a:xfrm flipV="1">
            <a:off x="6793801" y="2115332"/>
            <a:ext cx="393001" cy="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32AA2F-6AA1-44F6-83C9-B4A06012A1DE}"/>
              </a:ext>
            </a:extLst>
          </p:cNvPr>
          <p:cNvCxnSpPr>
            <a:cxnSpLocks/>
          </p:cNvCxnSpPr>
          <p:nvPr/>
        </p:nvCxnSpPr>
        <p:spPr>
          <a:xfrm flipV="1">
            <a:off x="7611648" y="2103441"/>
            <a:ext cx="393001" cy="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E7E2C85-FE5F-4CDD-875C-330B15FFADC7}"/>
              </a:ext>
            </a:extLst>
          </p:cNvPr>
          <p:cNvSpPr/>
          <p:nvPr/>
        </p:nvSpPr>
        <p:spPr>
          <a:xfrm>
            <a:off x="4481964" y="2005661"/>
            <a:ext cx="250521" cy="17956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8FF5F6E-EE1C-4A67-BC4E-112D6C9B3E30}"/>
              </a:ext>
            </a:extLst>
          </p:cNvPr>
          <p:cNvSpPr/>
          <p:nvPr/>
        </p:nvSpPr>
        <p:spPr>
          <a:xfrm>
            <a:off x="6431070" y="2008466"/>
            <a:ext cx="250521" cy="17956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451B22-6F23-4886-BF14-F885D6BED234}"/>
              </a:ext>
            </a:extLst>
          </p:cNvPr>
          <p:cNvSpPr/>
          <p:nvPr/>
        </p:nvSpPr>
        <p:spPr>
          <a:xfrm>
            <a:off x="8806838" y="1973484"/>
            <a:ext cx="1088724" cy="4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C8344E-396D-4915-9101-4A317F51A597}"/>
              </a:ext>
            </a:extLst>
          </p:cNvPr>
          <p:cNvSpPr/>
          <p:nvPr/>
        </p:nvSpPr>
        <p:spPr>
          <a:xfrm>
            <a:off x="1347066" y="2059709"/>
            <a:ext cx="1811584" cy="70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Descrição</a:t>
            </a:r>
            <a:endParaRPr lang="en-GB" dirty="0"/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17A825-9999-49F6-A4CB-2E4A9218E61B}"/>
              </a:ext>
            </a:extLst>
          </p:cNvPr>
          <p:cNvSpPr/>
          <p:nvPr/>
        </p:nvSpPr>
        <p:spPr>
          <a:xfrm>
            <a:off x="9764038" y="2937353"/>
            <a:ext cx="206680" cy="195990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B5A46-3C76-4365-8DB7-531882A965CD}"/>
              </a:ext>
            </a:extLst>
          </p:cNvPr>
          <p:cNvSpPr txBox="1"/>
          <p:nvPr/>
        </p:nvSpPr>
        <p:spPr>
          <a:xfrm>
            <a:off x="8699324" y="2896848"/>
            <a:ext cx="106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Run with tests</a:t>
            </a:r>
          </a:p>
        </p:txBody>
      </p:sp>
    </p:spTree>
    <p:extLst>
      <p:ext uri="{BB962C8B-B14F-4D97-AF65-F5344CB8AC3E}">
        <p14:creationId xmlns:p14="http://schemas.microsoft.com/office/powerpoint/2010/main" val="11158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52394" y="209997"/>
            <a:ext cx="270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Lista </a:t>
            </a:r>
            <a:r>
              <a:rPr lang="en-GB" dirty="0" err="1"/>
              <a:t>resposta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1062625" y="1928486"/>
            <a:ext cx="9976981" cy="341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1CCA-9CAF-40E0-A81F-F3519C8BBD4F}"/>
              </a:ext>
            </a:extLst>
          </p:cNvPr>
          <p:cNvSpPr/>
          <p:nvPr/>
        </p:nvSpPr>
        <p:spPr>
          <a:xfrm>
            <a:off x="1002082" y="5445690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criadores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6E4FAD-CDB4-4EB3-9357-F6E3FAE4D270}"/>
              </a:ext>
            </a:extLst>
          </p:cNvPr>
          <p:cNvSpPr/>
          <p:nvPr/>
        </p:nvSpPr>
        <p:spPr>
          <a:xfrm>
            <a:off x="1152394" y="2198318"/>
            <a:ext cx="2323579" cy="594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Descrição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1AE44-9FE7-463C-80F0-85B26E0A9F50}"/>
              </a:ext>
            </a:extLst>
          </p:cNvPr>
          <p:cNvSpPr/>
          <p:nvPr/>
        </p:nvSpPr>
        <p:spPr>
          <a:xfrm>
            <a:off x="3858015" y="2198318"/>
            <a:ext cx="2323579" cy="594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Descrição</a:t>
            </a:r>
            <a:r>
              <a:rPr lang="en-GB" dirty="0"/>
              <a:t> </a:t>
            </a:r>
            <a:r>
              <a:rPr lang="en-GB" dirty="0" err="1"/>
              <a:t>instancia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C6474F-BFB8-4B78-8B81-462132167AD6}"/>
              </a:ext>
            </a:extLst>
          </p:cNvPr>
          <p:cNvSpPr/>
          <p:nvPr/>
        </p:nvSpPr>
        <p:spPr>
          <a:xfrm>
            <a:off x="6563636" y="2198318"/>
            <a:ext cx="2323579" cy="594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14F92-4413-48C9-A6AF-B80C9C7E11E7}"/>
              </a:ext>
            </a:extLst>
          </p:cNvPr>
          <p:cNvSpPr/>
          <p:nvPr/>
        </p:nvSpPr>
        <p:spPr>
          <a:xfrm>
            <a:off x="9457150" y="2245290"/>
            <a:ext cx="1070975" cy="519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 </a:t>
            </a:r>
            <a:r>
              <a:rPr lang="en-GB" dirty="0" err="1"/>
              <a:t>resposta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86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96FC8-5FDB-4277-9F71-8FF9CA65723E}"/>
              </a:ext>
            </a:extLst>
          </p:cNvPr>
          <p:cNvSpPr/>
          <p:nvPr/>
        </p:nvSpPr>
        <p:spPr>
          <a:xfrm>
            <a:off x="1002082" y="995819"/>
            <a:ext cx="9964455" cy="8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33606" y="209998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 </a:t>
            </a:r>
            <a:r>
              <a:rPr lang="en-GB" dirty="0" err="1"/>
              <a:t>resposta</a:t>
            </a:r>
            <a:r>
              <a:rPr lang="en-GB" dirty="0"/>
              <a:t> </a:t>
            </a:r>
            <a:r>
              <a:rPr lang="en-GB" dirty="0" err="1"/>
              <a:t>questionario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9B521-1DAF-4B7F-B2AB-2C8415358291}"/>
              </a:ext>
            </a:extLst>
          </p:cNvPr>
          <p:cNvSpPr/>
          <p:nvPr/>
        </p:nvSpPr>
        <p:spPr>
          <a:xfrm>
            <a:off x="2069926" y="2831869"/>
            <a:ext cx="3663863" cy="309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codigo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D217-0F07-411B-A93E-F04D9667A809}"/>
              </a:ext>
            </a:extLst>
          </p:cNvPr>
          <p:cNvSpPr/>
          <p:nvPr/>
        </p:nvSpPr>
        <p:spPr>
          <a:xfrm>
            <a:off x="6465511" y="4131893"/>
            <a:ext cx="3663863" cy="179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Testes </a:t>
            </a:r>
            <a:r>
              <a:rPr lang="en-GB" dirty="0" err="1"/>
              <a:t>unitarios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76443-9A3C-4F75-965F-F1C89D72E6D7}"/>
              </a:ext>
            </a:extLst>
          </p:cNvPr>
          <p:cNvSpPr/>
          <p:nvPr/>
        </p:nvSpPr>
        <p:spPr>
          <a:xfrm>
            <a:off x="7700374" y="6148395"/>
            <a:ext cx="998950" cy="48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69559-43AB-4ED3-A1D4-664A5EFACD5E}"/>
              </a:ext>
            </a:extLst>
          </p:cNvPr>
          <p:cNvSpPr/>
          <p:nvPr/>
        </p:nvSpPr>
        <p:spPr>
          <a:xfrm>
            <a:off x="6593909" y="6148396"/>
            <a:ext cx="998950" cy="48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BFE347-F877-454D-AF2D-21AF9DD38552}"/>
              </a:ext>
            </a:extLst>
          </p:cNvPr>
          <p:cNvSpPr/>
          <p:nvPr/>
        </p:nvSpPr>
        <p:spPr>
          <a:xfrm>
            <a:off x="3557391" y="1980819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593B91-1820-4199-B0DD-AF3F8468F50D}"/>
              </a:ext>
            </a:extLst>
          </p:cNvPr>
          <p:cNvSpPr/>
          <p:nvPr/>
        </p:nvSpPr>
        <p:spPr>
          <a:xfrm>
            <a:off x="4440474" y="1986309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21FA97-CE3F-45E9-992D-E371F06F4AC9}"/>
              </a:ext>
            </a:extLst>
          </p:cNvPr>
          <p:cNvSpPr/>
          <p:nvPr/>
        </p:nvSpPr>
        <p:spPr>
          <a:xfrm>
            <a:off x="5368964" y="1973484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B2F148-9BA4-4D74-8923-964641B17C73}"/>
              </a:ext>
            </a:extLst>
          </p:cNvPr>
          <p:cNvSpPr/>
          <p:nvPr/>
        </p:nvSpPr>
        <p:spPr>
          <a:xfrm>
            <a:off x="6371048" y="198537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A71090-E792-40D3-8142-05E40F53544D}"/>
              </a:ext>
            </a:extLst>
          </p:cNvPr>
          <p:cNvSpPr/>
          <p:nvPr/>
        </p:nvSpPr>
        <p:spPr>
          <a:xfrm>
            <a:off x="7248392" y="198850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E3FBD8-0157-44E0-8BE8-9E3EEA8DDD9C}"/>
              </a:ext>
            </a:extLst>
          </p:cNvPr>
          <p:cNvSpPr/>
          <p:nvPr/>
        </p:nvSpPr>
        <p:spPr>
          <a:xfrm>
            <a:off x="8004649" y="1985375"/>
            <a:ext cx="344466" cy="259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CF21579-C0A3-4CD5-A1F0-4B9B80EF7025}"/>
              </a:ext>
            </a:extLst>
          </p:cNvPr>
          <p:cNvCxnSpPr>
            <a:stCxn id="2" idx="6"/>
            <a:endCxn id="16" idx="2"/>
          </p:cNvCxnSpPr>
          <p:nvPr/>
        </p:nvCxnSpPr>
        <p:spPr>
          <a:xfrm>
            <a:off x="3901857" y="2110776"/>
            <a:ext cx="538617" cy="5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F64AF2C-09EA-4A89-A0DA-147458757FE4}"/>
              </a:ext>
            </a:extLst>
          </p:cNvPr>
          <p:cNvCxnSpPr/>
          <p:nvPr/>
        </p:nvCxnSpPr>
        <p:spPr>
          <a:xfrm>
            <a:off x="4816513" y="2115332"/>
            <a:ext cx="544882" cy="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43551F-8E34-4203-8F72-36D07979D778}"/>
              </a:ext>
            </a:extLst>
          </p:cNvPr>
          <p:cNvCxnSpPr/>
          <p:nvPr/>
        </p:nvCxnSpPr>
        <p:spPr>
          <a:xfrm>
            <a:off x="5813115" y="2115332"/>
            <a:ext cx="544882" cy="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36C2F1-83A5-45C5-AC05-8130F6DAC39C}"/>
              </a:ext>
            </a:extLst>
          </p:cNvPr>
          <p:cNvCxnSpPr>
            <a:cxnSpLocks/>
          </p:cNvCxnSpPr>
          <p:nvPr/>
        </p:nvCxnSpPr>
        <p:spPr>
          <a:xfrm flipV="1">
            <a:off x="6793801" y="2115332"/>
            <a:ext cx="393001" cy="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32AA2F-6AA1-44F6-83C9-B4A06012A1DE}"/>
              </a:ext>
            </a:extLst>
          </p:cNvPr>
          <p:cNvCxnSpPr>
            <a:cxnSpLocks/>
          </p:cNvCxnSpPr>
          <p:nvPr/>
        </p:nvCxnSpPr>
        <p:spPr>
          <a:xfrm flipV="1">
            <a:off x="7611648" y="2103441"/>
            <a:ext cx="393001" cy="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3CC614-4753-43AD-A89D-89251A042A1F}"/>
              </a:ext>
            </a:extLst>
          </p:cNvPr>
          <p:cNvSpPr/>
          <p:nvPr/>
        </p:nvSpPr>
        <p:spPr>
          <a:xfrm>
            <a:off x="6431070" y="2842109"/>
            <a:ext cx="1079324" cy="237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Passou</a:t>
            </a:r>
            <a:r>
              <a:rPr lang="en-GB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FEEEFE-EFE6-407C-986A-34BD5735A693}"/>
              </a:ext>
            </a:extLst>
          </p:cNvPr>
          <p:cNvSpPr/>
          <p:nvPr/>
        </p:nvSpPr>
        <p:spPr>
          <a:xfrm>
            <a:off x="6431070" y="3174457"/>
            <a:ext cx="1180578" cy="19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linguagem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F2583B-A1B0-4813-8B38-68BDCF08CC42}"/>
              </a:ext>
            </a:extLst>
          </p:cNvPr>
          <p:cNvSpPr txBox="1"/>
          <p:nvPr/>
        </p:nvSpPr>
        <p:spPr>
          <a:xfrm>
            <a:off x="1133606" y="209998"/>
            <a:ext cx="24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Responder challenge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8B61D3-AE9F-4BFF-A646-30AC9B64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2" y="786073"/>
            <a:ext cx="11387276" cy="48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eduardo santos</dc:creator>
  <cp:lastModifiedBy>joao eduardo santos</cp:lastModifiedBy>
  <cp:revision>9</cp:revision>
  <dcterms:created xsi:type="dcterms:W3CDTF">2020-08-23T14:09:46Z</dcterms:created>
  <dcterms:modified xsi:type="dcterms:W3CDTF">2020-08-23T15:47:19Z</dcterms:modified>
</cp:coreProperties>
</file>