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E190-05F3-4E6C-9FD4-717A2B90D2C1}" type="datetimeFigureOut">
              <a:rPr lang="pt-PT" smtClean="0"/>
              <a:t>26/04/2020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8684-0F0B-4874-B302-42081400687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13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D1EB-4721-4C99-B599-5CB187A0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D2DE2-52AF-42D8-A2DE-9BB979F7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D182D4-19CB-4A2F-AA06-F4CEA4C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18C9-EFE7-482A-8406-117DB75310F6}" type="datetime1">
              <a:rPr lang="pt-PT" smtClean="0"/>
              <a:t>26/04/2020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59E3C7-9358-428D-BE5F-7D789ED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B8B6D6-6B03-4CF9-BEFF-67E773BF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664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39E9C-8352-4B88-AF3E-136EC4F8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24C1F7-955E-4A6E-BBAF-F7F97AC85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E51D4B-566F-4513-A93B-66F12DC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D3E1-B3B7-42B7-930E-9BDDBC819B33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15AE61-50F3-4098-8E51-D73385B3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FE7A61-4E63-41DA-95D1-E168D352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86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74AA4B-5825-46C2-B385-A58C846F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24E02EA-24B5-4F36-B2FF-CEC3B08F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888BE5-78F0-424F-A273-A923C108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0D6C-9462-465B-8036-1994785928A4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1C8785-2296-4877-8365-8F1479BD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9FE153-32F8-4A70-A36B-5BC28A73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1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5AF02-FB60-4BC4-BC05-8D64B35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282009-7E79-4761-A750-A5ED9A7E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E7A79A-9610-418B-8DEA-E7C397C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80D-C533-48FC-830F-DC475EA4EE47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60CF24-4A18-4582-993D-0BE87DD6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Projecto</a:t>
            </a:r>
            <a:r>
              <a:rPr lang="pt-PT" dirty="0"/>
              <a:t> e Seminário - 1920SV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C92566-48AF-48DA-8360-7DE2C81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649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31AE7-B7E5-443F-9730-05D26E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9B4DA2-488E-46BC-93F1-736B5081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F56145-CBCD-4421-A11A-CB68054C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304C-4B3E-4771-BAEB-29370EF59862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5DFCC0-6FE0-44EE-B256-60DCDBB1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CC3040-E747-4972-AEEE-1C32A97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8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CE1B8-4A71-4BC5-85C4-2C51E78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4DEF0A-5456-432C-A4E5-5879456AF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8250CC-CD79-4234-8F3C-2012CA2C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0BFA94-1E9D-4E68-B3BA-24A40CB1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3DE0-F443-4463-B280-43AF2C668A0F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761A5E-D901-4A88-8BC3-D348C6E7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2980AC-A2C4-4086-8FAC-7E6A6FA4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750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5A141-2A37-42F0-A9B2-26C36377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0964640-5658-46FC-8A68-4882E5EB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9992CA-A52A-4B98-8DA0-49491717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D015B99-71D6-4E59-8795-34A812C55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67982E8-DBCF-476A-8B8C-4954A6F95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883DDF9-87E5-4133-8A64-F26480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2BC0-802A-4F35-B917-057CE6A2D2FB}" type="datetime1">
              <a:rPr lang="pt-PT" smtClean="0"/>
              <a:t>26/04/2020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FDB9326-382E-4A94-9A8D-ADA19286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02DBE53-394A-4C65-80E9-47E8FE47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99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097DD-9BC7-4E64-A2F7-3301EB04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3520DF-9B78-4838-902A-19100080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59C9-C0B6-4D8A-9C8F-319002747899}" type="datetime1">
              <a:rPr lang="pt-PT" smtClean="0"/>
              <a:t>26/04/2020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1CFC677-D001-49A4-83C5-43291EE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A33CCC-6AB2-494B-8B9F-C8BE6D4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8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C131D8-6642-4596-AFB9-924F655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6173-08B0-4C4E-AFE0-25219942F24E}" type="datetime1">
              <a:rPr lang="pt-PT" smtClean="0"/>
              <a:t>26/04/2020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BFC5F22-E42B-4B5A-A85D-C96D655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C4D0F4B-9019-45E5-AFB2-B827521C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30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9B5F-D7CB-48E6-915A-D5CEC62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BB32AA-9716-4B8B-B2CA-9D42350C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7BCD89-D4BF-4849-9D7F-D29828F9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481D9E8-08E9-4DE7-BC7C-59EF9A2E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720-E3E9-4D0D-AA8A-1F24A64E2718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6AB944-8869-42DB-8A2F-CB0A1C8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DE5601-C394-40BB-8AE3-FCDAB9B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9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BD79-F623-4A1D-AA72-1B4882F8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7946E2E-43F6-4DE6-AF27-967A9C12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161972-5CF3-45BF-90B5-82025F52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D6FA68-1E02-4756-BD33-C26E63FE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D95E-6BB0-4351-9B6E-048A4BF757B0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705C65-B4DC-4ED4-B93A-977C845E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1FF641-9848-4248-A656-779CFE8B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7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87B526C-F148-4AE4-9934-168A7D0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CAD277-F6E0-41FA-9AE7-56253F36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CC69A-6CB7-4BC1-BD92-F3C973B1E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FC99-E9A8-4BA0-8DC7-031DAAF005CA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5125A0-E853-4736-9CB9-1E6684D5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02C46A-DF70-403D-B5BB-6BB6019D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3789-D9A7-42A0-96DD-4CDD02AFD34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60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opensource.com/resources/what-doc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glossary/" TargetMode="External"/><Relationship Id="rId5" Type="http://schemas.openxmlformats.org/officeDocument/2006/relationships/hyperlink" Target="https://phoenixnap.com/kb/docker-image-vs-container" TargetMode="External"/><Relationship Id="rId4" Type="http://schemas.openxmlformats.org/officeDocument/2006/relationships/hyperlink" Target="https://docs.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34FF39-011F-40BD-B568-493DAD36D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93872"/>
            <a:ext cx="9144000" cy="1655762"/>
          </a:xfrm>
        </p:spPr>
        <p:txBody>
          <a:bodyPr/>
          <a:lstStyle/>
          <a:p>
            <a:r>
              <a:rPr lang="pt-PT" dirty="0"/>
              <a:t>Apresentação Individual</a:t>
            </a:r>
          </a:p>
          <a:p>
            <a:r>
              <a:rPr lang="pt-PT" dirty="0"/>
              <a:t>Rodrigo Leal, nº44823</a:t>
            </a:r>
          </a:p>
        </p:txBody>
      </p:sp>
      <p:pic>
        <p:nvPicPr>
          <p:cNvPr id="7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48E81D4F-1B83-48AE-AB0B-AB9B6D00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6" y="488390"/>
            <a:ext cx="2106427" cy="1267946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791842-2842-4349-8D96-DC4E3852C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4" y="1122363"/>
            <a:ext cx="3465070" cy="2964793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C1D1A2-C200-4545-AA41-5D607405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788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>
                <a:hlinkClick r:id="rId2"/>
              </a:rPr>
              <a:t>https://opensource.com/resources/what-docker</a:t>
            </a:r>
            <a:endParaRPr lang="pt-PT" dirty="0"/>
          </a:p>
          <a:p>
            <a:pPr lvl="1"/>
            <a:r>
              <a:rPr lang="pt-PT" dirty="0">
                <a:hlinkClick r:id="rId3"/>
              </a:rPr>
              <a:t>https://www.docker.com/</a:t>
            </a:r>
            <a:endParaRPr lang="pt-PT" dirty="0"/>
          </a:p>
          <a:p>
            <a:pPr lvl="1"/>
            <a:r>
              <a:rPr lang="pt-PT" dirty="0">
                <a:hlinkClick r:id="rId4"/>
              </a:rPr>
              <a:t>https://docs.docker.com/</a:t>
            </a:r>
            <a:endParaRPr lang="pt-PT" dirty="0"/>
          </a:p>
          <a:p>
            <a:pPr lvl="1"/>
            <a:r>
              <a:rPr lang="pt-PT" dirty="0">
                <a:hlinkClick r:id="rId5"/>
              </a:rPr>
              <a:t>https://phoenixnap.com/kb/docker-image-vs-container</a:t>
            </a:r>
            <a:endParaRPr lang="pt-PT" dirty="0"/>
          </a:p>
          <a:p>
            <a:pPr lvl="1"/>
            <a:r>
              <a:rPr lang="pt-PT" dirty="0">
                <a:hlinkClick r:id="rId6"/>
              </a:rPr>
              <a:t>https://docs.docker.com/glossary/</a:t>
            </a:r>
            <a:endParaRPr lang="pt-PT" dirty="0"/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4CF54-78A1-4CC8-BD26-6FFE3B16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A74E-979E-4B33-B289-F8D2BA229DBD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E51A-49FF-4FC2-A71B-6010F5F2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5FEC-D178-4780-9400-240F448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63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  <a:p>
            <a:r>
              <a:rPr lang="pt-PT" dirty="0"/>
              <a:t>Container VS Virtual </a:t>
            </a:r>
            <a:r>
              <a:rPr lang="pt-PT" dirty="0" err="1"/>
              <a:t>Machine</a:t>
            </a:r>
            <a:endParaRPr lang="pt-PT" dirty="0"/>
          </a:p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  <a:p>
            <a:r>
              <a:rPr lang="pt-PT" dirty="0"/>
              <a:t>Docker </a:t>
            </a:r>
            <a:r>
              <a:rPr lang="pt-PT" dirty="0" err="1"/>
              <a:t>Image</a:t>
            </a:r>
            <a:endParaRPr lang="pt-PT" dirty="0"/>
          </a:p>
          <a:p>
            <a:r>
              <a:rPr lang="pt-PT" dirty="0" err="1"/>
              <a:t>Dockerfile</a:t>
            </a:r>
            <a:endParaRPr lang="pt-PT" dirty="0"/>
          </a:p>
          <a:p>
            <a:r>
              <a:rPr lang="pt-PT" dirty="0" err="1"/>
              <a:t>Dockerfile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4748-3F91-493F-B8E0-8C4CC7CE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E025-06A8-451A-BAB1-1285BCF8A2F0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1ED1-7E8C-4522-A049-A0A8B7E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811B-3737-4610-B1E1-7A8D1856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22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Docker?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Tool</a:t>
            </a:r>
            <a:endParaRPr lang="pt-PT" dirty="0"/>
          </a:p>
          <a:p>
            <a:pPr lvl="1"/>
            <a:r>
              <a:rPr lang="en-US" dirty="0"/>
              <a:t>Easier to create, deploy, and run applications by using containers</a:t>
            </a:r>
          </a:p>
          <a:p>
            <a:r>
              <a:rPr lang="pt-PT" dirty="0"/>
              <a:t>Docker Container</a:t>
            </a:r>
          </a:p>
          <a:p>
            <a:pPr lvl="1"/>
            <a:r>
              <a:rPr lang="pt-PT" dirty="0" err="1"/>
              <a:t>Standardized</a:t>
            </a:r>
            <a:r>
              <a:rPr lang="pt-PT" dirty="0"/>
              <a:t> </a:t>
            </a:r>
            <a:r>
              <a:rPr lang="pt-PT" dirty="0" err="1"/>
              <a:t>unit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software</a:t>
            </a:r>
          </a:p>
          <a:p>
            <a:pPr lvl="1"/>
            <a:r>
              <a:rPr lang="pt-PT" dirty="0" err="1"/>
              <a:t>Virtualized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-time </a:t>
            </a:r>
            <a:r>
              <a:rPr lang="pt-PT" dirty="0" err="1"/>
              <a:t>environment</a:t>
            </a:r>
            <a:endParaRPr lang="pt-PT" dirty="0"/>
          </a:p>
          <a:p>
            <a:pPr lvl="1"/>
            <a:r>
              <a:rPr lang="en-US" dirty="0"/>
              <a:t>Allow developers to isolate their app from its environment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Secure</a:t>
            </a:r>
            <a:endParaRPr lang="pt-PT" dirty="0"/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C4A9-7B41-4003-8D1A-568EDE4F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20EF-FECB-4738-B10D-AA33817D2592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33D9-8FE1-4E33-8D79-9A868A8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Projecto</a:t>
            </a:r>
            <a:r>
              <a:rPr lang="pt-PT" dirty="0"/>
              <a:t> e Seminário - 1920SV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776DF-9CD8-4D4A-81B4-BBD2AC73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3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Container VS Virtual </a:t>
            </a:r>
            <a:r>
              <a:rPr lang="pt-PT" dirty="0" err="1"/>
              <a:t>Machine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resource isolation and allocation benefits</a:t>
            </a:r>
            <a:endParaRPr lang="pt-PT" dirty="0"/>
          </a:p>
          <a:p>
            <a:r>
              <a:rPr lang="en-US" dirty="0"/>
              <a:t>Containers share system kernel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0CA14-7F7B-47FE-ACB4-067C603F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02" y="2950025"/>
            <a:ext cx="4208492" cy="3361875"/>
          </a:xfrm>
          <a:prstGeom prst="rect">
            <a:avLst/>
          </a:prstGeom>
        </p:spPr>
      </p:pic>
      <p:pic>
        <p:nvPicPr>
          <p:cNvPr id="7" name="Picture 6" descr="A screen shot of a monitor&#10;&#10;Description automatically generated">
            <a:extLst>
              <a:ext uri="{FF2B5EF4-FFF2-40B4-BE49-F238E27FC236}">
                <a16:creationId xmlns:a16="http://schemas.microsoft.com/office/drawing/2014/main" id="{027935A3-D961-4CF2-BC53-E9C67E7F9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65" y="2894467"/>
            <a:ext cx="3843534" cy="34174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A6B7-B397-47ED-B46A-FB42E7EB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64D7-8D2E-45B9-BA4C-72DF4349A5CE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2D6B-97F6-47D6-A9EF-0A6A7EE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37B40C-909F-4059-841E-75EDB594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21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Docker </a:t>
            </a:r>
            <a:r>
              <a:rPr lang="pt-PT" dirty="0" err="1"/>
              <a:t>Engine</a:t>
            </a:r>
            <a:endParaRPr lang="pt-PT" dirty="0"/>
          </a:p>
          <a:p>
            <a:pPr lvl="1"/>
            <a:r>
              <a:rPr lang="pt-PT" dirty="0"/>
              <a:t>Container </a:t>
            </a:r>
            <a:r>
              <a:rPr lang="pt-PT" dirty="0" err="1"/>
              <a:t>runtime</a:t>
            </a:r>
            <a:endParaRPr lang="pt-PT" dirty="0"/>
          </a:p>
          <a:p>
            <a:pPr lvl="1"/>
            <a:r>
              <a:rPr lang="pt-PT" dirty="0" err="1"/>
              <a:t>Client</a:t>
            </a:r>
            <a:r>
              <a:rPr lang="pt-PT" dirty="0"/>
              <a:t>-server </a:t>
            </a:r>
            <a:r>
              <a:rPr lang="pt-PT" dirty="0" err="1"/>
              <a:t>architecture</a:t>
            </a:r>
            <a:endParaRPr lang="pt-PT" dirty="0"/>
          </a:p>
          <a:p>
            <a:pPr lvl="2"/>
            <a:r>
              <a:rPr lang="pt-PT" dirty="0"/>
              <a:t>CLI</a:t>
            </a:r>
          </a:p>
          <a:p>
            <a:pPr lvl="2"/>
            <a:r>
              <a:rPr lang="pt-PT" dirty="0"/>
              <a:t>API</a:t>
            </a:r>
          </a:p>
          <a:p>
            <a:pPr lvl="2"/>
            <a:r>
              <a:rPr lang="pt-PT" dirty="0" err="1"/>
              <a:t>Daemon</a:t>
            </a:r>
            <a:endParaRPr lang="pt-PT" dirty="0"/>
          </a:p>
          <a:p>
            <a:pPr lvl="1"/>
            <a:r>
              <a:rPr lang="pt-PT" dirty="0" err="1"/>
              <a:t>Manages</a:t>
            </a:r>
            <a:r>
              <a:rPr lang="pt-PT" dirty="0"/>
              <a:t> containers</a:t>
            </a:r>
          </a:p>
          <a:p>
            <a:pPr lvl="1"/>
            <a:r>
              <a:rPr lang="pt-PT" dirty="0" err="1"/>
              <a:t>Handles</a:t>
            </a:r>
            <a:r>
              <a:rPr lang="pt-PT" dirty="0"/>
              <a:t> </a:t>
            </a:r>
            <a:r>
              <a:rPr lang="pt-PT" dirty="0" err="1"/>
              <a:t>docker</a:t>
            </a:r>
            <a:r>
              <a:rPr lang="pt-PT" dirty="0"/>
              <a:t> </a:t>
            </a:r>
            <a:r>
              <a:rPr lang="pt-PT" dirty="0" err="1"/>
              <a:t>objects</a:t>
            </a:r>
            <a:endParaRPr lang="pt-PT" dirty="0"/>
          </a:p>
          <a:p>
            <a:pPr lvl="2"/>
            <a:r>
              <a:rPr lang="pt-PT" dirty="0"/>
              <a:t>Containers</a:t>
            </a:r>
          </a:p>
          <a:p>
            <a:pPr lvl="2"/>
            <a:r>
              <a:rPr lang="pt-PT" dirty="0" err="1"/>
              <a:t>Images</a:t>
            </a:r>
            <a:endParaRPr lang="pt-PT" dirty="0"/>
          </a:p>
          <a:p>
            <a:pPr lvl="2"/>
            <a:r>
              <a:rPr lang="pt-PT" dirty="0" err="1"/>
              <a:t>Services</a:t>
            </a:r>
            <a:endParaRPr lang="pt-PT" dirty="0"/>
          </a:p>
          <a:p>
            <a:pPr lvl="2"/>
            <a:r>
              <a:rPr lang="pt-PT" dirty="0"/>
              <a:t>Networks</a:t>
            </a:r>
          </a:p>
          <a:p>
            <a:pPr lvl="2"/>
            <a:r>
              <a:rPr lang="pt-PT" dirty="0"/>
              <a:t>Volumes</a:t>
            </a:r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CC2D1-2836-4152-AFC6-5CA75A2F0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13" y="1155030"/>
            <a:ext cx="7119580" cy="37217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98AD-848D-444C-9B05-BC204D9B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BEB3-7853-4A69-8722-1C4D8693E98D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154C-1254-45CB-9A3E-86F574B0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AA30-6269-4241-B4ED-B7C3D4C7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95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Docker </a:t>
            </a:r>
            <a:r>
              <a:rPr lang="pt-PT" dirty="0" err="1"/>
              <a:t>Image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Docker </a:t>
            </a:r>
            <a:r>
              <a:rPr lang="pt-PT" dirty="0" err="1"/>
              <a:t>Image</a:t>
            </a:r>
            <a:endParaRPr lang="pt-PT" dirty="0"/>
          </a:p>
          <a:p>
            <a:pPr lvl="1"/>
            <a:r>
              <a:rPr lang="pt-PT" dirty="0" err="1"/>
              <a:t>Immutable</a:t>
            </a:r>
            <a:r>
              <a:rPr lang="pt-PT" dirty="0"/>
              <a:t> (</a:t>
            </a:r>
            <a:r>
              <a:rPr lang="pt-PT" dirty="0" err="1"/>
              <a:t>read-only</a:t>
            </a:r>
            <a:r>
              <a:rPr lang="pt-PT" dirty="0"/>
              <a:t>)</a:t>
            </a:r>
          </a:p>
          <a:p>
            <a:pPr lvl="1"/>
            <a:r>
              <a:rPr lang="en-US" dirty="0"/>
              <a:t>Everything needed to run an application</a:t>
            </a:r>
            <a:endParaRPr lang="pt-PT" dirty="0"/>
          </a:p>
          <a:p>
            <a:pPr lvl="1"/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become</a:t>
            </a:r>
            <a:r>
              <a:rPr lang="pt-PT" dirty="0"/>
              <a:t> containers</a:t>
            </a:r>
          </a:p>
          <a:p>
            <a:r>
              <a:rPr lang="pt-PT" dirty="0"/>
              <a:t>Docker </a:t>
            </a:r>
            <a:r>
              <a:rPr lang="pt-PT" dirty="0" err="1"/>
              <a:t>registry</a:t>
            </a:r>
            <a:endParaRPr lang="pt-PT" dirty="0"/>
          </a:p>
          <a:p>
            <a:pPr lvl="1"/>
            <a:r>
              <a:rPr lang="pt-PT" dirty="0" err="1"/>
              <a:t>Contains</a:t>
            </a:r>
            <a:r>
              <a:rPr lang="pt-PT" dirty="0"/>
              <a:t> Docker </a:t>
            </a:r>
            <a:r>
              <a:rPr lang="pt-PT" dirty="0" err="1"/>
              <a:t>images</a:t>
            </a:r>
            <a:endParaRPr lang="pt-PT" dirty="0"/>
          </a:p>
          <a:p>
            <a:pPr lvl="1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/>
              <a:t>Docker </a:t>
            </a:r>
            <a:r>
              <a:rPr lang="pt-PT" dirty="0" err="1"/>
              <a:t>Hub</a:t>
            </a:r>
            <a:endParaRPr lang="pt-PT" dirty="0"/>
          </a:p>
          <a:p>
            <a:pPr lvl="1"/>
            <a:r>
              <a:rPr lang="pt-PT" dirty="0" err="1"/>
              <a:t>Private</a:t>
            </a:r>
            <a:endParaRPr lang="pt-PT" dirty="0"/>
          </a:p>
          <a:p>
            <a:pPr lvl="2"/>
            <a:r>
              <a:rPr lang="pt-PT" dirty="0"/>
              <a:t>Docker</a:t>
            </a:r>
          </a:p>
          <a:p>
            <a:pPr lvl="2"/>
            <a:r>
              <a:rPr lang="pt-PT" dirty="0" err="1"/>
              <a:t>Artifactory</a:t>
            </a:r>
            <a:endParaRPr lang="pt-PT" dirty="0"/>
          </a:p>
          <a:p>
            <a:pPr lvl="2"/>
            <a:r>
              <a:rPr lang="pt-PT" dirty="0"/>
              <a:t>Amazon </a:t>
            </a:r>
            <a:r>
              <a:rPr lang="pt-PT" dirty="0" err="1"/>
              <a:t>Elastic</a:t>
            </a:r>
            <a:r>
              <a:rPr lang="pt-PT" dirty="0"/>
              <a:t> Container </a:t>
            </a:r>
            <a:r>
              <a:rPr lang="pt-PT" dirty="0" err="1"/>
              <a:t>Registry</a:t>
            </a:r>
            <a:endParaRPr lang="pt-PT" dirty="0"/>
          </a:p>
          <a:p>
            <a:pPr lvl="2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CC2D1-2836-4152-AFC6-5CA75A2F0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0"/>
          <a:stretch/>
        </p:blipFill>
        <p:spPr>
          <a:xfrm>
            <a:off x="6753726" y="1155030"/>
            <a:ext cx="5236466" cy="37217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D1EE-08D9-49D9-B90B-DE57F5A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C80-970E-46D1-81BE-983BE8C9C718}" type="datetime1">
              <a:rPr lang="pt-PT" smtClean="0"/>
              <a:t>26/04/2020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1FAB-4747-4273-9B38-F78E1BAF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DEAC-E040-42B0-AC14-587E9121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6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Dockerfile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file which includes instructions to build a Docker image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ARG</a:t>
            </a:r>
          </a:p>
          <a:p>
            <a:pPr lvl="2"/>
            <a:r>
              <a:rPr lang="en-US" dirty="0"/>
              <a:t>docker build --build-</a:t>
            </a:r>
            <a:r>
              <a:rPr lang="en-US" dirty="0" err="1"/>
              <a:t>arg</a:t>
            </a:r>
            <a:r>
              <a:rPr lang="en-US" dirty="0"/>
              <a:t> user=</a:t>
            </a:r>
            <a:r>
              <a:rPr lang="en-US" dirty="0" err="1"/>
              <a:t>what_user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ENV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COPY</a:t>
            </a:r>
          </a:p>
          <a:p>
            <a:pPr lvl="1"/>
            <a:r>
              <a:rPr lang="en-US" dirty="0"/>
              <a:t>CMD</a:t>
            </a:r>
          </a:p>
          <a:p>
            <a:pPr lvl="1"/>
            <a:r>
              <a:rPr lang="en-US" dirty="0"/>
              <a:t>ENTRYPOINT</a:t>
            </a:r>
          </a:p>
          <a:p>
            <a:pPr lvl="1"/>
            <a:r>
              <a:rPr lang="en-US" dirty="0"/>
              <a:t>EXPOSE</a:t>
            </a:r>
          </a:p>
          <a:p>
            <a:pPr lvl="1"/>
            <a:r>
              <a:rPr lang="en-US" dirty="0"/>
              <a:t>USER</a:t>
            </a:r>
          </a:p>
          <a:p>
            <a:pPr lvl="1"/>
            <a:endParaRPr lang="en-US" dirty="0"/>
          </a:p>
          <a:p>
            <a:pPr lvl="1"/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36D1FC-2F4D-4840-9895-8B3A4076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6A2D-DFDF-4A9C-BCAA-7C7A5E5C8943}" type="datetime1">
              <a:rPr lang="pt-PT" smtClean="0"/>
              <a:t>26/04/2020</a:t>
            </a:fld>
            <a:endParaRPr lang="pt-PT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73F7D-485A-45F4-92A7-7F28EE13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39EA43-F18E-423E-9E8C-0734A91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966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DockerFile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731E4-E51D-49B3-87B1-F4721CB0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pt-PT" dirty="0"/>
              <a:t>FROM openjdk:13</a:t>
            </a:r>
          </a:p>
          <a:p>
            <a:pPr marL="457200" lvl="1" indent="0">
              <a:buNone/>
            </a:pPr>
            <a:r>
              <a:rPr lang="pt-PT" dirty="0"/>
              <a:t>RUN </a:t>
            </a:r>
            <a:r>
              <a:rPr lang="pt-PT" dirty="0" err="1"/>
              <a:t>yum</a:t>
            </a:r>
            <a:r>
              <a:rPr lang="pt-PT" dirty="0"/>
              <a:t> -y </a:t>
            </a:r>
            <a:r>
              <a:rPr lang="pt-PT" dirty="0" err="1"/>
              <a:t>update</a:t>
            </a:r>
            <a:r>
              <a:rPr lang="pt-PT" dirty="0"/>
              <a:t> \</a:t>
            </a:r>
          </a:p>
          <a:p>
            <a:pPr marL="457200" lvl="1" indent="0">
              <a:buNone/>
            </a:pPr>
            <a:r>
              <a:rPr lang="pt-PT" dirty="0"/>
              <a:t>	&amp;&amp; </a:t>
            </a:r>
            <a:r>
              <a:rPr lang="pt-PT" dirty="0" err="1"/>
              <a:t>yum</a:t>
            </a:r>
            <a:r>
              <a:rPr lang="pt-PT" dirty="0"/>
              <a:t> -y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wget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RUN </a:t>
            </a:r>
            <a:r>
              <a:rPr lang="pt-PT" dirty="0" err="1"/>
              <a:t>wget</a:t>
            </a:r>
            <a:r>
              <a:rPr lang="pt-PT" dirty="0"/>
              <a:t> https://github.com/JetBrains/kotlin/releases/download/v1.3.71/kotlin-compiler-1.3.71.zip -O temp.zip</a:t>
            </a:r>
          </a:p>
          <a:p>
            <a:pPr marL="457200" lvl="1" indent="0">
              <a:buNone/>
            </a:pPr>
            <a:r>
              <a:rPr lang="pt-PT" dirty="0"/>
              <a:t>RUN </a:t>
            </a:r>
            <a:r>
              <a:rPr lang="pt-PT" dirty="0" err="1"/>
              <a:t>yum</a:t>
            </a:r>
            <a:r>
              <a:rPr lang="pt-PT" dirty="0"/>
              <a:t> -y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unzip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RUN </a:t>
            </a:r>
            <a:r>
              <a:rPr lang="pt-PT" dirty="0" err="1"/>
              <a:t>unzip</a:t>
            </a:r>
            <a:r>
              <a:rPr lang="pt-PT" dirty="0"/>
              <a:t> temp.zip</a:t>
            </a:r>
          </a:p>
          <a:p>
            <a:pPr marL="457200" lvl="1" indent="0">
              <a:buNone/>
            </a:pPr>
            <a:r>
              <a:rPr lang="pt-PT" dirty="0"/>
              <a:t>RUN </a:t>
            </a:r>
            <a:r>
              <a:rPr lang="pt-PT" dirty="0" err="1"/>
              <a:t>rm</a:t>
            </a:r>
            <a:r>
              <a:rPr lang="pt-PT" dirty="0"/>
              <a:t> temp.zip</a:t>
            </a:r>
          </a:p>
          <a:p>
            <a:pPr marL="457200" lvl="1" indent="0">
              <a:buNone/>
            </a:pPr>
            <a:r>
              <a:rPr lang="pt-PT" dirty="0"/>
              <a:t>ENV PATH="/</a:t>
            </a:r>
            <a:r>
              <a:rPr lang="pt-PT" dirty="0" err="1"/>
              <a:t>kotlinc</a:t>
            </a:r>
            <a:r>
              <a:rPr lang="pt-PT" dirty="0"/>
              <a:t>/bin:${PATH}"</a:t>
            </a:r>
          </a:p>
          <a:p>
            <a:pPr marL="457200" lvl="1" indent="0">
              <a:buNone/>
            </a:pPr>
            <a:r>
              <a:rPr lang="pt-PT" dirty="0"/>
              <a:t>COPY KotlinExecutionEnvironment-1.0.0-SNAPSHOT-spring-boot.jar .</a:t>
            </a:r>
          </a:p>
          <a:p>
            <a:pPr marL="457200" lvl="1" indent="0">
              <a:buNone/>
            </a:pPr>
            <a:r>
              <a:rPr lang="pt-PT" dirty="0"/>
              <a:t>COPY ./</a:t>
            </a:r>
            <a:r>
              <a:rPr lang="pt-PT" dirty="0" err="1"/>
              <a:t>libs</a:t>
            </a:r>
            <a:r>
              <a:rPr lang="pt-PT" dirty="0"/>
              <a:t> ./</a:t>
            </a:r>
            <a:r>
              <a:rPr lang="pt-PT" dirty="0" err="1"/>
              <a:t>libs</a:t>
            </a:r>
            <a:endParaRPr lang="pt-PT" dirty="0"/>
          </a:p>
          <a:p>
            <a:pPr marL="457200" lvl="1" indent="0">
              <a:buNone/>
            </a:pPr>
            <a:r>
              <a:rPr lang="pt-PT" dirty="0"/>
              <a:t>ENTRYPOINT java -</a:t>
            </a:r>
            <a:r>
              <a:rPr lang="pt-PT" dirty="0" err="1"/>
              <a:t>jar</a:t>
            </a:r>
            <a:r>
              <a:rPr lang="pt-PT" dirty="0"/>
              <a:t> KotlinExecutionEnvironment-1.0.0-SNAPSHOT-spring-boot.jar</a:t>
            </a:r>
          </a:p>
          <a:p>
            <a:pPr marL="457200" lvl="1" indent="0">
              <a:buNone/>
            </a:pPr>
            <a:r>
              <a:rPr lang="pt-PT" dirty="0"/>
              <a:t>EXPOSE 8080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61E8-A63B-43A5-8005-0BB57160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D0BF-B908-4F25-AA88-44D595406F7E}" type="datetime1">
              <a:rPr lang="pt-PT" smtClean="0"/>
              <a:t>26/04/2020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DE6F-DEC7-4195-BE90-91077B62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350F-1D5A-4F56-9422-77FD4E90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154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022B-1AE0-4801-A383-3088F674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endParaRPr lang="pt-P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87D14-7624-4BDF-817C-54F1860C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5194-C9C6-41BB-B5CC-31BD26A4B1DA}" type="datetime1">
              <a:rPr lang="pt-PT" smtClean="0"/>
              <a:t>26/04/2020</a:t>
            </a:fld>
            <a:endParaRPr lang="pt-PT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52214C-7913-41FE-B07A-C81AB532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Projecto e Seminário - 1920SV</a:t>
            </a:r>
            <a:endParaRPr lang="pt-P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0B85B6-3AEE-4227-8E6A-1274C480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3789-D9A7-42A0-96DD-4CDD02AFD346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1169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363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PowerPoint Presentation</vt:lpstr>
      <vt:lpstr>Index</vt:lpstr>
      <vt:lpstr>What is Docker?</vt:lpstr>
      <vt:lpstr>Container VS Virtual Machine</vt:lpstr>
      <vt:lpstr>Under the Hood</vt:lpstr>
      <vt:lpstr>Docker Image</vt:lpstr>
      <vt:lpstr>Dockerfile</vt:lpstr>
      <vt:lpstr>DockerFile Example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Rodrigo LeaL</dc:creator>
  <cp:lastModifiedBy>Rodrigo LeaL</cp:lastModifiedBy>
  <cp:revision>34</cp:revision>
  <dcterms:created xsi:type="dcterms:W3CDTF">2020-04-22T22:24:12Z</dcterms:created>
  <dcterms:modified xsi:type="dcterms:W3CDTF">2020-04-26T15:41:41Z</dcterms:modified>
</cp:coreProperties>
</file>