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55" r:id="rId2"/>
    <p:sldId id="357" r:id="rId3"/>
    <p:sldId id="882" r:id="rId4"/>
    <p:sldId id="358" r:id="rId5"/>
    <p:sldId id="881" r:id="rId6"/>
    <p:sldId id="356" r:id="rId7"/>
    <p:sldId id="359" r:id="rId8"/>
    <p:sldId id="361" r:id="rId9"/>
    <p:sldId id="375" r:id="rId10"/>
    <p:sldId id="360" r:id="rId11"/>
    <p:sldId id="365" r:id="rId12"/>
    <p:sldId id="363" r:id="rId13"/>
    <p:sldId id="883" r:id="rId14"/>
    <p:sldId id="369" r:id="rId15"/>
    <p:sldId id="368" r:id="rId16"/>
    <p:sldId id="370" r:id="rId17"/>
    <p:sldId id="371" r:id="rId18"/>
    <p:sldId id="884" r:id="rId19"/>
    <p:sldId id="373" r:id="rId20"/>
    <p:sldId id="374" r:id="rId21"/>
    <p:sldId id="376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007DC6"/>
    <a:srgbClr val="4472C4"/>
    <a:srgbClr val="9966FF"/>
    <a:srgbClr val="C92626"/>
    <a:srgbClr val="83A2D8"/>
    <a:srgbClr val="ECB2B2"/>
    <a:srgbClr val="9A3A3A"/>
    <a:srgbClr val="5C739C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/>
    <p:restoredTop sz="94800"/>
  </p:normalViewPr>
  <p:slideViewPr>
    <p:cSldViewPr snapToGrid="0" snapToObjects="1">
      <p:cViewPr varScale="1">
        <p:scale>
          <a:sx n="212" d="100"/>
          <a:sy n="212" d="100"/>
        </p:scale>
        <p:origin x="1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4" d="100"/>
          <a:sy n="124" d="100"/>
        </p:scale>
        <p:origin x="464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Souza" userId="d38c9ff407922b1b" providerId="LiveId" clId="{20680751-E5CA-1744-A74B-65AB6EEC8C3B}"/>
    <pc:docChg chg="sldOrd">
      <pc:chgData name="Vinicius Souza" userId="d38c9ff407922b1b" providerId="LiveId" clId="{20680751-E5CA-1744-A74B-65AB6EEC8C3B}" dt="2021-11-24T15:27:52.283" v="2" actId="20578"/>
      <pc:docMkLst>
        <pc:docMk/>
      </pc:docMkLst>
      <pc:sldChg chg="ord">
        <pc:chgData name="Vinicius Souza" userId="d38c9ff407922b1b" providerId="LiveId" clId="{20680751-E5CA-1744-A74B-65AB6EEC8C3B}" dt="2021-11-24T15:27:52.283" v="2" actId="20578"/>
        <pc:sldMkLst>
          <pc:docMk/>
          <pc:sldMk cId="2700431037" sldId="355"/>
        </pc:sldMkLst>
      </pc:sldChg>
    </pc:docChg>
  </pc:docChgLst>
  <pc:docChgLst>
    <pc:chgData name="Fernando Itano" userId="c08c8c8f113bb00b" providerId="LiveId" clId="{03EC7735-6FA6-4698-AFFD-41849B201945}"/>
    <pc:docChg chg="undo redo custSel delSld modSld sldOrd">
      <pc:chgData name="Fernando Itano" userId="c08c8c8f113bb00b" providerId="LiveId" clId="{03EC7735-6FA6-4698-AFFD-41849B201945}" dt="2020-12-15T03:11:55.489" v="6429" actId="14100"/>
      <pc:docMkLst>
        <pc:docMk/>
      </pc:docMkLst>
      <pc:sldChg chg="addSp delSp modSp mod">
        <pc:chgData name="Fernando Itano" userId="c08c8c8f113bb00b" providerId="LiveId" clId="{03EC7735-6FA6-4698-AFFD-41849B201945}" dt="2020-12-15T00:56:39.281" v="1606" actId="20577"/>
        <pc:sldMkLst>
          <pc:docMk/>
          <pc:sldMk cId="3952490624" sldId="356"/>
        </pc:sldMkLst>
        <pc:spChg chg="del">
          <ac:chgData name="Fernando Itano" userId="c08c8c8f113bb00b" providerId="LiveId" clId="{03EC7735-6FA6-4698-AFFD-41849B201945}" dt="2020-12-15T00:52:48.040" v="1185" actId="478"/>
          <ac:spMkLst>
            <pc:docMk/>
            <pc:sldMk cId="3952490624" sldId="356"/>
            <ac:spMk id="2" creationId="{00000000-0000-0000-0000-000000000000}"/>
          </ac:spMkLst>
        </pc:spChg>
        <pc:spChg chg="del mod">
          <ac:chgData name="Fernando Itano" userId="c08c8c8f113bb00b" providerId="LiveId" clId="{03EC7735-6FA6-4698-AFFD-41849B201945}" dt="2020-12-15T00:53:49.441" v="1339" actId="478"/>
          <ac:spMkLst>
            <pc:docMk/>
            <pc:sldMk cId="3952490624" sldId="356"/>
            <ac:spMk id="4" creationId="{00000000-0000-0000-0000-000000000000}"/>
          </ac:spMkLst>
        </pc:spChg>
        <pc:spChg chg="add mod">
          <ac:chgData name="Fernando Itano" userId="c08c8c8f113bb00b" providerId="LiveId" clId="{03EC7735-6FA6-4698-AFFD-41849B201945}" dt="2020-12-15T00:54:08.341" v="1342" actId="207"/>
          <ac:spMkLst>
            <pc:docMk/>
            <pc:sldMk cId="3952490624" sldId="356"/>
            <ac:spMk id="8" creationId="{05F43AAB-C2F2-4946-9F8A-939F655C50F8}"/>
          </ac:spMkLst>
        </pc:spChg>
        <pc:spChg chg="add mod">
          <ac:chgData name="Fernando Itano" userId="c08c8c8f113bb00b" providerId="LiveId" clId="{03EC7735-6FA6-4698-AFFD-41849B201945}" dt="2020-12-15T00:56:39.281" v="1606" actId="20577"/>
          <ac:spMkLst>
            <pc:docMk/>
            <pc:sldMk cId="3952490624" sldId="356"/>
            <ac:spMk id="9" creationId="{37E6D25A-9E89-4531-A601-6425B575DAA3}"/>
          </ac:spMkLst>
        </pc:spChg>
      </pc:sldChg>
      <pc:sldChg chg="delSp modSp mod">
        <pc:chgData name="Fernando Itano" userId="c08c8c8f113bb00b" providerId="LiveId" clId="{03EC7735-6FA6-4698-AFFD-41849B201945}" dt="2020-12-15T02:30:48.249" v="5386" actId="20577"/>
        <pc:sldMkLst>
          <pc:docMk/>
          <pc:sldMk cId="2657355573" sldId="357"/>
        </pc:sldMkLst>
        <pc:spChg chg="mod">
          <ac:chgData name="Fernando Itano" userId="c08c8c8f113bb00b" providerId="LiveId" clId="{03EC7735-6FA6-4698-AFFD-41849B201945}" dt="2020-12-15T02:30:48.249" v="5386" actId="20577"/>
          <ac:spMkLst>
            <pc:docMk/>
            <pc:sldMk cId="2657355573" sldId="357"/>
            <ac:spMk id="2" creationId="{00000000-0000-0000-0000-000000000000}"/>
          </ac:spMkLst>
        </pc:spChg>
        <pc:spChg chg="del mod">
          <ac:chgData name="Fernando Itano" userId="c08c8c8f113bb00b" providerId="LiveId" clId="{03EC7735-6FA6-4698-AFFD-41849B201945}" dt="2020-12-15T00:36:02.227" v="185" actId="478"/>
          <ac:spMkLst>
            <pc:docMk/>
            <pc:sldMk cId="2657355573" sldId="357"/>
            <ac:spMk id="18" creationId="{00000000-0000-0000-0000-000000000000}"/>
          </ac:spMkLst>
        </pc:spChg>
        <pc:spChg chg="del">
          <ac:chgData name="Fernando Itano" userId="c08c8c8f113bb00b" providerId="LiveId" clId="{03EC7735-6FA6-4698-AFFD-41849B201945}" dt="2020-12-15T00:35:56.968" v="183" actId="478"/>
          <ac:spMkLst>
            <pc:docMk/>
            <pc:sldMk cId="2657355573" sldId="357"/>
            <ac:spMk id="19" creationId="{00000000-0000-0000-0000-000000000000}"/>
          </ac:spMkLst>
        </pc:spChg>
      </pc:sldChg>
      <pc:sldChg chg="modSp mod">
        <pc:chgData name="Fernando Itano" userId="c08c8c8f113bb00b" providerId="LiveId" clId="{03EC7735-6FA6-4698-AFFD-41849B201945}" dt="2020-12-15T00:54:00.171" v="1340" actId="207"/>
        <pc:sldMkLst>
          <pc:docMk/>
          <pc:sldMk cId="4155972973" sldId="358"/>
        </pc:sldMkLst>
        <pc:spChg chg="mod">
          <ac:chgData name="Fernando Itano" userId="c08c8c8f113bb00b" providerId="LiveId" clId="{03EC7735-6FA6-4698-AFFD-41849B201945}" dt="2020-12-15T00:52:42.281" v="1183" actId="1036"/>
          <ac:spMkLst>
            <pc:docMk/>
            <pc:sldMk cId="4155972973" sldId="358"/>
            <ac:spMk id="2" creationId="{00000000-0000-0000-0000-000000000000}"/>
          </ac:spMkLst>
        </pc:spChg>
        <pc:spChg chg="mod">
          <ac:chgData name="Fernando Itano" userId="c08c8c8f113bb00b" providerId="LiveId" clId="{03EC7735-6FA6-4698-AFFD-41849B201945}" dt="2020-12-15T00:54:00.171" v="1340" actId="207"/>
          <ac:spMkLst>
            <pc:docMk/>
            <pc:sldMk cId="4155972973" sldId="358"/>
            <ac:spMk id="4" creationId="{00000000-0000-0000-0000-000000000000}"/>
          </ac:spMkLst>
        </pc:spChg>
      </pc:sldChg>
      <pc:sldChg chg="addSp delSp modSp mod">
        <pc:chgData name="Fernando Itano" userId="c08c8c8f113bb00b" providerId="LiveId" clId="{03EC7735-6FA6-4698-AFFD-41849B201945}" dt="2020-12-15T01:54:15.991" v="4452" actId="20577"/>
        <pc:sldMkLst>
          <pc:docMk/>
          <pc:sldMk cId="3381759257" sldId="359"/>
        </pc:sldMkLst>
        <pc:spChg chg="mod">
          <ac:chgData name="Fernando Itano" userId="c08c8c8f113bb00b" providerId="LiveId" clId="{03EC7735-6FA6-4698-AFFD-41849B201945}" dt="2020-12-15T01:03:23.805" v="2130" actId="552"/>
          <ac:spMkLst>
            <pc:docMk/>
            <pc:sldMk cId="3381759257" sldId="359"/>
            <ac:spMk id="2" creationId="{00000000-0000-0000-0000-000000000000}"/>
          </ac:spMkLst>
        </pc:spChg>
        <pc:spChg chg="del">
          <ac:chgData name="Fernando Itano" userId="c08c8c8f113bb00b" providerId="LiveId" clId="{03EC7735-6FA6-4698-AFFD-41849B201945}" dt="2020-12-15T00:58:11.133" v="1835" actId="478"/>
          <ac:spMkLst>
            <pc:docMk/>
            <pc:sldMk cId="3381759257" sldId="359"/>
            <ac:spMk id="4" creationId="{00000000-0000-0000-0000-000000000000}"/>
          </ac:spMkLst>
        </pc:spChg>
        <pc:spChg chg="mod">
          <ac:chgData name="Fernando Itano" userId="c08c8c8f113bb00b" providerId="LiveId" clId="{03EC7735-6FA6-4698-AFFD-41849B201945}" dt="2020-12-15T01:54:15.991" v="4452" actId="20577"/>
          <ac:spMkLst>
            <pc:docMk/>
            <pc:sldMk cId="3381759257" sldId="359"/>
            <ac:spMk id="8" creationId="{30F0A940-43AE-4763-8F1F-A7F841B4BB6D}"/>
          </ac:spMkLst>
        </pc:spChg>
        <pc:spChg chg="add mod">
          <ac:chgData name="Fernando Itano" userId="c08c8c8f113bb00b" providerId="LiveId" clId="{03EC7735-6FA6-4698-AFFD-41849B201945}" dt="2020-12-15T00:58:28.016" v="1839" actId="14100"/>
          <ac:spMkLst>
            <pc:docMk/>
            <pc:sldMk cId="3381759257" sldId="359"/>
            <ac:spMk id="9" creationId="{F31AD7C0-3EA1-4A5C-8058-A94C2EAA8E73}"/>
          </ac:spMkLst>
        </pc:spChg>
        <pc:spChg chg="add del mod">
          <ac:chgData name="Fernando Itano" userId="c08c8c8f113bb00b" providerId="LiveId" clId="{03EC7735-6FA6-4698-AFFD-41849B201945}" dt="2020-12-15T00:58:05.182" v="1834" actId="478"/>
          <ac:spMkLst>
            <pc:docMk/>
            <pc:sldMk cId="3381759257" sldId="359"/>
            <ac:spMk id="10" creationId="{F0E39920-942D-4E2D-8FE0-7163E2EBB1A3}"/>
          </ac:spMkLst>
        </pc:spChg>
        <pc:graphicFrameChg chg="mod modGraphic">
          <ac:chgData name="Fernando Itano" userId="c08c8c8f113bb00b" providerId="LiveId" clId="{03EC7735-6FA6-4698-AFFD-41849B201945}" dt="2020-12-15T01:03:23.805" v="2130" actId="552"/>
          <ac:graphicFrameMkLst>
            <pc:docMk/>
            <pc:sldMk cId="3381759257" sldId="359"/>
            <ac:graphicFrameMk id="6" creationId="{00000000-0000-0000-0000-000000000000}"/>
          </ac:graphicFrameMkLst>
        </pc:graphicFrameChg>
      </pc:sldChg>
      <pc:sldChg chg="addSp delSp modSp mod">
        <pc:chgData name="Fernando Itano" userId="c08c8c8f113bb00b" providerId="LiveId" clId="{03EC7735-6FA6-4698-AFFD-41849B201945}" dt="2020-12-15T01:23:35.755" v="3230" actId="6549"/>
        <pc:sldMkLst>
          <pc:docMk/>
          <pc:sldMk cId="868732798" sldId="360"/>
        </pc:sldMkLst>
        <pc:spChg chg="del">
          <ac:chgData name="Fernando Itano" userId="c08c8c8f113bb00b" providerId="LiveId" clId="{03EC7735-6FA6-4698-AFFD-41849B201945}" dt="2020-12-15T01:05:03.104" v="2291" actId="478"/>
          <ac:spMkLst>
            <pc:docMk/>
            <pc:sldMk cId="868732798" sldId="360"/>
            <ac:spMk id="2" creationId="{00000000-0000-0000-0000-000000000000}"/>
          </ac:spMkLst>
        </pc:spChg>
        <pc:spChg chg="del">
          <ac:chgData name="Fernando Itano" userId="c08c8c8f113bb00b" providerId="LiveId" clId="{03EC7735-6FA6-4698-AFFD-41849B201945}" dt="2020-12-15T01:10:31.814" v="2511" actId="478"/>
          <ac:spMkLst>
            <pc:docMk/>
            <pc:sldMk cId="868732798" sldId="360"/>
            <ac:spMk id="4" creationId="{00000000-0000-0000-0000-000000000000}"/>
          </ac:spMkLst>
        </pc:spChg>
        <pc:spChg chg="mod">
          <ac:chgData name="Fernando Itano" userId="c08c8c8f113bb00b" providerId="LiveId" clId="{03EC7735-6FA6-4698-AFFD-41849B201945}" dt="2020-12-15T01:17:33.460" v="2632" actId="1036"/>
          <ac:spMkLst>
            <pc:docMk/>
            <pc:sldMk cId="868732798" sldId="360"/>
            <ac:spMk id="8" creationId="{37FA0C32-52F5-4E11-909C-D00FEE3C10F2}"/>
          </ac:spMkLst>
        </pc:spChg>
        <pc:spChg chg="add mod">
          <ac:chgData name="Fernando Itano" userId="c08c8c8f113bb00b" providerId="LiveId" clId="{03EC7735-6FA6-4698-AFFD-41849B201945}" dt="2020-12-15T01:17:33.460" v="2632" actId="1036"/>
          <ac:spMkLst>
            <pc:docMk/>
            <pc:sldMk cId="868732798" sldId="360"/>
            <ac:spMk id="11" creationId="{F0F7EB54-9009-42D9-8971-F09241C094CC}"/>
          </ac:spMkLst>
        </pc:spChg>
        <pc:spChg chg="add mod">
          <ac:chgData name="Fernando Itano" userId="c08c8c8f113bb00b" providerId="LiveId" clId="{03EC7735-6FA6-4698-AFFD-41849B201945}" dt="2020-12-15T01:04:59.609" v="2290" actId="20577"/>
          <ac:spMkLst>
            <pc:docMk/>
            <pc:sldMk cId="868732798" sldId="360"/>
            <ac:spMk id="13" creationId="{F50E3D88-F7EF-4C84-B6BD-5B7F4673CE24}"/>
          </ac:spMkLst>
        </pc:spChg>
        <pc:spChg chg="add del mod">
          <ac:chgData name="Fernando Itano" userId="c08c8c8f113bb00b" providerId="LiveId" clId="{03EC7735-6FA6-4698-AFFD-41849B201945}" dt="2020-12-15T01:12:55.872" v="2578" actId="478"/>
          <ac:spMkLst>
            <pc:docMk/>
            <pc:sldMk cId="868732798" sldId="360"/>
            <ac:spMk id="14" creationId="{6DED736D-8B84-405F-871D-F28B6E6B2867}"/>
          </ac:spMkLst>
        </pc:spChg>
        <pc:spChg chg="add mod">
          <ac:chgData name="Fernando Itano" userId="c08c8c8f113bb00b" providerId="LiveId" clId="{03EC7735-6FA6-4698-AFFD-41849B201945}" dt="2020-12-15T01:18:01.512" v="2696" actId="6549"/>
          <ac:spMkLst>
            <pc:docMk/>
            <pc:sldMk cId="868732798" sldId="360"/>
            <ac:spMk id="15" creationId="{4BBB6BF5-79AB-4BA9-AA4E-C31EACEE29E2}"/>
          </ac:spMkLst>
        </pc:spChg>
        <pc:graphicFrameChg chg="mod modGraphic">
          <ac:chgData name="Fernando Itano" userId="c08c8c8f113bb00b" providerId="LiveId" clId="{03EC7735-6FA6-4698-AFFD-41849B201945}" dt="2020-12-15T01:23:35.755" v="3230" actId="6549"/>
          <ac:graphicFrameMkLst>
            <pc:docMk/>
            <pc:sldMk cId="868732798" sldId="360"/>
            <ac:graphicFrameMk id="7" creationId="{00000000-0000-0000-0000-000000000000}"/>
          </ac:graphicFrameMkLst>
        </pc:graphicFrameChg>
        <pc:graphicFrameChg chg="add del mod">
          <ac:chgData name="Fernando Itano" userId="c08c8c8f113bb00b" providerId="LiveId" clId="{03EC7735-6FA6-4698-AFFD-41849B201945}" dt="2020-12-15T01:04:13.711" v="2136" actId="478"/>
          <ac:graphicFrameMkLst>
            <pc:docMk/>
            <pc:sldMk cId="868732798" sldId="360"/>
            <ac:graphicFrameMk id="12" creationId="{B39818D2-6A1D-4661-9FA0-388B95FE0D71}"/>
          </ac:graphicFrameMkLst>
        </pc:graphicFrameChg>
      </pc:sldChg>
      <pc:sldChg chg="addSp delSp modSp mod ord">
        <pc:chgData name="Fernando Itano" userId="c08c8c8f113bb00b" providerId="LiveId" clId="{03EC7735-6FA6-4698-AFFD-41849B201945}" dt="2020-12-15T01:54:22.642" v="4454" actId="6549"/>
        <pc:sldMkLst>
          <pc:docMk/>
          <pc:sldMk cId="3183099325" sldId="361"/>
        </pc:sldMkLst>
        <pc:spChg chg="mod ord">
          <ac:chgData name="Fernando Itano" userId="c08c8c8f113bb00b" providerId="LiveId" clId="{03EC7735-6FA6-4698-AFFD-41849B201945}" dt="2020-12-15T01:22:45.559" v="3228" actId="12788"/>
          <ac:spMkLst>
            <pc:docMk/>
            <pc:sldMk cId="3183099325" sldId="361"/>
            <ac:spMk id="4" creationId="{00000000-0000-0000-0000-000000000000}"/>
          </ac:spMkLst>
        </pc:spChg>
        <pc:spChg chg="del mod">
          <ac:chgData name="Fernando Itano" userId="c08c8c8f113bb00b" providerId="LiveId" clId="{03EC7735-6FA6-4698-AFFD-41849B201945}" dt="2020-12-15T01:18:54.833" v="2701" actId="478"/>
          <ac:spMkLst>
            <pc:docMk/>
            <pc:sldMk cId="3183099325" sldId="361"/>
            <ac:spMk id="7" creationId="{00000000-0000-0000-0000-000000000000}"/>
          </ac:spMkLst>
        </pc:spChg>
        <pc:spChg chg="mod">
          <ac:chgData name="Fernando Itano" userId="c08c8c8f113bb00b" providerId="LiveId" clId="{03EC7735-6FA6-4698-AFFD-41849B201945}" dt="2020-12-15T01:54:22.642" v="4454" actId="6549"/>
          <ac:spMkLst>
            <pc:docMk/>
            <pc:sldMk cId="3183099325" sldId="361"/>
            <ac:spMk id="8" creationId="{4CF63FC9-4E80-4ADA-8DA2-98A09F36F5D3}"/>
          </ac:spMkLst>
        </pc:spChg>
        <pc:spChg chg="add mod">
          <ac:chgData name="Fernando Itano" userId="c08c8c8f113bb00b" providerId="LiveId" clId="{03EC7735-6FA6-4698-AFFD-41849B201945}" dt="2020-12-15T01:21:55.624" v="3087" actId="20577"/>
          <ac:spMkLst>
            <pc:docMk/>
            <pc:sldMk cId="3183099325" sldId="361"/>
            <ac:spMk id="9" creationId="{3D4AB859-96F4-4C2D-8B04-FDE7522D7127}"/>
          </ac:spMkLst>
        </pc:spChg>
        <pc:spChg chg="add del mod">
          <ac:chgData name="Fernando Itano" userId="c08c8c8f113bb00b" providerId="LiveId" clId="{03EC7735-6FA6-4698-AFFD-41849B201945}" dt="2020-12-15T01:22:00.647" v="3088" actId="478"/>
          <ac:spMkLst>
            <pc:docMk/>
            <pc:sldMk cId="3183099325" sldId="361"/>
            <ac:spMk id="10" creationId="{920719FB-B00F-4448-8707-5E5CD063C19F}"/>
          </ac:spMkLst>
        </pc:spChg>
      </pc:sldChg>
      <pc:sldChg chg="addSp delSp modSp mod">
        <pc:chgData name="Fernando Itano" userId="c08c8c8f113bb00b" providerId="LiveId" clId="{03EC7735-6FA6-4698-AFFD-41849B201945}" dt="2020-12-15T02:22:15.817" v="5246" actId="14100"/>
        <pc:sldMkLst>
          <pc:docMk/>
          <pc:sldMk cId="1636096571" sldId="363"/>
        </pc:sldMkLst>
        <pc:spChg chg="mod">
          <ac:chgData name="Fernando Itano" userId="c08c8c8f113bb00b" providerId="LiveId" clId="{03EC7735-6FA6-4698-AFFD-41849B201945}" dt="2020-12-15T02:18:38.294" v="4918" actId="14100"/>
          <ac:spMkLst>
            <pc:docMk/>
            <pc:sldMk cId="1636096571" sldId="363"/>
            <ac:spMk id="4" creationId="{00000000-0000-0000-0000-000000000000}"/>
          </ac:spMkLst>
        </pc:spChg>
        <pc:spChg chg="del mod">
          <ac:chgData name="Fernando Itano" userId="c08c8c8f113bb00b" providerId="LiveId" clId="{03EC7735-6FA6-4698-AFFD-41849B201945}" dt="2020-12-15T01:42:26.032" v="4448" actId="478"/>
          <ac:spMkLst>
            <pc:docMk/>
            <pc:sldMk cId="1636096571" sldId="363"/>
            <ac:spMk id="7" creationId="{00000000-0000-0000-0000-000000000000}"/>
          </ac:spMkLst>
        </pc:spChg>
        <pc:spChg chg="mod">
          <ac:chgData name="Fernando Itano" userId="c08c8c8f113bb00b" providerId="LiveId" clId="{03EC7735-6FA6-4698-AFFD-41849B201945}" dt="2020-12-15T01:42:19.992" v="4446" actId="20577"/>
          <ac:spMkLst>
            <pc:docMk/>
            <pc:sldMk cId="1636096571" sldId="363"/>
            <ac:spMk id="8" creationId="{472FCCE3-B54D-49A3-8F46-B25B127D3F24}"/>
          </ac:spMkLst>
        </pc:spChg>
        <pc:spChg chg="add del mod">
          <ac:chgData name="Fernando Itano" userId="c08c8c8f113bb00b" providerId="LiveId" clId="{03EC7735-6FA6-4698-AFFD-41849B201945}" dt="2020-12-15T01:54:46.604" v="4456" actId="478"/>
          <ac:spMkLst>
            <pc:docMk/>
            <pc:sldMk cId="1636096571" sldId="363"/>
            <ac:spMk id="9" creationId="{6105D579-AEBB-4B08-9F9E-542ABFE9370E}"/>
          </ac:spMkLst>
        </pc:spChg>
        <pc:spChg chg="add mod">
          <ac:chgData name="Fernando Itano" userId="c08c8c8f113bb00b" providerId="LiveId" clId="{03EC7735-6FA6-4698-AFFD-41849B201945}" dt="2020-12-15T02:21:48.905" v="5239" actId="20577"/>
          <ac:spMkLst>
            <pc:docMk/>
            <pc:sldMk cId="1636096571" sldId="363"/>
            <ac:spMk id="10" creationId="{25E3A72F-1157-4454-BDBE-784E1E56E4C3}"/>
          </ac:spMkLst>
        </pc:spChg>
        <pc:spChg chg="add mod">
          <ac:chgData name="Fernando Itano" userId="c08c8c8f113bb00b" providerId="LiveId" clId="{03EC7735-6FA6-4698-AFFD-41849B201945}" dt="2020-12-15T02:22:15.817" v="5246" actId="14100"/>
          <ac:spMkLst>
            <pc:docMk/>
            <pc:sldMk cId="1636096571" sldId="363"/>
            <ac:spMk id="11" creationId="{28794292-3096-49A2-A4BA-A8C16706F204}"/>
          </ac:spMkLst>
        </pc:spChg>
      </pc:sldChg>
      <pc:sldChg chg="del">
        <pc:chgData name="Fernando Itano" userId="c08c8c8f113bb00b" providerId="LiveId" clId="{03EC7735-6FA6-4698-AFFD-41849B201945}" dt="2020-12-15T02:22:35.859" v="5247" actId="47"/>
        <pc:sldMkLst>
          <pc:docMk/>
          <pc:sldMk cId="2081731551" sldId="364"/>
        </pc:sldMkLst>
      </pc:sldChg>
      <pc:sldChg chg="addSp delSp modSp mod">
        <pc:chgData name="Fernando Itano" userId="c08c8c8f113bb00b" providerId="LiveId" clId="{03EC7735-6FA6-4698-AFFD-41849B201945}" dt="2020-12-15T01:42:02.958" v="4433" actId="14100"/>
        <pc:sldMkLst>
          <pc:docMk/>
          <pc:sldMk cId="1035266738" sldId="365"/>
        </pc:sldMkLst>
        <pc:spChg chg="mod">
          <ac:chgData name="Fernando Itano" userId="c08c8c8f113bb00b" providerId="LiveId" clId="{03EC7735-6FA6-4698-AFFD-41849B201945}" dt="2020-12-15T01:42:02.958" v="4433" actId="14100"/>
          <ac:spMkLst>
            <pc:docMk/>
            <pc:sldMk cId="1035266738" sldId="365"/>
            <ac:spMk id="4" creationId="{00000000-0000-0000-0000-000000000000}"/>
          </ac:spMkLst>
        </pc:spChg>
        <pc:spChg chg="add mod">
          <ac:chgData name="Fernando Itano" userId="c08c8c8f113bb00b" providerId="LiveId" clId="{03EC7735-6FA6-4698-AFFD-41849B201945}" dt="2020-12-15T01:32:50.837" v="3768"/>
          <ac:spMkLst>
            <pc:docMk/>
            <pc:sldMk cId="1035266738" sldId="365"/>
            <ac:spMk id="7" creationId="{59255E46-8FB5-4A74-8E5B-0A389C6B51B3}"/>
          </ac:spMkLst>
        </pc:spChg>
        <pc:spChg chg="add del mod">
          <ac:chgData name="Fernando Itano" userId="c08c8c8f113bb00b" providerId="LiveId" clId="{03EC7735-6FA6-4698-AFFD-41849B201945}" dt="2020-12-15T01:33:39.605" v="3775" actId="478"/>
          <ac:spMkLst>
            <pc:docMk/>
            <pc:sldMk cId="1035266738" sldId="365"/>
            <ac:spMk id="11" creationId="{8AF6F5EE-B9DB-40EA-9471-5ED0D28EBFE3}"/>
          </ac:spMkLst>
        </pc:spChg>
        <pc:graphicFrameChg chg="add del mod">
          <ac:chgData name="Fernando Itano" userId="c08c8c8f113bb00b" providerId="LiveId" clId="{03EC7735-6FA6-4698-AFFD-41849B201945}" dt="2020-12-15T01:33:00.179" v="3770" actId="478"/>
          <ac:graphicFrameMkLst>
            <pc:docMk/>
            <pc:sldMk cId="1035266738" sldId="365"/>
            <ac:graphicFrameMk id="6" creationId="{03EE820A-7729-4FD4-8792-EB246DF2DD87}"/>
          </ac:graphicFrameMkLst>
        </pc:graphicFrameChg>
        <pc:graphicFrameChg chg="mod modGraphic">
          <ac:chgData name="Fernando Itano" userId="c08c8c8f113bb00b" providerId="LiveId" clId="{03EC7735-6FA6-4698-AFFD-41849B201945}" dt="2020-12-15T01:41:58.667" v="4432" actId="2165"/>
          <ac:graphicFrameMkLst>
            <pc:docMk/>
            <pc:sldMk cId="1035266738" sldId="365"/>
            <ac:graphicFrameMk id="8" creationId="{00000000-0000-0000-0000-000000000000}"/>
          </ac:graphicFrameMkLst>
        </pc:graphicFrameChg>
      </pc:sldChg>
      <pc:sldChg chg="addSp delSp modSp mod">
        <pc:chgData name="Fernando Itano" userId="c08c8c8f113bb00b" providerId="LiveId" clId="{03EC7735-6FA6-4698-AFFD-41849B201945}" dt="2020-12-15T02:44:11.208" v="5953" actId="1035"/>
        <pc:sldMkLst>
          <pc:docMk/>
          <pc:sldMk cId="1741594289" sldId="368"/>
        </pc:sldMkLst>
        <pc:spChg chg="del">
          <ac:chgData name="Fernando Itano" userId="c08c8c8f113bb00b" providerId="LiveId" clId="{03EC7735-6FA6-4698-AFFD-41849B201945}" dt="2020-12-15T02:44:05.487" v="5921" actId="478"/>
          <ac:spMkLst>
            <pc:docMk/>
            <pc:sldMk cId="1741594289" sldId="368"/>
            <ac:spMk id="2" creationId="{00000000-0000-0000-0000-000000000000}"/>
          </ac:spMkLst>
        </pc:spChg>
        <pc:spChg chg="mod">
          <ac:chgData name="Fernando Itano" userId="c08c8c8f113bb00b" providerId="LiveId" clId="{03EC7735-6FA6-4698-AFFD-41849B201945}" dt="2020-12-15T02:44:11.208" v="5953" actId="1035"/>
          <ac:spMkLst>
            <pc:docMk/>
            <pc:sldMk cId="1741594289" sldId="368"/>
            <ac:spMk id="4" creationId="{00000000-0000-0000-0000-000000000000}"/>
          </ac:spMkLst>
        </pc:spChg>
        <pc:spChg chg="mod">
          <ac:chgData name="Fernando Itano" userId="c08c8c8f113bb00b" providerId="LiveId" clId="{03EC7735-6FA6-4698-AFFD-41849B201945}" dt="2020-12-15T02:34:23.016" v="5468" actId="20577"/>
          <ac:spMkLst>
            <pc:docMk/>
            <pc:sldMk cId="1741594289" sldId="368"/>
            <ac:spMk id="7" creationId="{4EEF0473-403F-46C9-A5AF-209FAE3DC2CA}"/>
          </ac:spMkLst>
        </pc:spChg>
        <pc:spChg chg="add del mod">
          <ac:chgData name="Fernando Itano" userId="c08c8c8f113bb00b" providerId="LiveId" clId="{03EC7735-6FA6-4698-AFFD-41849B201945}" dt="2020-12-15T02:28:03.082" v="5268" actId="478"/>
          <ac:spMkLst>
            <pc:docMk/>
            <pc:sldMk cId="1741594289" sldId="368"/>
            <ac:spMk id="8" creationId="{527AC9B0-8686-484E-8A1A-2899A168ECF7}"/>
          </ac:spMkLst>
        </pc:spChg>
      </pc:sldChg>
      <pc:sldChg chg="addSp delSp modSp mod ord">
        <pc:chgData name="Fernando Itano" userId="c08c8c8f113bb00b" providerId="LiveId" clId="{03EC7735-6FA6-4698-AFFD-41849B201945}" dt="2020-12-15T02:44:01.512" v="5920" actId="1035"/>
        <pc:sldMkLst>
          <pc:docMk/>
          <pc:sldMk cId="608215414" sldId="369"/>
        </pc:sldMkLst>
        <pc:spChg chg="del">
          <ac:chgData name="Fernando Itano" userId="c08c8c8f113bb00b" providerId="LiveId" clId="{03EC7735-6FA6-4698-AFFD-41849B201945}" dt="2020-12-15T02:43:36.083" v="5854" actId="478"/>
          <ac:spMkLst>
            <pc:docMk/>
            <pc:sldMk cId="608215414" sldId="369"/>
            <ac:spMk id="2" creationId="{00000000-0000-0000-0000-000000000000}"/>
          </ac:spMkLst>
        </pc:spChg>
        <pc:spChg chg="mod">
          <ac:chgData name="Fernando Itano" userId="c08c8c8f113bb00b" providerId="LiveId" clId="{03EC7735-6FA6-4698-AFFD-41849B201945}" dt="2020-12-15T02:43:41.561" v="5889" actId="1035"/>
          <ac:spMkLst>
            <pc:docMk/>
            <pc:sldMk cId="608215414" sldId="369"/>
            <ac:spMk id="4" creationId="{00000000-0000-0000-0000-000000000000}"/>
          </ac:spMkLst>
        </pc:spChg>
        <pc:spChg chg="add del mod">
          <ac:chgData name="Fernando Itano" userId="c08c8c8f113bb00b" providerId="LiveId" clId="{03EC7735-6FA6-4698-AFFD-41849B201945}" dt="2020-12-15T02:26:25.151" v="5255" actId="478"/>
          <ac:spMkLst>
            <pc:docMk/>
            <pc:sldMk cId="608215414" sldId="369"/>
            <ac:spMk id="10" creationId="{340D2F3D-E34D-43EA-9E4E-DB81548079ED}"/>
          </ac:spMkLst>
        </pc:spChg>
        <pc:graphicFrameChg chg="mod">
          <ac:chgData name="Fernando Itano" userId="c08c8c8f113bb00b" providerId="LiveId" clId="{03EC7735-6FA6-4698-AFFD-41849B201945}" dt="2020-12-15T02:44:01.512" v="5920" actId="1035"/>
          <ac:graphicFrameMkLst>
            <pc:docMk/>
            <pc:sldMk cId="608215414" sldId="369"/>
            <ac:graphicFrameMk id="5" creationId="{00000000-0000-0000-0000-000000000000}"/>
          </ac:graphicFrameMkLst>
        </pc:graphicFrameChg>
        <pc:graphicFrameChg chg="mod">
          <ac:chgData name="Fernando Itano" userId="c08c8c8f113bb00b" providerId="LiveId" clId="{03EC7735-6FA6-4698-AFFD-41849B201945}" dt="2020-12-15T02:44:01.512" v="5920" actId="1035"/>
          <ac:graphicFrameMkLst>
            <pc:docMk/>
            <pc:sldMk cId="608215414" sldId="369"/>
            <ac:graphicFrameMk id="6" creationId="{00000000-0000-0000-0000-000000000000}"/>
          </ac:graphicFrameMkLst>
        </pc:graphicFrameChg>
      </pc:sldChg>
      <pc:sldChg chg="delSp modSp mod">
        <pc:chgData name="Fernando Itano" userId="c08c8c8f113bb00b" providerId="LiveId" clId="{03EC7735-6FA6-4698-AFFD-41849B201945}" dt="2020-12-15T02:51:29.120" v="6115" actId="20577"/>
        <pc:sldMkLst>
          <pc:docMk/>
          <pc:sldMk cId="487767539" sldId="370"/>
        </pc:sldMkLst>
        <pc:spChg chg="del">
          <ac:chgData name="Fernando Itano" userId="c08c8c8f113bb00b" providerId="LiveId" clId="{03EC7735-6FA6-4698-AFFD-41849B201945}" dt="2020-12-15T02:44:15.052" v="5954" actId="478"/>
          <ac:spMkLst>
            <pc:docMk/>
            <pc:sldMk cId="487767539" sldId="370"/>
            <ac:spMk id="2" creationId="{00000000-0000-0000-0000-000000000000}"/>
          </ac:spMkLst>
        </pc:spChg>
        <pc:spChg chg="mod">
          <ac:chgData name="Fernando Itano" userId="c08c8c8f113bb00b" providerId="LiveId" clId="{03EC7735-6FA6-4698-AFFD-41849B201945}" dt="2020-12-15T02:51:29.120" v="6115" actId="20577"/>
          <ac:spMkLst>
            <pc:docMk/>
            <pc:sldMk cId="487767539" sldId="370"/>
            <ac:spMk id="4" creationId="{00000000-0000-0000-0000-000000000000}"/>
          </ac:spMkLst>
        </pc:spChg>
        <pc:spChg chg="mod">
          <ac:chgData name="Fernando Itano" userId="c08c8c8f113bb00b" providerId="LiveId" clId="{03EC7735-6FA6-4698-AFFD-41849B201945}" dt="2020-12-15T02:30:34.618" v="5379" actId="20577"/>
          <ac:spMkLst>
            <pc:docMk/>
            <pc:sldMk cId="487767539" sldId="370"/>
            <ac:spMk id="8" creationId="{F9A49CFE-1DF2-40DF-83CC-E51B17E01B5D}"/>
          </ac:spMkLst>
        </pc:spChg>
        <pc:spChg chg="del">
          <ac:chgData name="Fernando Itano" userId="c08c8c8f113bb00b" providerId="LiveId" clId="{03EC7735-6FA6-4698-AFFD-41849B201945}" dt="2020-12-15T02:30:05.412" v="5371" actId="478"/>
          <ac:spMkLst>
            <pc:docMk/>
            <pc:sldMk cId="487767539" sldId="370"/>
            <ac:spMk id="18" creationId="{00000000-0000-0000-0000-000000000000}"/>
          </ac:spMkLst>
        </pc:spChg>
      </pc:sldChg>
      <pc:sldChg chg="modSp mod">
        <pc:chgData name="Fernando Itano" userId="c08c8c8f113bb00b" providerId="LiveId" clId="{03EC7735-6FA6-4698-AFFD-41849B201945}" dt="2020-12-15T02:45:58.657" v="5994" actId="14100"/>
        <pc:sldMkLst>
          <pc:docMk/>
          <pc:sldMk cId="1768818841" sldId="371"/>
        </pc:sldMkLst>
        <pc:spChg chg="mod">
          <ac:chgData name="Fernando Itano" userId="c08c8c8f113bb00b" providerId="LiveId" clId="{03EC7735-6FA6-4698-AFFD-41849B201945}" dt="2020-12-15T02:45:58.657" v="5994" actId="14100"/>
          <ac:spMkLst>
            <pc:docMk/>
            <pc:sldMk cId="1768818841" sldId="371"/>
            <ac:spMk id="9" creationId="{00000000-0000-0000-0000-000000000000}"/>
          </ac:spMkLst>
        </pc:spChg>
      </pc:sldChg>
      <pc:sldChg chg="addSp delSp modSp mod">
        <pc:chgData name="Fernando Itano" userId="c08c8c8f113bb00b" providerId="LiveId" clId="{03EC7735-6FA6-4698-AFFD-41849B201945}" dt="2020-12-15T03:09:45.490" v="6385"/>
        <pc:sldMkLst>
          <pc:docMk/>
          <pc:sldMk cId="1922238497" sldId="373"/>
        </pc:sldMkLst>
        <pc:spChg chg="del">
          <ac:chgData name="Fernando Itano" userId="c08c8c8f113bb00b" providerId="LiveId" clId="{03EC7735-6FA6-4698-AFFD-41849B201945}" dt="2020-12-15T02:45:47.477" v="5992" actId="478"/>
          <ac:spMkLst>
            <pc:docMk/>
            <pc:sldMk cId="1922238497" sldId="373"/>
            <ac:spMk id="2" creationId="{00000000-0000-0000-0000-000000000000}"/>
          </ac:spMkLst>
        </pc:spChg>
        <pc:spChg chg="mod">
          <ac:chgData name="Fernando Itano" userId="c08c8c8f113bb00b" providerId="LiveId" clId="{03EC7735-6FA6-4698-AFFD-41849B201945}" dt="2020-12-15T02:47:39.073" v="6085" actId="14100"/>
          <ac:spMkLst>
            <pc:docMk/>
            <pc:sldMk cId="1922238497" sldId="373"/>
            <ac:spMk id="4" creationId="{00000000-0000-0000-0000-000000000000}"/>
          </ac:spMkLst>
        </pc:spChg>
        <pc:spChg chg="add del mod">
          <ac:chgData name="Fernando Itano" userId="c08c8c8f113bb00b" providerId="LiveId" clId="{03EC7735-6FA6-4698-AFFD-41849B201945}" dt="2020-12-15T03:09:45.490" v="6385"/>
          <ac:spMkLst>
            <pc:docMk/>
            <pc:sldMk cId="1922238497" sldId="373"/>
            <ac:spMk id="9" creationId="{03F8AA92-D24A-457F-8B9C-E8AA1FF4EB94}"/>
          </ac:spMkLst>
        </pc:spChg>
        <pc:spChg chg="del">
          <ac:chgData name="Fernando Itano" userId="c08c8c8f113bb00b" providerId="LiveId" clId="{03EC7735-6FA6-4698-AFFD-41849B201945}" dt="2020-12-15T03:09:27.043" v="6383" actId="478"/>
          <ac:spMkLst>
            <pc:docMk/>
            <pc:sldMk cId="1922238497" sldId="373"/>
            <ac:spMk id="18" creationId="{00000000-0000-0000-0000-000000000000}"/>
          </ac:spMkLst>
        </pc:spChg>
      </pc:sldChg>
      <pc:sldChg chg="addSp delSp modSp mod">
        <pc:chgData name="Fernando Itano" userId="c08c8c8f113bb00b" providerId="LiveId" clId="{03EC7735-6FA6-4698-AFFD-41849B201945}" dt="2020-12-15T03:09:25.093" v="6382" actId="478"/>
        <pc:sldMkLst>
          <pc:docMk/>
          <pc:sldMk cId="898989670" sldId="374"/>
        </pc:sldMkLst>
        <pc:spChg chg="del">
          <ac:chgData name="Fernando Itano" userId="c08c8c8f113bb00b" providerId="LiveId" clId="{03EC7735-6FA6-4698-AFFD-41849B201945}" dt="2020-12-15T03:04:30.668" v="6116" actId="478"/>
          <ac:spMkLst>
            <pc:docMk/>
            <pc:sldMk cId="898989670" sldId="374"/>
            <ac:spMk id="2" creationId="{00000000-0000-0000-0000-000000000000}"/>
          </ac:spMkLst>
        </pc:spChg>
        <pc:spChg chg="mod">
          <ac:chgData name="Fernando Itano" userId="c08c8c8f113bb00b" providerId="LiveId" clId="{03EC7735-6FA6-4698-AFFD-41849B201945}" dt="2020-12-15T03:09:11.324" v="6379" actId="14100"/>
          <ac:spMkLst>
            <pc:docMk/>
            <pc:sldMk cId="898989670" sldId="374"/>
            <ac:spMk id="4" creationId="{00000000-0000-0000-0000-000000000000}"/>
          </ac:spMkLst>
        </pc:spChg>
        <pc:spChg chg="add del mod">
          <ac:chgData name="Fernando Itano" userId="c08c8c8f113bb00b" providerId="LiveId" clId="{03EC7735-6FA6-4698-AFFD-41849B201945}" dt="2020-12-15T03:04:47.067" v="6119" actId="478"/>
          <ac:spMkLst>
            <pc:docMk/>
            <pc:sldMk cId="898989670" sldId="374"/>
            <ac:spMk id="9" creationId="{784A8E7A-1C02-4395-8452-7D02601BA51B}"/>
          </ac:spMkLst>
        </pc:spChg>
        <pc:spChg chg="del">
          <ac:chgData name="Fernando Itano" userId="c08c8c8f113bb00b" providerId="LiveId" clId="{03EC7735-6FA6-4698-AFFD-41849B201945}" dt="2020-12-15T03:09:25.093" v="6382" actId="478"/>
          <ac:spMkLst>
            <pc:docMk/>
            <pc:sldMk cId="898989670" sldId="374"/>
            <ac:spMk id="18" creationId="{00000000-0000-0000-0000-000000000000}"/>
          </ac:spMkLst>
        </pc:spChg>
      </pc:sldChg>
      <pc:sldChg chg="addSp delSp modSp mod ord">
        <pc:chgData name="Fernando Itano" userId="c08c8c8f113bb00b" providerId="LiveId" clId="{03EC7735-6FA6-4698-AFFD-41849B201945}" dt="2020-12-15T02:15:22.627" v="4638" actId="6549"/>
        <pc:sldMkLst>
          <pc:docMk/>
          <pc:sldMk cId="1584586868" sldId="375"/>
        </pc:sldMkLst>
        <pc:spChg chg="del">
          <ac:chgData name="Fernando Itano" userId="c08c8c8f113bb00b" providerId="LiveId" clId="{03EC7735-6FA6-4698-AFFD-41849B201945}" dt="2020-12-15T01:26:49.681" v="3237" actId="478"/>
          <ac:spMkLst>
            <pc:docMk/>
            <pc:sldMk cId="1584586868" sldId="375"/>
            <ac:spMk id="4" creationId="{00000000-0000-0000-0000-000000000000}"/>
          </ac:spMkLst>
        </pc:spChg>
        <pc:spChg chg="del">
          <ac:chgData name="Fernando Itano" userId="c08c8c8f113bb00b" providerId="LiveId" clId="{03EC7735-6FA6-4698-AFFD-41849B201945}" dt="2020-12-15T01:27:02.033" v="3239" actId="478"/>
          <ac:spMkLst>
            <pc:docMk/>
            <pc:sldMk cId="1584586868" sldId="375"/>
            <ac:spMk id="8" creationId="{00000000-0000-0000-0000-000000000000}"/>
          </ac:spMkLst>
        </pc:spChg>
        <pc:spChg chg="add mod">
          <ac:chgData name="Fernando Itano" userId="c08c8c8f113bb00b" providerId="LiveId" clId="{03EC7735-6FA6-4698-AFFD-41849B201945}" dt="2020-12-15T01:32:09.903" v="3766" actId="12788"/>
          <ac:spMkLst>
            <pc:docMk/>
            <pc:sldMk cId="1584586868" sldId="375"/>
            <ac:spMk id="9" creationId="{9AC0BF1B-D0D5-4A19-82A5-A148976D0025}"/>
          </ac:spMkLst>
        </pc:spChg>
        <pc:spChg chg="add mod">
          <ac:chgData name="Fernando Itano" userId="c08c8c8f113bb00b" providerId="LiveId" clId="{03EC7735-6FA6-4698-AFFD-41849B201945}" dt="2020-12-15T02:15:22.627" v="4638" actId="6549"/>
          <ac:spMkLst>
            <pc:docMk/>
            <pc:sldMk cId="1584586868" sldId="375"/>
            <ac:spMk id="10" creationId="{206182E0-1C06-4E6A-B29F-F9D33DD3061C}"/>
          </ac:spMkLst>
        </pc:spChg>
      </pc:sldChg>
      <pc:sldChg chg="addSp delSp modSp mod">
        <pc:chgData name="Fernando Itano" userId="c08c8c8f113bb00b" providerId="LiveId" clId="{03EC7735-6FA6-4698-AFFD-41849B201945}" dt="2020-12-15T03:11:55.489" v="6429" actId="14100"/>
        <pc:sldMkLst>
          <pc:docMk/>
          <pc:sldMk cId="1395974469" sldId="376"/>
        </pc:sldMkLst>
        <pc:spChg chg="del">
          <ac:chgData name="Fernando Itano" userId="c08c8c8f113bb00b" providerId="LiveId" clId="{03EC7735-6FA6-4698-AFFD-41849B201945}" dt="2020-12-15T03:09:20.862" v="6380" actId="478"/>
          <ac:spMkLst>
            <pc:docMk/>
            <pc:sldMk cId="1395974469" sldId="376"/>
            <ac:spMk id="2" creationId="{00000000-0000-0000-0000-000000000000}"/>
          </ac:spMkLst>
        </pc:spChg>
        <pc:spChg chg="mod">
          <ac:chgData name="Fernando Itano" userId="c08c8c8f113bb00b" providerId="LiveId" clId="{03EC7735-6FA6-4698-AFFD-41849B201945}" dt="2020-12-15T03:11:55.489" v="6429" actId="14100"/>
          <ac:spMkLst>
            <pc:docMk/>
            <pc:sldMk cId="1395974469" sldId="376"/>
            <ac:spMk id="4" creationId="{00000000-0000-0000-0000-000000000000}"/>
          </ac:spMkLst>
        </pc:spChg>
        <pc:spChg chg="add del mod">
          <ac:chgData name="Fernando Itano" userId="c08c8c8f113bb00b" providerId="LiveId" clId="{03EC7735-6FA6-4698-AFFD-41849B201945}" dt="2020-12-15T03:09:57.887" v="6388" actId="478"/>
          <ac:spMkLst>
            <pc:docMk/>
            <pc:sldMk cId="1395974469" sldId="376"/>
            <ac:spMk id="9" creationId="{1869AF8E-E247-486C-80D2-9BF371F351E2}"/>
          </ac:spMkLst>
        </pc:spChg>
        <pc:spChg chg="del">
          <ac:chgData name="Fernando Itano" userId="c08c8c8f113bb00b" providerId="LiveId" clId="{03EC7735-6FA6-4698-AFFD-41849B201945}" dt="2020-12-15T03:09:23.046" v="6381" actId="478"/>
          <ac:spMkLst>
            <pc:docMk/>
            <pc:sldMk cId="1395974469" sldId="376"/>
            <ac:spMk id="18" creationId="{00000000-0000-0000-0000-000000000000}"/>
          </ac:spMkLst>
        </pc:spChg>
      </pc:sldChg>
      <pc:sldChg chg="addSp delSp modSp mod">
        <pc:chgData name="Fernando Itano" userId="c08c8c8f113bb00b" providerId="LiveId" clId="{03EC7735-6FA6-4698-AFFD-41849B201945}" dt="2020-12-15T00:58:45.418" v="1842" actId="14100"/>
        <pc:sldMkLst>
          <pc:docMk/>
          <pc:sldMk cId="4081831384" sldId="881"/>
        </pc:sldMkLst>
        <pc:spChg chg="del">
          <ac:chgData name="Fernando Itano" userId="c08c8c8f113bb00b" providerId="LiveId" clId="{03EC7735-6FA6-4698-AFFD-41849B201945}" dt="2020-12-15T00:49:20.113" v="1011" actId="478"/>
          <ac:spMkLst>
            <pc:docMk/>
            <pc:sldMk cId="4081831384" sldId="881"/>
            <ac:spMk id="4" creationId="{00000000-0000-0000-0000-000000000000}"/>
          </ac:spMkLst>
        </pc:spChg>
        <pc:spChg chg="add mod">
          <ac:chgData name="Fernando Itano" userId="c08c8c8f113bb00b" providerId="LiveId" clId="{03EC7735-6FA6-4698-AFFD-41849B201945}" dt="2020-12-15T00:58:45.418" v="1842" actId="14100"/>
          <ac:spMkLst>
            <pc:docMk/>
            <pc:sldMk cId="4081831384" sldId="881"/>
            <ac:spMk id="7" creationId="{7333741B-9BF0-42DA-9385-8255F71A2FE8}"/>
          </ac:spMkLst>
        </pc:spChg>
        <pc:spChg chg="add del mod">
          <ac:chgData name="Fernando Itano" userId="c08c8c8f113bb00b" providerId="LiveId" clId="{03EC7735-6FA6-4698-AFFD-41849B201945}" dt="2020-12-15T00:49:46.604" v="1016" actId="478"/>
          <ac:spMkLst>
            <pc:docMk/>
            <pc:sldMk cId="4081831384" sldId="881"/>
            <ac:spMk id="8" creationId="{3EF5C628-7E57-4ECD-9A20-6993E2B83BB3}"/>
          </ac:spMkLst>
        </pc:spChg>
        <pc:graphicFrameChg chg="mod modGraphic">
          <ac:chgData name="Fernando Itano" userId="c08c8c8f113bb00b" providerId="LiveId" clId="{03EC7735-6FA6-4698-AFFD-41849B201945}" dt="2020-12-15T00:52:18.745" v="1162" actId="2165"/>
          <ac:graphicFrameMkLst>
            <pc:docMk/>
            <pc:sldMk cId="4081831384" sldId="881"/>
            <ac:graphicFrameMk id="6" creationId="{51C8B632-AB43-4551-A26C-323EA5CEDAB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3-468C-8F4D-28102C861234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03-468C-8F4D-28102C861234}"/>
            </c:ext>
          </c:extLst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Série 3</c:v>
                </c:pt>
              </c:strCache>
            </c:strRef>
          </c:tx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03-468C-8F4D-28102C8612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775424"/>
        <c:axId val="162776960"/>
      </c:barChart>
      <c:catAx>
        <c:axId val="162775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pt-BR"/>
          </a:p>
        </c:txPr>
        <c:crossAx val="162776960"/>
        <c:crosses val="autoZero"/>
        <c:auto val="1"/>
        <c:lblAlgn val="ctr"/>
        <c:lblOffset val="100"/>
        <c:noMultiLvlLbl val="0"/>
      </c:catAx>
      <c:valAx>
        <c:axId val="162776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277542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B5-4BF7-A199-5E5DD2C1BA9D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B5-4BF7-A199-5E5DD2C1BA9D}"/>
            </c:ext>
          </c:extLst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Série 3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B5-4BF7-A199-5E5DD2C1B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688000"/>
        <c:axId val="162693888"/>
      </c:lineChart>
      <c:catAx>
        <c:axId val="162688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pt-BR"/>
          </a:p>
        </c:txPr>
        <c:crossAx val="162693888"/>
        <c:crosses val="autoZero"/>
        <c:auto val="1"/>
        <c:lblAlgn val="ctr"/>
        <c:lblOffset val="100"/>
        <c:noMultiLvlLbl val="0"/>
      </c:catAx>
      <c:valAx>
        <c:axId val="162693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2688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45A01E-F95D-448A-A80E-0FDC3C14120E}" type="doc">
      <dgm:prSet loTypeId="urn:microsoft.com/office/officeart/2005/8/layout/cycle5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BDE57908-4671-4F5B-BBEF-288F9B44ACFD}">
      <dgm:prSet phldrT="[Texto]"/>
      <dgm:spPr/>
      <dgm:t>
        <a:bodyPr/>
        <a:lstStyle/>
        <a:p>
          <a:pPr rtl="0"/>
          <a:r>
            <a:rPr kumimoji="0" lang="pt-BR" b="1" i="0" u="none" strike="noStrike" cap="none" normalizeH="0">
              <a:ln/>
              <a:effectLst/>
              <a:latin typeface="Arial" charset="0"/>
              <a:cs typeface="Arial" charset="0"/>
            </a:rPr>
            <a:t>Extração da base no sistema origem</a:t>
          </a:r>
          <a:endParaRPr lang="pt-BR" dirty="0"/>
        </a:p>
      </dgm:t>
    </dgm:pt>
    <dgm:pt modelId="{3AD21B55-1C99-4DA1-AA63-7991376BC9B7}" type="parTrans" cxnId="{BBD3B67D-16E9-4516-9D6A-5A1442208ECE}">
      <dgm:prSet/>
      <dgm:spPr/>
      <dgm:t>
        <a:bodyPr/>
        <a:lstStyle/>
        <a:p>
          <a:endParaRPr lang="pt-BR"/>
        </a:p>
      </dgm:t>
    </dgm:pt>
    <dgm:pt modelId="{37CC23A3-95AE-429E-9A2A-6056B2A5A91C}" type="sibTrans" cxnId="{BBD3B67D-16E9-4516-9D6A-5A1442208ECE}">
      <dgm:prSet/>
      <dgm:spPr/>
      <dgm:t>
        <a:bodyPr/>
        <a:lstStyle/>
        <a:p>
          <a:endParaRPr lang="pt-BR"/>
        </a:p>
      </dgm:t>
    </dgm:pt>
    <dgm:pt modelId="{AC49333F-6D75-4982-B0E7-909AF8C3DA26}">
      <dgm:prSet phldrT="[Texto]"/>
      <dgm:spPr/>
      <dgm:t>
        <a:bodyPr/>
        <a:lstStyle/>
        <a:p>
          <a:pPr rtl="0"/>
          <a:r>
            <a:rPr lang="pt-BR" b="1" u="none" baseline="0">
              <a:cs typeface="Arial" charset="0"/>
            </a:rPr>
            <a:t>Transformação</a:t>
          </a:r>
          <a:r>
            <a:rPr lang="pt-BR" b="1" u="none">
              <a:cs typeface="Arial" charset="0"/>
            </a:rPr>
            <a:t> das variáveis</a:t>
          </a:r>
          <a:endParaRPr lang="pt-BR" dirty="0"/>
        </a:p>
      </dgm:t>
    </dgm:pt>
    <dgm:pt modelId="{C9518ADD-1F13-4D39-887A-B9DC9601E446}" type="parTrans" cxnId="{59ED08B9-0F28-4B1C-85AD-6A9C7FEE29A5}">
      <dgm:prSet/>
      <dgm:spPr/>
      <dgm:t>
        <a:bodyPr/>
        <a:lstStyle/>
        <a:p>
          <a:endParaRPr lang="pt-BR"/>
        </a:p>
      </dgm:t>
    </dgm:pt>
    <dgm:pt modelId="{C55A361C-FAF5-45C6-BCB8-D63950D539F3}" type="sibTrans" cxnId="{59ED08B9-0F28-4B1C-85AD-6A9C7FEE29A5}">
      <dgm:prSet/>
      <dgm:spPr/>
      <dgm:t>
        <a:bodyPr/>
        <a:lstStyle/>
        <a:p>
          <a:endParaRPr lang="pt-BR"/>
        </a:p>
      </dgm:t>
    </dgm:pt>
    <dgm:pt modelId="{9DEC624C-B737-48DC-BE9A-60DAE770FB78}">
      <dgm:prSet phldrT="[Texto]"/>
      <dgm:spPr/>
      <dgm:t>
        <a:bodyPr/>
        <a:lstStyle/>
        <a:p>
          <a:pPr rtl="0"/>
          <a:r>
            <a:rPr kumimoji="0" lang="pt-BR" b="1" i="0" u="none" strike="noStrike" cap="none" normalizeH="0" baseline="0">
              <a:ln/>
              <a:effectLst/>
              <a:latin typeface="Arial" charset="0"/>
              <a:cs typeface="Arial" charset="0"/>
            </a:rPr>
            <a:t>Escoragem</a:t>
          </a:r>
          <a:r>
            <a:rPr kumimoji="0" lang="pt-BR" b="1" i="0" u="none" strike="noStrike" cap="none" normalizeH="0">
              <a:ln/>
              <a:effectLst/>
              <a:latin typeface="Arial" charset="0"/>
              <a:cs typeface="Arial" charset="0"/>
            </a:rPr>
            <a:t> do modelo</a:t>
          </a:r>
          <a:endParaRPr lang="pt-BR" dirty="0"/>
        </a:p>
      </dgm:t>
    </dgm:pt>
    <dgm:pt modelId="{2886E0DD-92CC-49AD-9BCA-812140C88F50}" type="parTrans" cxnId="{8EA49B1D-D693-4765-AF83-718E4F46BCFB}">
      <dgm:prSet/>
      <dgm:spPr/>
      <dgm:t>
        <a:bodyPr/>
        <a:lstStyle/>
        <a:p>
          <a:endParaRPr lang="pt-BR"/>
        </a:p>
      </dgm:t>
    </dgm:pt>
    <dgm:pt modelId="{5D8CAA3D-A99B-4C70-9AFC-2AD3B66B7A96}" type="sibTrans" cxnId="{8EA49B1D-D693-4765-AF83-718E4F46BCFB}">
      <dgm:prSet/>
      <dgm:spPr/>
      <dgm:t>
        <a:bodyPr/>
        <a:lstStyle/>
        <a:p>
          <a:endParaRPr lang="pt-BR"/>
        </a:p>
      </dgm:t>
    </dgm:pt>
    <dgm:pt modelId="{424734C4-70D1-46B0-ABC8-AD9ED246DCE4}">
      <dgm:prSet phldrT="[Texto]"/>
      <dgm:spPr/>
      <dgm:t>
        <a:bodyPr/>
        <a:lstStyle/>
        <a:p>
          <a:pPr rtl="0"/>
          <a:r>
            <a:rPr lang="pt-BR" b="1" u="none" baseline="0">
              <a:cs typeface="Arial" charset="0"/>
            </a:rPr>
            <a:t>Disponibilização</a:t>
          </a:r>
          <a:r>
            <a:rPr lang="pt-BR" b="1" u="none">
              <a:cs typeface="Arial" charset="0"/>
            </a:rPr>
            <a:t> da base escorada para as áreas clientes</a:t>
          </a:r>
          <a:endParaRPr lang="pt-BR" dirty="0"/>
        </a:p>
      </dgm:t>
    </dgm:pt>
    <dgm:pt modelId="{C88FD32F-53C4-4C0B-8CE0-78A35A1D9468}" type="parTrans" cxnId="{EB37A2C8-1C03-41AE-B5D3-E360FAAC5F00}">
      <dgm:prSet/>
      <dgm:spPr/>
      <dgm:t>
        <a:bodyPr/>
        <a:lstStyle/>
        <a:p>
          <a:endParaRPr lang="pt-BR"/>
        </a:p>
      </dgm:t>
    </dgm:pt>
    <dgm:pt modelId="{5F4F5551-FCC9-43D2-9565-A595F138D2E8}" type="sibTrans" cxnId="{EB37A2C8-1C03-41AE-B5D3-E360FAAC5F00}">
      <dgm:prSet/>
      <dgm:spPr/>
      <dgm:t>
        <a:bodyPr/>
        <a:lstStyle/>
        <a:p>
          <a:endParaRPr lang="pt-BR"/>
        </a:p>
      </dgm:t>
    </dgm:pt>
    <dgm:pt modelId="{117FCE7F-57F5-411C-B607-17DE51F687F0}">
      <dgm:prSet phldrT="[Texto]"/>
      <dgm:spPr/>
      <dgm:t>
        <a:bodyPr/>
        <a:lstStyle/>
        <a:p>
          <a:pPr rtl="0"/>
          <a:r>
            <a:rPr kumimoji="0" lang="pt-BR" b="1" i="0" u="none" strike="noStrike" cap="none" normalizeH="0" baseline="0">
              <a:ln/>
              <a:effectLst/>
              <a:latin typeface="Arial" charset="0"/>
              <a:cs typeface="Arial" charset="0"/>
            </a:rPr>
            <a:t>Retroalimentação</a:t>
          </a:r>
          <a:r>
            <a:rPr kumimoji="0" lang="pt-BR" b="1" i="0" u="none" strike="noStrike" cap="none" normalizeH="0">
              <a:ln/>
              <a:effectLst/>
              <a:latin typeface="Arial" charset="0"/>
              <a:cs typeface="Arial" charset="0"/>
            </a:rPr>
            <a:t> das análises da área cliente para a área de modelagem</a:t>
          </a:r>
          <a:endParaRPr lang="pt-BR" dirty="0"/>
        </a:p>
      </dgm:t>
    </dgm:pt>
    <dgm:pt modelId="{D443F1F8-A1E4-4688-9D31-F27EE0D9C0ED}" type="parTrans" cxnId="{2D19D0E0-F58B-4116-9333-26FECAF6954F}">
      <dgm:prSet/>
      <dgm:spPr/>
      <dgm:t>
        <a:bodyPr/>
        <a:lstStyle/>
        <a:p>
          <a:endParaRPr lang="pt-BR"/>
        </a:p>
      </dgm:t>
    </dgm:pt>
    <dgm:pt modelId="{F208C6D4-0170-4005-9607-86811E061029}" type="sibTrans" cxnId="{2D19D0E0-F58B-4116-9333-26FECAF6954F}">
      <dgm:prSet/>
      <dgm:spPr/>
      <dgm:t>
        <a:bodyPr/>
        <a:lstStyle/>
        <a:p>
          <a:endParaRPr lang="pt-BR"/>
        </a:p>
      </dgm:t>
    </dgm:pt>
    <dgm:pt modelId="{87F44F32-5148-4A3C-B124-60D97A4D01D8}">
      <dgm:prSet phldrT="[Texto]"/>
      <dgm:spPr/>
      <dgm:t>
        <a:bodyPr/>
        <a:lstStyle/>
        <a:p>
          <a:pPr rtl="0"/>
          <a:r>
            <a:rPr lang="pt-BR" b="1" u="none" baseline="0" dirty="0">
              <a:cs typeface="Arial" charset="0"/>
            </a:rPr>
            <a:t>Acompanhamento</a:t>
          </a:r>
          <a:r>
            <a:rPr lang="pt-BR" b="1" u="none" dirty="0">
              <a:cs typeface="Arial" charset="0"/>
            </a:rPr>
            <a:t> do modelo</a:t>
          </a:r>
          <a:endParaRPr lang="pt-BR" dirty="0"/>
        </a:p>
      </dgm:t>
    </dgm:pt>
    <dgm:pt modelId="{06891016-CF9F-4256-8C80-AEEFF9E41B8D}" type="parTrans" cxnId="{CFF004B4-82E5-4B1C-B689-555D23E496A9}">
      <dgm:prSet/>
      <dgm:spPr/>
      <dgm:t>
        <a:bodyPr/>
        <a:lstStyle/>
        <a:p>
          <a:endParaRPr lang="pt-BR"/>
        </a:p>
      </dgm:t>
    </dgm:pt>
    <dgm:pt modelId="{C78B90F0-B0B6-47FA-A4D4-0D246C79F430}" type="sibTrans" cxnId="{CFF004B4-82E5-4B1C-B689-555D23E496A9}">
      <dgm:prSet/>
      <dgm:spPr/>
      <dgm:t>
        <a:bodyPr/>
        <a:lstStyle/>
        <a:p>
          <a:endParaRPr lang="pt-BR"/>
        </a:p>
      </dgm:t>
    </dgm:pt>
    <dgm:pt modelId="{906EA016-1CD0-4BB1-845D-BC90535160CA}">
      <dgm:prSet phldrT="[Texto]"/>
      <dgm:spPr/>
      <dgm:t>
        <a:bodyPr/>
        <a:lstStyle/>
        <a:p>
          <a:pPr rtl="0"/>
          <a:r>
            <a:rPr lang="pt-BR" b="1" u="none">
              <a:cs typeface="Arial" charset="0"/>
            </a:rPr>
            <a:t>Calibragem/melhoria do modelo se necessário</a:t>
          </a:r>
          <a:endParaRPr lang="pt-BR" dirty="0"/>
        </a:p>
      </dgm:t>
    </dgm:pt>
    <dgm:pt modelId="{52100B95-0ABA-4A71-AC26-7A114190E064}" type="parTrans" cxnId="{FBD574E7-230C-45D1-B006-7899474D2CE6}">
      <dgm:prSet/>
      <dgm:spPr/>
      <dgm:t>
        <a:bodyPr/>
        <a:lstStyle/>
        <a:p>
          <a:endParaRPr lang="pt-BR"/>
        </a:p>
      </dgm:t>
    </dgm:pt>
    <dgm:pt modelId="{9DBC41CA-E632-487A-8932-B1D64622B2BF}" type="sibTrans" cxnId="{FBD574E7-230C-45D1-B006-7899474D2CE6}">
      <dgm:prSet/>
      <dgm:spPr/>
      <dgm:t>
        <a:bodyPr/>
        <a:lstStyle/>
        <a:p>
          <a:endParaRPr lang="pt-BR"/>
        </a:p>
      </dgm:t>
    </dgm:pt>
    <dgm:pt modelId="{3FEF534D-D96F-4751-990A-F54BD59B817B}" type="pres">
      <dgm:prSet presAssocID="{0945A01E-F95D-448A-A80E-0FDC3C14120E}" presName="cycle" presStyleCnt="0">
        <dgm:presLayoutVars>
          <dgm:dir/>
          <dgm:resizeHandles val="exact"/>
        </dgm:presLayoutVars>
      </dgm:prSet>
      <dgm:spPr/>
    </dgm:pt>
    <dgm:pt modelId="{518A4211-FD0B-4FA4-9E7C-A34DAEB1ED17}" type="pres">
      <dgm:prSet presAssocID="{BDE57908-4671-4F5B-BBEF-288F9B44ACFD}" presName="node" presStyleLbl="node1" presStyleIdx="0" presStyleCnt="7">
        <dgm:presLayoutVars>
          <dgm:bulletEnabled val="1"/>
        </dgm:presLayoutVars>
      </dgm:prSet>
      <dgm:spPr/>
    </dgm:pt>
    <dgm:pt modelId="{5B19271D-A60D-42F0-ABCC-795C310FCD94}" type="pres">
      <dgm:prSet presAssocID="{BDE57908-4671-4F5B-BBEF-288F9B44ACFD}" presName="spNode" presStyleCnt="0"/>
      <dgm:spPr/>
    </dgm:pt>
    <dgm:pt modelId="{729497F0-C4BB-436E-BF4C-4B95EE96F81C}" type="pres">
      <dgm:prSet presAssocID="{37CC23A3-95AE-429E-9A2A-6056B2A5A91C}" presName="sibTrans" presStyleLbl="sibTrans1D1" presStyleIdx="0" presStyleCnt="7"/>
      <dgm:spPr/>
    </dgm:pt>
    <dgm:pt modelId="{E79B8BF6-CFF6-440D-88E8-657B8C86C872}" type="pres">
      <dgm:prSet presAssocID="{AC49333F-6D75-4982-B0E7-909AF8C3DA26}" presName="node" presStyleLbl="node1" presStyleIdx="1" presStyleCnt="7">
        <dgm:presLayoutVars>
          <dgm:bulletEnabled val="1"/>
        </dgm:presLayoutVars>
      </dgm:prSet>
      <dgm:spPr/>
    </dgm:pt>
    <dgm:pt modelId="{6C7951EA-8678-486E-8764-CC39CE43DA97}" type="pres">
      <dgm:prSet presAssocID="{AC49333F-6D75-4982-B0E7-909AF8C3DA26}" presName="spNode" presStyleCnt="0"/>
      <dgm:spPr/>
    </dgm:pt>
    <dgm:pt modelId="{8A6A3616-A0D8-4EE3-8035-F154CA84055A}" type="pres">
      <dgm:prSet presAssocID="{C55A361C-FAF5-45C6-BCB8-D63950D539F3}" presName="sibTrans" presStyleLbl="sibTrans1D1" presStyleIdx="1" presStyleCnt="7"/>
      <dgm:spPr/>
    </dgm:pt>
    <dgm:pt modelId="{6414C414-8B33-4FB5-B5D8-3B4F45A3CB25}" type="pres">
      <dgm:prSet presAssocID="{9DEC624C-B737-48DC-BE9A-60DAE770FB78}" presName="node" presStyleLbl="node1" presStyleIdx="2" presStyleCnt="7">
        <dgm:presLayoutVars>
          <dgm:bulletEnabled val="1"/>
        </dgm:presLayoutVars>
      </dgm:prSet>
      <dgm:spPr/>
    </dgm:pt>
    <dgm:pt modelId="{5B8ABAE2-41E2-4B8B-8F37-F9F3B33A73FF}" type="pres">
      <dgm:prSet presAssocID="{9DEC624C-B737-48DC-BE9A-60DAE770FB78}" presName="spNode" presStyleCnt="0"/>
      <dgm:spPr/>
    </dgm:pt>
    <dgm:pt modelId="{A679483B-C21D-4374-9CFF-EDC29D69BCAE}" type="pres">
      <dgm:prSet presAssocID="{5D8CAA3D-A99B-4C70-9AFC-2AD3B66B7A96}" presName="sibTrans" presStyleLbl="sibTrans1D1" presStyleIdx="2" presStyleCnt="7"/>
      <dgm:spPr/>
    </dgm:pt>
    <dgm:pt modelId="{5D513E78-F854-4DBB-B283-7EC6797010CF}" type="pres">
      <dgm:prSet presAssocID="{424734C4-70D1-46B0-ABC8-AD9ED246DCE4}" presName="node" presStyleLbl="node1" presStyleIdx="3" presStyleCnt="7">
        <dgm:presLayoutVars>
          <dgm:bulletEnabled val="1"/>
        </dgm:presLayoutVars>
      </dgm:prSet>
      <dgm:spPr/>
    </dgm:pt>
    <dgm:pt modelId="{B52C27CD-0BFC-422D-A95D-C7706E06DB51}" type="pres">
      <dgm:prSet presAssocID="{424734C4-70D1-46B0-ABC8-AD9ED246DCE4}" presName="spNode" presStyleCnt="0"/>
      <dgm:spPr/>
    </dgm:pt>
    <dgm:pt modelId="{0BC3D3F1-7AED-4967-A310-4A366E43389E}" type="pres">
      <dgm:prSet presAssocID="{5F4F5551-FCC9-43D2-9565-A595F138D2E8}" presName="sibTrans" presStyleLbl="sibTrans1D1" presStyleIdx="3" presStyleCnt="7"/>
      <dgm:spPr/>
    </dgm:pt>
    <dgm:pt modelId="{CDEC8E06-A7D0-4A6C-A0AF-A7522053FC86}" type="pres">
      <dgm:prSet presAssocID="{117FCE7F-57F5-411C-B607-17DE51F687F0}" presName="node" presStyleLbl="node1" presStyleIdx="4" presStyleCnt="7">
        <dgm:presLayoutVars>
          <dgm:bulletEnabled val="1"/>
        </dgm:presLayoutVars>
      </dgm:prSet>
      <dgm:spPr/>
    </dgm:pt>
    <dgm:pt modelId="{DFF98DFD-F89E-4275-9999-EE34ABC695A8}" type="pres">
      <dgm:prSet presAssocID="{117FCE7F-57F5-411C-B607-17DE51F687F0}" presName="spNode" presStyleCnt="0"/>
      <dgm:spPr/>
    </dgm:pt>
    <dgm:pt modelId="{4E200442-FD42-48D0-BF1D-DBBBF53BFA42}" type="pres">
      <dgm:prSet presAssocID="{F208C6D4-0170-4005-9607-86811E061029}" presName="sibTrans" presStyleLbl="sibTrans1D1" presStyleIdx="4" presStyleCnt="7"/>
      <dgm:spPr/>
    </dgm:pt>
    <dgm:pt modelId="{1A5DAA9E-0130-40DC-9314-ADE23590E7AC}" type="pres">
      <dgm:prSet presAssocID="{87F44F32-5148-4A3C-B124-60D97A4D01D8}" presName="node" presStyleLbl="node1" presStyleIdx="5" presStyleCnt="7">
        <dgm:presLayoutVars>
          <dgm:bulletEnabled val="1"/>
        </dgm:presLayoutVars>
      </dgm:prSet>
      <dgm:spPr/>
    </dgm:pt>
    <dgm:pt modelId="{AF92161D-DF7A-40F3-9C40-377B74A1011A}" type="pres">
      <dgm:prSet presAssocID="{87F44F32-5148-4A3C-B124-60D97A4D01D8}" presName="spNode" presStyleCnt="0"/>
      <dgm:spPr/>
    </dgm:pt>
    <dgm:pt modelId="{BBC86C22-B9FE-4D60-8577-E77289FE6C4D}" type="pres">
      <dgm:prSet presAssocID="{C78B90F0-B0B6-47FA-A4D4-0D246C79F430}" presName="sibTrans" presStyleLbl="sibTrans1D1" presStyleIdx="5" presStyleCnt="7"/>
      <dgm:spPr/>
    </dgm:pt>
    <dgm:pt modelId="{0C1737A9-B0F3-4E4C-8794-4EFE529F82B4}" type="pres">
      <dgm:prSet presAssocID="{906EA016-1CD0-4BB1-845D-BC90535160CA}" presName="node" presStyleLbl="node1" presStyleIdx="6" presStyleCnt="7">
        <dgm:presLayoutVars>
          <dgm:bulletEnabled val="1"/>
        </dgm:presLayoutVars>
      </dgm:prSet>
      <dgm:spPr/>
    </dgm:pt>
    <dgm:pt modelId="{A9816784-9639-4910-88C6-2322746DF566}" type="pres">
      <dgm:prSet presAssocID="{906EA016-1CD0-4BB1-845D-BC90535160CA}" presName="spNode" presStyleCnt="0"/>
      <dgm:spPr/>
    </dgm:pt>
    <dgm:pt modelId="{632400C9-67F5-4265-8F5C-78849584B255}" type="pres">
      <dgm:prSet presAssocID="{9DBC41CA-E632-487A-8932-B1D64622B2BF}" presName="sibTrans" presStyleLbl="sibTrans1D1" presStyleIdx="6" presStyleCnt="7"/>
      <dgm:spPr/>
    </dgm:pt>
  </dgm:ptLst>
  <dgm:cxnLst>
    <dgm:cxn modelId="{EBDF6E07-715D-48B3-8DF3-8692EE944DE4}" type="presOf" srcId="{F208C6D4-0170-4005-9607-86811E061029}" destId="{4E200442-FD42-48D0-BF1D-DBBBF53BFA42}" srcOrd="0" destOrd="0" presId="urn:microsoft.com/office/officeart/2005/8/layout/cycle5"/>
    <dgm:cxn modelId="{D2DC5B0A-3CD4-45CA-9517-0F859DF5F916}" type="presOf" srcId="{BDE57908-4671-4F5B-BBEF-288F9B44ACFD}" destId="{518A4211-FD0B-4FA4-9E7C-A34DAEB1ED17}" srcOrd="0" destOrd="0" presId="urn:microsoft.com/office/officeart/2005/8/layout/cycle5"/>
    <dgm:cxn modelId="{8EA49B1D-D693-4765-AF83-718E4F46BCFB}" srcId="{0945A01E-F95D-448A-A80E-0FDC3C14120E}" destId="{9DEC624C-B737-48DC-BE9A-60DAE770FB78}" srcOrd="2" destOrd="0" parTransId="{2886E0DD-92CC-49AD-9BCA-812140C88F50}" sibTransId="{5D8CAA3D-A99B-4C70-9AFC-2AD3B66B7A96}"/>
    <dgm:cxn modelId="{AA0B7D2E-8E61-4BF5-8230-C6890EC56319}" type="presOf" srcId="{5D8CAA3D-A99B-4C70-9AFC-2AD3B66B7A96}" destId="{A679483B-C21D-4374-9CFF-EDC29D69BCAE}" srcOrd="0" destOrd="0" presId="urn:microsoft.com/office/officeart/2005/8/layout/cycle5"/>
    <dgm:cxn modelId="{DCDFE837-EF7C-47F9-B25E-F0413B2601FE}" type="presOf" srcId="{87F44F32-5148-4A3C-B124-60D97A4D01D8}" destId="{1A5DAA9E-0130-40DC-9314-ADE23590E7AC}" srcOrd="0" destOrd="0" presId="urn:microsoft.com/office/officeart/2005/8/layout/cycle5"/>
    <dgm:cxn modelId="{E5740C3A-91C3-42B1-9DC8-5E1C7AE938EE}" type="presOf" srcId="{5F4F5551-FCC9-43D2-9565-A595F138D2E8}" destId="{0BC3D3F1-7AED-4967-A310-4A366E43389E}" srcOrd="0" destOrd="0" presId="urn:microsoft.com/office/officeart/2005/8/layout/cycle5"/>
    <dgm:cxn modelId="{E3B6275A-E013-45F5-981E-0EAEC850EF19}" type="presOf" srcId="{9DEC624C-B737-48DC-BE9A-60DAE770FB78}" destId="{6414C414-8B33-4FB5-B5D8-3B4F45A3CB25}" srcOrd="0" destOrd="0" presId="urn:microsoft.com/office/officeart/2005/8/layout/cycle5"/>
    <dgm:cxn modelId="{2D87F75E-C039-47BD-839F-B336AB8B376F}" type="presOf" srcId="{AC49333F-6D75-4982-B0E7-909AF8C3DA26}" destId="{E79B8BF6-CFF6-440D-88E8-657B8C86C872}" srcOrd="0" destOrd="0" presId="urn:microsoft.com/office/officeart/2005/8/layout/cycle5"/>
    <dgm:cxn modelId="{4C65A470-FA9B-4A4F-80B5-9555530A1A85}" type="presOf" srcId="{0945A01E-F95D-448A-A80E-0FDC3C14120E}" destId="{3FEF534D-D96F-4751-990A-F54BD59B817B}" srcOrd="0" destOrd="0" presId="urn:microsoft.com/office/officeart/2005/8/layout/cycle5"/>
    <dgm:cxn modelId="{BBD3B67D-16E9-4516-9D6A-5A1442208ECE}" srcId="{0945A01E-F95D-448A-A80E-0FDC3C14120E}" destId="{BDE57908-4671-4F5B-BBEF-288F9B44ACFD}" srcOrd="0" destOrd="0" parTransId="{3AD21B55-1C99-4DA1-AA63-7991376BC9B7}" sibTransId="{37CC23A3-95AE-429E-9A2A-6056B2A5A91C}"/>
    <dgm:cxn modelId="{D884A897-C5B7-4605-BDCE-AC4B39723D3E}" type="presOf" srcId="{424734C4-70D1-46B0-ABC8-AD9ED246DCE4}" destId="{5D513E78-F854-4DBB-B283-7EC6797010CF}" srcOrd="0" destOrd="0" presId="urn:microsoft.com/office/officeart/2005/8/layout/cycle5"/>
    <dgm:cxn modelId="{CFF004B4-82E5-4B1C-B689-555D23E496A9}" srcId="{0945A01E-F95D-448A-A80E-0FDC3C14120E}" destId="{87F44F32-5148-4A3C-B124-60D97A4D01D8}" srcOrd="5" destOrd="0" parTransId="{06891016-CF9F-4256-8C80-AEEFF9E41B8D}" sibTransId="{C78B90F0-B0B6-47FA-A4D4-0D246C79F430}"/>
    <dgm:cxn modelId="{59ED08B9-0F28-4B1C-85AD-6A9C7FEE29A5}" srcId="{0945A01E-F95D-448A-A80E-0FDC3C14120E}" destId="{AC49333F-6D75-4982-B0E7-909AF8C3DA26}" srcOrd="1" destOrd="0" parTransId="{C9518ADD-1F13-4D39-887A-B9DC9601E446}" sibTransId="{C55A361C-FAF5-45C6-BCB8-D63950D539F3}"/>
    <dgm:cxn modelId="{AF5014BA-A344-4EE9-8C31-C6025DB50E37}" type="presOf" srcId="{37CC23A3-95AE-429E-9A2A-6056B2A5A91C}" destId="{729497F0-C4BB-436E-BF4C-4B95EE96F81C}" srcOrd="0" destOrd="0" presId="urn:microsoft.com/office/officeart/2005/8/layout/cycle5"/>
    <dgm:cxn modelId="{EB37A2C8-1C03-41AE-B5D3-E360FAAC5F00}" srcId="{0945A01E-F95D-448A-A80E-0FDC3C14120E}" destId="{424734C4-70D1-46B0-ABC8-AD9ED246DCE4}" srcOrd="3" destOrd="0" parTransId="{C88FD32F-53C4-4C0B-8CE0-78A35A1D9468}" sibTransId="{5F4F5551-FCC9-43D2-9565-A595F138D2E8}"/>
    <dgm:cxn modelId="{85E1A8CA-0B47-4409-9863-1736B2ADACA4}" type="presOf" srcId="{117FCE7F-57F5-411C-B607-17DE51F687F0}" destId="{CDEC8E06-A7D0-4A6C-A0AF-A7522053FC86}" srcOrd="0" destOrd="0" presId="urn:microsoft.com/office/officeart/2005/8/layout/cycle5"/>
    <dgm:cxn modelId="{96B417D3-F557-45A6-BE7B-39AD4045EB11}" type="presOf" srcId="{C78B90F0-B0B6-47FA-A4D4-0D246C79F430}" destId="{BBC86C22-B9FE-4D60-8577-E77289FE6C4D}" srcOrd="0" destOrd="0" presId="urn:microsoft.com/office/officeart/2005/8/layout/cycle5"/>
    <dgm:cxn modelId="{8F1288D4-FC5F-4BE4-8145-F66CF246101A}" type="presOf" srcId="{906EA016-1CD0-4BB1-845D-BC90535160CA}" destId="{0C1737A9-B0F3-4E4C-8794-4EFE529F82B4}" srcOrd="0" destOrd="0" presId="urn:microsoft.com/office/officeart/2005/8/layout/cycle5"/>
    <dgm:cxn modelId="{2D19D0E0-F58B-4116-9333-26FECAF6954F}" srcId="{0945A01E-F95D-448A-A80E-0FDC3C14120E}" destId="{117FCE7F-57F5-411C-B607-17DE51F687F0}" srcOrd="4" destOrd="0" parTransId="{D443F1F8-A1E4-4688-9D31-F27EE0D9C0ED}" sibTransId="{F208C6D4-0170-4005-9607-86811E061029}"/>
    <dgm:cxn modelId="{FBD574E7-230C-45D1-B006-7899474D2CE6}" srcId="{0945A01E-F95D-448A-A80E-0FDC3C14120E}" destId="{906EA016-1CD0-4BB1-845D-BC90535160CA}" srcOrd="6" destOrd="0" parTransId="{52100B95-0ABA-4A71-AC26-7A114190E064}" sibTransId="{9DBC41CA-E632-487A-8932-B1D64622B2BF}"/>
    <dgm:cxn modelId="{BE4E2EED-E33B-4BFB-93B5-782B0ADE1565}" type="presOf" srcId="{9DBC41CA-E632-487A-8932-B1D64622B2BF}" destId="{632400C9-67F5-4265-8F5C-78849584B255}" srcOrd="0" destOrd="0" presId="urn:microsoft.com/office/officeart/2005/8/layout/cycle5"/>
    <dgm:cxn modelId="{5F292DF7-0D10-43F4-973E-31ABAEA89EAC}" type="presOf" srcId="{C55A361C-FAF5-45C6-BCB8-D63950D539F3}" destId="{8A6A3616-A0D8-4EE3-8035-F154CA84055A}" srcOrd="0" destOrd="0" presId="urn:microsoft.com/office/officeart/2005/8/layout/cycle5"/>
    <dgm:cxn modelId="{7115778E-E83A-40BE-8848-5F1E8096FC11}" type="presParOf" srcId="{3FEF534D-D96F-4751-990A-F54BD59B817B}" destId="{518A4211-FD0B-4FA4-9E7C-A34DAEB1ED17}" srcOrd="0" destOrd="0" presId="urn:microsoft.com/office/officeart/2005/8/layout/cycle5"/>
    <dgm:cxn modelId="{A3B3EE6F-BA10-421E-A45A-7A2373C0A957}" type="presParOf" srcId="{3FEF534D-D96F-4751-990A-F54BD59B817B}" destId="{5B19271D-A60D-42F0-ABCC-795C310FCD94}" srcOrd="1" destOrd="0" presId="urn:microsoft.com/office/officeart/2005/8/layout/cycle5"/>
    <dgm:cxn modelId="{3BE00F89-78AE-4A75-95DD-586506F0F122}" type="presParOf" srcId="{3FEF534D-D96F-4751-990A-F54BD59B817B}" destId="{729497F0-C4BB-436E-BF4C-4B95EE96F81C}" srcOrd="2" destOrd="0" presId="urn:microsoft.com/office/officeart/2005/8/layout/cycle5"/>
    <dgm:cxn modelId="{390A924D-E432-408D-8E17-A10F811AD890}" type="presParOf" srcId="{3FEF534D-D96F-4751-990A-F54BD59B817B}" destId="{E79B8BF6-CFF6-440D-88E8-657B8C86C872}" srcOrd="3" destOrd="0" presId="urn:microsoft.com/office/officeart/2005/8/layout/cycle5"/>
    <dgm:cxn modelId="{F178FCBB-7478-4E94-9B1E-1737DF401EA5}" type="presParOf" srcId="{3FEF534D-D96F-4751-990A-F54BD59B817B}" destId="{6C7951EA-8678-486E-8764-CC39CE43DA97}" srcOrd="4" destOrd="0" presId="urn:microsoft.com/office/officeart/2005/8/layout/cycle5"/>
    <dgm:cxn modelId="{9967C55B-D1A0-4DCC-B755-EB0D93F3D2AC}" type="presParOf" srcId="{3FEF534D-D96F-4751-990A-F54BD59B817B}" destId="{8A6A3616-A0D8-4EE3-8035-F154CA84055A}" srcOrd="5" destOrd="0" presId="urn:microsoft.com/office/officeart/2005/8/layout/cycle5"/>
    <dgm:cxn modelId="{D27A400F-B77D-4D35-A20A-B73D379984E6}" type="presParOf" srcId="{3FEF534D-D96F-4751-990A-F54BD59B817B}" destId="{6414C414-8B33-4FB5-B5D8-3B4F45A3CB25}" srcOrd="6" destOrd="0" presId="urn:microsoft.com/office/officeart/2005/8/layout/cycle5"/>
    <dgm:cxn modelId="{2A0185B4-48A7-4E23-B30D-4DE1918A7F2B}" type="presParOf" srcId="{3FEF534D-D96F-4751-990A-F54BD59B817B}" destId="{5B8ABAE2-41E2-4B8B-8F37-F9F3B33A73FF}" srcOrd="7" destOrd="0" presId="urn:microsoft.com/office/officeart/2005/8/layout/cycle5"/>
    <dgm:cxn modelId="{3C239212-0386-45E7-B8C1-DF90B551861F}" type="presParOf" srcId="{3FEF534D-D96F-4751-990A-F54BD59B817B}" destId="{A679483B-C21D-4374-9CFF-EDC29D69BCAE}" srcOrd="8" destOrd="0" presId="urn:microsoft.com/office/officeart/2005/8/layout/cycle5"/>
    <dgm:cxn modelId="{71615646-7091-44F3-9CE4-82BE1BEE9466}" type="presParOf" srcId="{3FEF534D-D96F-4751-990A-F54BD59B817B}" destId="{5D513E78-F854-4DBB-B283-7EC6797010CF}" srcOrd="9" destOrd="0" presId="urn:microsoft.com/office/officeart/2005/8/layout/cycle5"/>
    <dgm:cxn modelId="{A280F239-97C8-4CE8-B09D-406471FD5213}" type="presParOf" srcId="{3FEF534D-D96F-4751-990A-F54BD59B817B}" destId="{B52C27CD-0BFC-422D-A95D-C7706E06DB51}" srcOrd="10" destOrd="0" presId="urn:microsoft.com/office/officeart/2005/8/layout/cycle5"/>
    <dgm:cxn modelId="{476A1A20-DB2F-4F14-9F57-1EDCE8F1DE51}" type="presParOf" srcId="{3FEF534D-D96F-4751-990A-F54BD59B817B}" destId="{0BC3D3F1-7AED-4967-A310-4A366E43389E}" srcOrd="11" destOrd="0" presId="urn:microsoft.com/office/officeart/2005/8/layout/cycle5"/>
    <dgm:cxn modelId="{18647FEA-C71A-4308-9BBF-60A3D673A0BE}" type="presParOf" srcId="{3FEF534D-D96F-4751-990A-F54BD59B817B}" destId="{CDEC8E06-A7D0-4A6C-A0AF-A7522053FC86}" srcOrd="12" destOrd="0" presId="urn:microsoft.com/office/officeart/2005/8/layout/cycle5"/>
    <dgm:cxn modelId="{7B3D052C-4F21-4234-BA3D-C4D126909B6C}" type="presParOf" srcId="{3FEF534D-D96F-4751-990A-F54BD59B817B}" destId="{DFF98DFD-F89E-4275-9999-EE34ABC695A8}" srcOrd="13" destOrd="0" presId="urn:microsoft.com/office/officeart/2005/8/layout/cycle5"/>
    <dgm:cxn modelId="{19267EFD-4091-4B4C-B374-A3B540A116BD}" type="presParOf" srcId="{3FEF534D-D96F-4751-990A-F54BD59B817B}" destId="{4E200442-FD42-48D0-BF1D-DBBBF53BFA42}" srcOrd="14" destOrd="0" presId="urn:microsoft.com/office/officeart/2005/8/layout/cycle5"/>
    <dgm:cxn modelId="{66BD10F9-849B-4B07-8F87-5C7517C87F99}" type="presParOf" srcId="{3FEF534D-D96F-4751-990A-F54BD59B817B}" destId="{1A5DAA9E-0130-40DC-9314-ADE23590E7AC}" srcOrd="15" destOrd="0" presId="urn:microsoft.com/office/officeart/2005/8/layout/cycle5"/>
    <dgm:cxn modelId="{D019B8CC-75C8-40DB-B173-D79D8DD280B5}" type="presParOf" srcId="{3FEF534D-D96F-4751-990A-F54BD59B817B}" destId="{AF92161D-DF7A-40F3-9C40-377B74A1011A}" srcOrd="16" destOrd="0" presId="urn:microsoft.com/office/officeart/2005/8/layout/cycle5"/>
    <dgm:cxn modelId="{65FA20A0-F219-4AD9-9E88-664E1899FACE}" type="presParOf" srcId="{3FEF534D-D96F-4751-990A-F54BD59B817B}" destId="{BBC86C22-B9FE-4D60-8577-E77289FE6C4D}" srcOrd="17" destOrd="0" presId="urn:microsoft.com/office/officeart/2005/8/layout/cycle5"/>
    <dgm:cxn modelId="{45709163-B0B1-4873-9058-4CE411C2BD9D}" type="presParOf" srcId="{3FEF534D-D96F-4751-990A-F54BD59B817B}" destId="{0C1737A9-B0F3-4E4C-8794-4EFE529F82B4}" srcOrd="18" destOrd="0" presId="urn:microsoft.com/office/officeart/2005/8/layout/cycle5"/>
    <dgm:cxn modelId="{2932C8B6-636F-4981-9E56-3378BDA3E769}" type="presParOf" srcId="{3FEF534D-D96F-4751-990A-F54BD59B817B}" destId="{A9816784-9639-4910-88C6-2322746DF566}" srcOrd="19" destOrd="0" presId="urn:microsoft.com/office/officeart/2005/8/layout/cycle5"/>
    <dgm:cxn modelId="{4245F89F-3C27-41F0-819F-295E7CE0D87F}" type="presParOf" srcId="{3FEF534D-D96F-4751-990A-F54BD59B817B}" destId="{632400C9-67F5-4265-8F5C-78849584B255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A4211-FD0B-4FA4-9E7C-A34DAEB1ED17}">
      <dsp:nvSpPr>
        <dsp:cNvPr id="0" name=""/>
        <dsp:cNvSpPr/>
      </dsp:nvSpPr>
      <dsp:spPr>
        <a:xfrm>
          <a:off x="3495341" y="1742"/>
          <a:ext cx="1362245" cy="885459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pt-BR" sz="1000" b="1" i="0" u="none" strike="noStrike" kern="1200" cap="none" normalizeH="0">
              <a:ln/>
              <a:effectLst/>
              <a:latin typeface="Arial" charset="0"/>
              <a:cs typeface="Arial" charset="0"/>
            </a:rPr>
            <a:t>Extração da base no sistema origem</a:t>
          </a:r>
          <a:endParaRPr lang="pt-BR" sz="1000" kern="1200" dirty="0"/>
        </a:p>
      </dsp:txBody>
      <dsp:txXfrm>
        <a:off x="3538566" y="44967"/>
        <a:ext cx="1275795" cy="799009"/>
      </dsp:txXfrm>
    </dsp:sp>
    <dsp:sp modelId="{729497F0-C4BB-436E-BF4C-4B95EE96F81C}">
      <dsp:nvSpPr>
        <dsp:cNvPr id="0" name=""/>
        <dsp:cNvSpPr/>
      </dsp:nvSpPr>
      <dsp:spPr>
        <a:xfrm>
          <a:off x="1651599" y="444471"/>
          <a:ext cx="5049728" cy="5049728"/>
        </a:xfrm>
        <a:custGeom>
          <a:avLst/>
          <a:gdLst/>
          <a:ahLst/>
          <a:cxnLst/>
          <a:rect l="0" t="0" r="0" b="0"/>
          <a:pathLst>
            <a:path>
              <a:moveTo>
                <a:pt x="3383937" y="150641"/>
              </a:moveTo>
              <a:arcTo wR="2524864" hR="2524864" stAng="17393510" swAng="770846"/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B8BF6-CFF6-440D-88E8-657B8C86C872}">
      <dsp:nvSpPr>
        <dsp:cNvPr id="0" name=""/>
        <dsp:cNvSpPr/>
      </dsp:nvSpPr>
      <dsp:spPr>
        <a:xfrm>
          <a:off x="5469359" y="952379"/>
          <a:ext cx="1362245" cy="885459"/>
        </a:xfrm>
        <a:prstGeom prst="roundRect">
          <a:avLst/>
        </a:prstGeom>
        <a:solidFill>
          <a:schemeClr val="accent1">
            <a:shade val="80000"/>
            <a:hueOff val="58214"/>
            <a:satOff val="-1043"/>
            <a:lumOff val="4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u="none" kern="1200" baseline="0">
              <a:cs typeface="Arial" charset="0"/>
            </a:rPr>
            <a:t>Transformação</a:t>
          </a:r>
          <a:r>
            <a:rPr lang="pt-BR" sz="1000" b="1" u="none" kern="1200">
              <a:cs typeface="Arial" charset="0"/>
            </a:rPr>
            <a:t> das variáveis</a:t>
          </a:r>
          <a:endParaRPr lang="pt-BR" sz="1000" kern="1200" dirty="0"/>
        </a:p>
      </dsp:txBody>
      <dsp:txXfrm>
        <a:off x="5512584" y="995604"/>
        <a:ext cx="1275795" cy="799009"/>
      </dsp:txXfrm>
    </dsp:sp>
    <dsp:sp modelId="{8A6A3616-A0D8-4EE3-8035-F154CA84055A}">
      <dsp:nvSpPr>
        <dsp:cNvPr id="0" name=""/>
        <dsp:cNvSpPr/>
      </dsp:nvSpPr>
      <dsp:spPr>
        <a:xfrm>
          <a:off x="1651599" y="444471"/>
          <a:ext cx="5049728" cy="5049728"/>
        </a:xfrm>
        <a:custGeom>
          <a:avLst/>
          <a:gdLst/>
          <a:ahLst/>
          <a:cxnLst/>
          <a:rect l="0" t="0" r="0" b="0"/>
          <a:pathLst>
            <a:path>
              <a:moveTo>
                <a:pt x="4884816" y="1627332"/>
              </a:moveTo>
              <a:arcTo wR="2524864" hR="2524864" stAng="20350639" swAng="1063480"/>
            </a:path>
          </a:pathLst>
        </a:custGeom>
        <a:noFill/>
        <a:ln w="6350" cap="flat" cmpd="sng" algn="ctr">
          <a:solidFill>
            <a:schemeClr val="accent1">
              <a:shade val="90000"/>
              <a:hueOff val="58204"/>
              <a:satOff val="-997"/>
              <a:lumOff val="399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4C414-8B33-4FB5-B5D8-3B4F45A3CB25}">
      <dsp:nvSpPr>
        <dsp:cNvPr id="0" name=""/>
        <dsp:cNvSpPr/>
      </dsp:nvSpPr>
      <dsp:spPr>
        <a:xfrm>
          <a:off x="5956901" y="3088441"/>
          <a:ext cx="1362245" cy="885459"/>
        </a:xfrm>
        <a:prstGeom prst="roundRect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pt-BR" sz="1000" b="1" i="0" u="none" strike="noStrike" kern="1200" cap="none" normalizeH="0" baseline="0">
              <a:ln/>
              <a:effectLst/>
              <a:latin typeface="Arial" charset="0"/>
              <a:cs typeface="Arial" charset="0"/>
            </a:rPr>
            <a:t>Escoragem</a:t>
          </a:r>
          <a:r>
            <a:rPr kumimoji="0" lang="pt-BR" sz="1000" b="1" i="0" u="none" strike="noStrike" kern="1200" cap="none" normalizeH="0">
              <a:ln/>
              <a:effectLst/>
              <a:latin typeface="Arial" charset="0"/>
              <a:cs typeface="Arial" charset="0"/>
            </a:rPr>
            <a:t> do modelo</a:t>
          </a:r>
          <a:endParaRPr lang="pt-BR" sz="1000" kern="1200" dirty="0"/>
        </a:p>
      </dsp:txBody>
      <dsp:txXfrm>
        <a:off x="6000126" y="3131666"/>
        <a:ext cx="1275795" cy="799009"/>
      </dsp:txXfrm>
    </dsp:sp>
    <dsp:sp modelId="{A679483B-C21D-4374-9CFF-EDC29D69BCAE}">
      <dsp:nvSpPr>
        <dsp:cNvPr id="0" name=""/>
        <dsp:cNvSpPr/>
      </dsp:nvSpPr>
      <dsp:spPr>
        <a:xfrm>
          <a:off x="1651599" y="444471"/>
          <a:ext cx="5049728" cy="5049728"/>
        </a:xfrm>
        <a:custGeom>
          <a:avLst/>
          <a:gdLst/>
          <a:ahLst/>
          <a:cxnLst/>
          <a:rect l="0" t="0" r="0" b="0"/>
          <a:pathLst>
            <a:path>
              <a:moveTo>
                <a:pt x="4753586" y="3711343"/>
              </a:moveTo>
              <a:arcTo wR="2524864" hR="2524864" stAng="1681740" swAng="834454"/>
            </a:path>
          </a:pathLst>
        </a:custGeom>
        <a:noFill/>
        <a:ln w="6350" cap="flat" cmpd="sng" algn="ctr">
          <a:solidFill>
            <a:schemeClr val="accent1">
              <a:shade val="90000"/>
              <a:hueOff val="116408"/>
              <a:satOff val="-1994"/>
              <a:lumOff val="798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13E78-F854-4DBB-B283-7EC6797010CF}">
      <dsp:nvSpPr>
        <dsp:cNvPr id="0" name=""/>
        <dsp:cNvSpPr/>
      </dsp:nvSpPr>
      <dsp:spPr>
        <a:xfrm>
          <a:off x="4590838" y="4801430"/>
          <a:ext cx="1362245" cy="885459"/>
        </a:xfrm>
        <a:prstGeom prst="round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u="none" kern="1200" baseline="0">
              <a:cs typeface="Arial" charset="0"/>
            </a:rPr>
            <a:t>Disponibilização</a:t>
          </a:r>
          <a:r>
            <a:rPr lang="pt-BR" sz="1000" b="1" u="none" kern="1200">
              <a:cs typeface="Arial" charset="0"/>
            </a:rPr>
            <a:t> da base escorada para as áreas clientes</a:t>
          </a:r>
          <a:endParaRPr lang="pt-BR" sz="1000" kern="1200" dirty="0"/>
        </a:p>
      </dsp:txBody>
      <dsp:txXfrm>
        <a:off x="4634063" y="4844655"/>
        <a:ext cx="1275795" cy="799009"/>
      </dsp:txXfrm>
    </dsp:sp>
    <dsp:sp modelId="{0BC3D3F1-7AED-4967-A310-4A366E43389E}">
      <dsp:nvSpPr>
        <dsp:cNvPr id="0" name=""/>
        <dsp:cNvSpPr/>
      </dsp:nvSpPr>
      <dsp:spPr>
        <a:xfrm>
          <a:off x="1651599" y="444471"/>
          <a:ext cx="5049728" cy="5049728"/>
        </a:xfrm>
        <a:custGeom>
          <a:avLst/>
          <a:gdLst/>
          <a:ahLst/>
          <a:cxnLst/>
          <a:rect l="0" t="0" r="0" b="0"/>
          <a:pathLst>
            <a:path>
              <a:moveTo>
                <a:pt x="2774961" y="5037311"/>
              </a:moveTo>
              <a:arcTo wR="2524864" hR="2524864" stAng="5058919" swAng="682162"/>
            </a:path>
          </a:pathLst>
        </a:custGeom>
        <a:noFill/>
        <a:ln w="6350" cap="flat" cmpd="sng" algn="ctr">
          <a:solidFill>
            <a:schemeClr val="accent1">
              <a:shade val="90000"/>
              <a:hueOff val="174613"/>
              <a:satOff val="-2991"/>
              <a:lumOff val="1198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C8E06-A7D0-4A6C-A0AF-A7522053FC86}">
      <dsp:nvSpPr>
        <dsp:cNvPr id="0" name=""/>
        <dsp:cNvSpPr/>
      </dsp:nvSpPr>
      <dsp:spPr>
        <a:xfrm>
          <a:off x="2399843" y="4801430"/>
          <a:ext cx="1362245" cy="885459"/>
        </a:xfrm>
        <a:prstGeom prst="roundRect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pt-BR" sz="1000" b="1" i="0" u="none" strike="noStrike" kern="1200" cap="none" normalizeH="0" baseline="0">
              <a:ln/>
              <a:effectLst/>
              <a:latin typeface="Arial" charset="0"/>
              <a:cs typeface="Arial" charset="0"/>
            </a:rPr>
            <a:t>Retroalimentação</a:t>
          </a:r>
          <a:r>
            <a:rPr kumimoji="0" lang="pt-BR" sz="1000" b="1" i="0" u="none" strike="noStrike" kern="1200" cap="none" normalizeH="0">
              <a:ln/>
              <a:effectLst/>
              <a:latin typeface="Arial" charset="0"/>
              <a:cs typeface="Arial" charset="0"/>
            </a:rPr>
            <a:t> das análises da área cliente para a área de modelagem</a:t>
          </a:r>
          <a:endParaRPr lang="pt-BR" sz="1000" kern="1200" dirty="0"/>
        </a:p>
      </dsp:txBody>
      <dsp:txXfrm>
        <a:off x="2443068" y="4844655"/>
        <a:ext cx="1275795" cy="799009"/>
      </dsp:txXfrm>
    </dsp:sp>
    <dsp:sp modelId="{4E200442-FD42-48D0-BF1D-DBBBF53BFA42}">
      <dsp:nvSpPr>
        <dsp:cNvPr id="0" name=""/>
        <dsp:cNvSpPr/>
      </dsp:nvSpPr>
      <dsp:spPr>
        <a:xfrm>
          <a:off x="1651599" y="444471"/>
          <a:ext cx="5049728" cy="5049728"/>
        </a:xfrm>
        <a:custGeom>
          <a:avLst/>
          <a:gdLst/>
          <a:ahLst/>
          <a:cxnLst/>
          <a:rect l="0" t="0" r="0" b="0"/>
          <a:pathLst>
            <a:path>
              <a:moveTo>
                <a:pt x="646654" y="4212249"/>
              </a:moveTo>
              <a:arcTo wR="2524864" hR="2524864" stAng="8283807" swAng="834454"/>
            </a:path>
          </a:pathLst>
        </a:custGeom>
        <a:noFill/>
        <a:ln w="6350" cap="flat" cmpd="sng" algn="ctr">
          <a:solidFill>
            <a:schemeClr val="accent1">
              <a:shade val="90000"/>
              <a:hueOff val="232817"/>
              <a:satOff val="-3987"/>
              <a:lumOff val="1597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DAA9E-0130-40DC-9314-ADE23590E7AC}">
      <dsp:nvSpPr>
        <dsp:cNvPr id="0" name=""/>
        <dsp:cNvSpPr/>
      </dsp:nvSpPr>
      <dsp:spPr>
        <a:xfrm>
          <a:off x="1033780" y="3088441"/>
          <a:ext cx="1362245" cy="885459"/>
        </a:xfrm>
        <a:prstGeom prst="roundRect">
          <a:avLst/>
        </a:prstGeom>
        <a:solidFill>
          <a:schemeClr val="accent1">
            <a:shade val="80000"/>
            <a:hueOff val="291069"/>
            <a:satOff val="-5213"/>
            <a:lumOff val="221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u="none" kern="1200" baseline="0" dirty="0">
              <a:cs typeface="Arial" charset="0"/>
            </a:rPr>
            <a:t>Acompanhamento</a:t>
          </a:r>
          <a:r>
            <a:rPr lang="pt-BR" sz="1000" b="1" u="none" kern="1200" dirty="0">
              <a:cs typeface="Arial" charset="0"/>
            </a:rPr>
            <a:t> do modelo</a:t>
          </a:r>
          <a:endParaRPr lang="pt-BR" sz="1000" kern="1200" dirty="0"/>
        </a:p>
      </dsp:txBody>
      <dsp:txXfrm>
        <a:off x="1077005" y="3131666"/>
        <a:ext cx="1275795" cy="799009"/>
      </dsp:txXfrm>
    </dsp:sp>
    <dsp:sp modelId="{BBC86C22-B9FE-4D60-8577-E77289FE6C4D}">
      <dsp:nvSpPr>
        <dsp:cNvPr id="0" name=""/>
        <dsp:cNvSpPr/>
      </dsp:nvSpPr>
      <dsp:spPr>
        <a:xfrm>
          <a:off x="1651599" y="444471"/>
          <a:ext cx="5049728" cy="5049728"/>
        </a:xfrm>
        <a:custGeom>
          <a:avLst/>
          <a:gdLst/>
          <a:ahLst/>
          <a:cxnLst/>
          <a:rect l="0" t="0" r="0" b="0"/>
          <a:pathLst>
            <a:path>
              <a:moveTo>
                <a:pt x="3689" y="2388409"/>
              </a:moveTo>
              <a:arcTo wR="2524864" hR="2524864" stAng="10985881" swAng="1063480"/>
            </a:path>
          </a:pathLst>
        </a:custGeom>
        <a:noFill/>
        <a:ln w="6350" cap="flat" cmpd="sng" algn="ctr">
          <a:solidFill>
            <a:schemeClr val="accent1">
              <a:shade val="90000"/>
              <a:hueOff val="291021"/>
              <a:satOff val="-4984"/>
              <a:lumOff val="1996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737A9-B0F3-4E4C-8794-4EFE529F82B4}">
      <dsp:nvSpPr>
        <dsp:cNvPr id="0" name=""/>
        <dsp:cNvSpPr/>
      </dsp:nvSpPr>
      <dsp:spPr>
        <a:xfrm>
          <a:off x="1521323" y="952379"/>
          <a:ext cx="1362245" cy="885459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u="none" kern="1200">
              <a:cs typeface="Arial" charset="0"/>
            </a:rPr>
            <a:t>Calibragem/melhoria do modelo se necessário</a:t>
          </a:r>
          <a:endParaRPr lang="pt-BR" sz="1000" kern="1200" dirty="0"/>
        </a:p>
      </dsp:txBody>
      <dsp:txXfrm>
        <a:off x="1564548" y="995604"/>
        <a:ext cx="1275795" cy="799009"/>
      </dsp:txXfrm>
    </dsp:sp>
    <dsp:sp modelId="{632400C9-67F5-4265-8F5C-78849584B255}">
      <dsp:nvSpPr>
        <dsp:cNvPr id="0" name=""/>
        <dsp:cNvSpPr/>
      </dsp:nvSpPr>
      <dsp:spPr>
        <a:xfrm>
          <a:off x="1651599" y="444471"/>
          <a:ext cx="5049728" cy="5049728"/>
        </a:xfrm>
        <a:custGeom>
          <a:avLst/>
          <a:gdLst/>
          <a:ahLst/>
          <a:cxnLst/>
          <a:rect l="0" t="0" r="0" b="0"/>
          <a:pathLst>
            <a:path>
              <a:moveTo>
                <a:pt x="1159375" y="401098"/>
              </a:moveTo>
              <a:arcTo wR="2524864" hR="2524864" stAng="14235645" swAng="770846"/>
            </a:path>
          </a:pathLst>
        </a:custGeom>
        <a:noFill/>
        <a:ln w="6350" cap="flat" cmpd="sng" algn="ctr">
          <a:solidFill>
            <a:schemeClr val="accent1">
              <a:shade val="90000"/>
              <a:hueOff val="349225"/>
              <a:satOff val="-5981"/>
              <a:lumOff val="2396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2618EB9-CA35-447D-AEEA-779DC82888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1AE9FA-7AB3-4688-A0AC-EDA303F9ED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3A62C-ADD1-41FA-ACB2-B04C4111D41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0E41B2-B3CB-406E-9DF8-0D4A0EF6F8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6555AA-4261-4199-A6F6-A34D82C851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D5EFD-21FD-4E73-8530-18A7DDF78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488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986EB-EE42-418D-B548-E44F64DF0949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CFEE5-E65D-4B3E-B98D-049B0F1550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34EE84-CD66-4720-9766-2752906BF3E8}" type="slidenum">
              <a:rPr kumimoji="0" lang="pt-BR" altLang="pt-BR" sz="12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pt-BR" altLang="pt-BR" sz="12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739775"/>
            <a:ext cx="6584950" cy="3705225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486400" cy="444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34EE84-CD66-4720-9766-2752906BF3E8}" type="slidenum">
              <a:rPr kumimoji="0" lang="pt-BR" altLang="pt-BR" sz="12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pt-BR" altLang="pt-BR" sz="12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739775"/>
            <a:ext cx="6584950" cy="3705225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486400" cy="444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34EE84-CD66-4720-9766-2752906BF3E8}" type="slidenum">
              <a:rPr kumimoji="0" lang="pt-BR" altLang="pt-BR" sz="12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pt-BR" altLang="pt-BR" sz="12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739775"/>
            <a:ext cx="6584950" cy="3705225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486400" cy="444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34EE84-CD66-4720-9766-2752906BF3E8}" type="slidenum">
              <a:rPr kumimoji="0" lang="pt-BR" altLang="pt-BR" sz="12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pt-BR" altLang="pt-BR" sz="12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739775"/>
            <a:ext cx="6584950" cy="3705225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486400" cy="444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34EE84-CD66-4720-9766-2752906BF3E8}" type="slidenum">
              <a:rPr kumimoji="0" lang="pt-BR" altLang="pt-BR" sz="12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pt-BR" altLang="pt-BR" sz="12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739775"/>
            <a:ext cx="6584950" cy="3705225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486400" cy="444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34EE84-CD66-4720-9766-2752906BF3E8}" type="slidenum">
              <a:rPr kumimoji="0" lang="pt-BR" altLang="pt-BR" sz="12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pt-BR" altLang="pt-BR" sz="12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739775"/>
            <a:ext cx="6584950" cy="3705225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486400" cy="444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34EE84-CD66-4720-9766-2752906BF3E8}" type="slidenum">
              <a:rPr kumimoji="0" lang="pt-BR" altLang="pt-BR" sz="12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kumimoji="0" lang="pt-BR" altLang="pt-BR" sz="12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739775"/>
            <a:ext cx="6584950" cy="3705225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486400" cy="444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34EE84-CD66-4720-9766-2752906BF3E8}" type="slidenum">
              <a:rPr kumimoji="0" lang="pt-BR" altLang="pt-BR" sz="12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20</a:t>
            </a:fld>
            <a:endParaRPr kumimoji="0" lang="pt-BR" altLang="pt-BR" sz="12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739775"/>
            <a:ext cx="6584950" cy="3705225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486400" cy="444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34EE84-CD66-4720-9766-2752906BF3E8}" type="slidenum">
              <a:rPr kumimoji="0" lang="pt-BR" altLang="pt-BR" sz="12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21</a:t>
            </a:fld>
            <a:endParaRPr kumimoji="0" lang="pt-BR" altLang="pt-BR" sz="12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739775"/>
            <a:ext cx="6584950" cy="3705225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486400" cy="444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34EE84-CD66-4720-9766-2752906BF3E8}" type="slidenum">
              <a:rPr kumimoji="0" lang="pt-BR" altLang="pt-BR" sz="12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pt-BR" altLang="pt-BR" sz="12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739775"/>
            <a:ext cx="6584950" cy="3705225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486400" cy="444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34EE84-CD66-4720-9766-2752906BF3E8}" type="slidenum">
              <a:rPr kumimoji="0" lang="pt-BR" altLang="pt-BR" sz="12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pt-BR" altLang="pt-BR" sz="12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739775"/>
            <a:ext cx="6584950" cy="3705225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486400" cy="444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2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34EE84-CD66-4720-9766-2752906BF3E8}" type="slidenum">
              <a:rPr kumimoji="0" lang="pt-BR" altLang="pt-BR" sz="12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pt-BR" altLang="pt-BR" sz="12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739775"/>
            <a:ext cx="6584950" cy="3705225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486400" cy="444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34EE84-CD66-4720-9766-2752906BF3E8}" type="slidenum">
              <a:rPr kumimoji="0" lang="pt-BR" altLang="pt-BR" sz="12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pt-BR" altLang="pt-BR" sz="12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739775"/>
            <a:ext cx="6584950" cy="3705225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486400" cy="444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34EE84-CD66-4720-9766-2752906BF3E8}" type="slidenum">
              <a:rPr kumimoji="0" lang="pt-BR" altLang="pt-BR" sz="12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pt-BR" altLang="pt-BR" sz="12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739775"/>
            <a:ext cx="6584950" cy="3705225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486400" cy="444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34EE84-CD66-4720-9766-2752906BF3E8}" type="slidenum">
              <a:rPr kumimoji="0" lang="pt-BR" altLang="pt-BR" sz="12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pt-BR" altLang="pt-BR" sz="12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739775"/>
            <a:ext cx="6584950" cy="3705225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486400" cy="444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34EE84-CD66-4720-9766-2752906BF3E8}" type="slidenum">
              <a:rPr kumimoji="0" lang="pt-BR" altLang="pt-BR" sz="12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pt-BR" altLang="pt-BR" sz="12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739775"/>
            <a:ext cx="6584950" cy="3705225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486400" cy="444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u="sng">
                <a:solidFill>
                  <a:schemeClr val="bg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534EE84-CD66-4720-9766-2752906BF3E8}" type="slidenum">
              <a:rPr kumimoji="0" lang="pt-BR" altLang="pt-BR" sz="12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pt-BR" altLang="pt-BR" sz="12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739775"/>
            <a:ext cx="6584950" cy="3705225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486400" cy="444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4919-B494-2B48-AF24-E09CC3F6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fld id="{43BB162A-837B-2440-BDFE-2DA0B42100F2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1BA7E59-AAB7-4AD8-BC67-227A939E18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9077" y="53747"/>
            <a:ext cx="3120887" cy="8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76FB-23E7-6142-8C41-1915B196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6483F-2C94-FD43-A908-867F58694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183C8-5800-184D-BEC1-3FEF5985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BFFA-DC7D-4D42-9401-912CDB587AD5}" type="datetime1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FA1E1-AF3D-FF49-8809-A6671B1C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5E99-5090-254C-B0E9-D62EDC4A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162A-837B-2440-BDFE-2DA0B42100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6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260C8-FC32-534E-96E1-5B72890A6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C7609-F239-5A43-A3CD-979221118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15963-2162-494D-B910-D6FD1D46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5A4E-05B1-4B3D-B007-8664442E12B0}" type="datetime1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96897-9434-3549-820E-A468D97F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7E817-01BF-B042-B2DA-7675A53D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162A-837B-2440-BDFE-2DA0B42100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erramento - Gradient">
  <p:cSld name="Encerramento - Gradi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1999" cy="6860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107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9AD4C"/>
          </p15:clr>
        </p15:guide>
        <p15:guide id="2" pos="5443">
          <p15:clr>
            <a:srgbClr val="F9AD4C"/>
          </p15:clr>
        </p15:guide>
        <p15:guide id="3" orient="horz" pos="317">
          <p15:clr>
            <a:srgbClr val="F9AD4C"/>
          </p15:clr>
        </p15:guide>
        <p15:guide id="4" orient="horz" pos="2925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AF9E-B82A-F84B-9B5E-C83B9D93E2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Casdlick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21B3-CD7E-DF42-A258-FCD6D718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65707-2E60-0D4F-AD6C-97DCA9CF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D31D-5496-4DC6-B42C-EA6C07F40C62}" type="datetime1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930F9-F774-E84A-A139-3235C790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7BD38-9D9A-BF44-B837-3FB936F4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275" y="6451600"/>
            <a:ext cx="432000" cy="360000"/>
          </a:xfrm>
        </p:spPr>
        <p:txBody>
          <a:bodyPr/>
          <a:lstStyle/>
          <a:p>
            <a:fld id="{43BB162A-837B-2440-BDFE-2DA0B42100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9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8361-5CD7-674C-950D-FEC2BC2C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275A6-CCE3-E248-85EE-1B75CCF99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ECA2-4E28-134E-A025-51A0152F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41AB-DB5B-42C8-BBC3-608E36D0C782}" type="datetime1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ADDA-51DB-E448-AA21-A27CD5D6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03860-E2DE-7248-9727-3C9E05D1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162A-837B-2440-BDFE-2DA0B42100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0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F2D6-0934-7043-BA95-468D35B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4182-434F-FF42-971D-EE03A13B2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5E872-05AB-524C-B14E-228A07B32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D5B05-015B-E141-961F-87CC708B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6E6-92FF-4693-ABC6-5A7134BFD32B}" type="datetime1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621C5-F402-6A40-B3B2-5D2730D5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3F871-8BD6-5746-9575-24AB8768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162A-837B-2440-BDFE-2DA0B42100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8740-9D8C-A84E-BB1C-688520DA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46192-ADD5-DF43-988E-1248DF528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7C150-7094-5A4F-A14C-12199F995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E521D-736F-2046-A44F-BD2175481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0496A-D878-154E-BA9C-EF6C49DE2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DDA09-8DDE-8649-AB0D-CFC741B7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611B-7469-4B80-9A84-2266D14DBFD3}" type="datetime1">
              <a:rPr lang="en-US" smtClean="0"/>
              <a:t>11/24/21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8D1B3-8C0A-BA41-875C-B22CD47B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042D2-2721-E543-BF63-E8BCC6F6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162A-837B-2440-BDFE-2DA0B42100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2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E8FD-079C-CF4D-83AB-2899C147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52D4B-0E8B-6F45-9CEB-A29A6ED3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D9FC-C990-4DBE-B03B-1902BFD65A6F}" type="datetime1">
              <a:rPr lang="en-US" smtClean="0"/>
              <a:t>11/24/21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F1D88-D4DC-2149-A75E-AB3B4243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71FEC-3A04-E549-AA1B-2F43D5D3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162A-837B-2440-BDFE-2DA0B42100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3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F188F-F46D-654E-A9B0-B7A9A565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A0D04-D3DD-4247-B8DE-B3707091E654}" type="datetime1">
              <a:rPr lang="en-US" smtClean="0"/>
              <a:t>11/24/21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055F7-2D96-6045-A47F-D674F9D9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6765-4509-E44D-9CAF-B3E851DA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162A-837B-2440-BDFE-2DA0B42100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1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DCEB-3F48-9E47-8E88-75619C25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C102-B6A8-F540-B349-0DB25676A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B92E3-0574-EF42-AA19-861F803A9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FF62F-4EE9-D143-9C6A-39386EC7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3180-ACB1-42E5-999B-6DAFB2BD03A5}" type="datetime1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3809E-3702-1F42-8727-D8F3C2B9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C6E35-7D61-0747-8232-FC5BCCDD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162A-837B-2440-BDFE-2DA0B42100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4A36-F4A8-CF45-BBCD-FB3711CF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4C600-E21F-4149-BDB3-354AFA4EF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45072-A386-3C43-97C4-BE6EF325D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E6D0E-1DBF-804B-974D-7B42161F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1865-7908-4176-8A90-F918F40F4EEB}" type="datetime1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13467-8487-6342-BB80-C23006EA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14587-1496-8D44-90A7-4D8E9FAA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162A-837B-2440-BDFE-2DA0B42100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B08DD-7CAD-FD46-8D9F-9839DBEC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B295D-1DF8-6B44-BCCF-1DE4C348B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AEBBF-86B9-4D47-AD11-B77CFC49C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22240-DC88-4BCB-A1B4-2027446B2C06}" type="datetime1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31D6-AD4C-9B4B-96BB-E24901E21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4AB2-AB20-8540-A612-99E3D16AB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5275" y="6461125"/>
            <a:ext cx="432000" cy="360000"/>
          </a:xfrm>
          <a:prstGeom prst="round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B162A-837B-2440-BDFE-2DA0B42100F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4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0B8ECB-3187-C841-8318-0058090F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A5976-3682-8842-93F8-DB39CFFE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559" y="1853409"/>
            <a:ext cx="4502423" cy="1275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E98709-5A7D-924D-B65F-300FF7CA809F}"/>
              </a:ext>
            </a:extLst>
          </p:cNvPr>
          <p:cNvSpPr txBox="1"/>
          <p:nvPr/>
        </p:nvSpPr>
        <p:spPr>
          <a:xfrm>
            <a:off x="649355" y="2767913"/>
            <a:ext cx="477964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A7C8D2"/>
                </a:solidFill>
              </a:rPr>
              <a:t>Template de </a:t>
            </a:r>
            <a:r>
              <a:rPr lang="en-US" sz="4000" b="1" dirty="0" err="1">
                <a:solidFill>
                  <a:srgbClr val="A7C8D2"/>
                </a:solidFill>
              </a:rPr>
              <a:t>Modelos</a:t>
            </a:r>
            <a:endParaRPr lang="en-US" sz="4000" b="1" dirty="0">
              <a:solidFill>
                <a:srgbClr val="A7C8D2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Nome do </a:t>
            </a:r>
            <a:r>
              <a:rPr lang="en-US" sz="4000" dirty="0" err="1">
                <a:solidFill>
                  <a:schemeClr val="bg1"/>
                </a:solidFill>
              </a:rPr>
              <a:t>Modelo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err="1">
                <a:solidFill>
                  <a:schemeClr val="bg1"/>
                </a:solidFill>
              </a:rPr>
              <a:t>Versão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70043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68162"/>
              </p:ext>
            </p:extLst>
          </p:nvPr>
        </p:nvGraphicFramePr>
        <p:xfrm>
          <a:off x="553807" y="2142449"/>
          <a:ext cx="8228015" cy="1529280"/>
        </p:xfrm>
        <a:graphic>
          <a:graphicData uri="http://schemas.openxmlformats.org/drawingml/2006/table">
            <a:tbl>
              <a:tblPr/>
              <a:tblGrid>
                <a:gridCol w="1645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de dados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Datas bases de referência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Qtde</a:t>
                      </a:r>
                      <a:r>
                        <a:rPr lang="pt-BR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observações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Fonte da informação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Responsável pela disponibilização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Transações no cartão de crédito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Jan/19 a Dez/19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12.025.352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Sistema MVCC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Produtos Cartões de Crédito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Vigência dos cartões de crédito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Jan/19 a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Jun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/20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2.064.964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Sistema MVCC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Produtos Cartões de Crédito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7FA0C32-52F5-4E11-909C-D00FEE3C10F2}"/>
              </a:ext>
            </a:extLst>
          </p:cNvPr>
          <p:cNvSpPr/>
          <p:nvPr/>
        </p:nvSpPr>
        <p:spPr bwMode="auto">
          <a:xfrm>
            <a:off x="6521886" y="4702980"/>
            <a:ext cx="5116307" cy="1931500"/>
          </a:xfrm>
          <a:prstGeom prst="roundRect">
            <a:avLst>
              <a:gd name="adj" fmla="val 7013"/>
            </a:avLst>
          </a:prstGeom>
          <a:solidFill>
            <a:srgbClr val="FFFF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Incluir os links para o </a:t>
            </a:r>
            <a:r>
              <a:rPr lang="pt-BR" b="1" dirty="0">
                <a:latin typeface="Arial" charset="0"/>
                <a:ea typeface="Microsoft YaHei" pitchFamily="34" charset="-122"/>
                <a:cs typeface="Arial" charset="0"/>
              </a:rPr>
              <a:t>GitHub</a:t>
            </a: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/</a:t>
            </a:r>
            <a:r>
              <a:rPr lang="pt-BR" b="1" dirty="0" err="1">
                <a:latin typeface="Arial" charset="0"/>
                <a:ea typeface="Microsoft YaHei" pitchFamily="34" charset="-122"/>
                <a:cs typeface="Arial" charset="0"/>
              </a:rPr>
              <a:t>Bitbucket</a:t>
            </a: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 do projeto.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pt-BR" dirty="0">
              <a:latin typeface="Arial" charset="0"/>
              <a:ea typeface="Microsoft YaHei" pitchFamily="34" charset="-122"/>
              <a:cs typeface="Arial" charset="0"/>
            </a:endParaRP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b="1" dirty="0">
                <a:latin typeface="Arial" charset="0"/>
                <a:ea typeface="Microsoft YaHei" pitchFamily="34" charset="-122"/>
                <a:cs typeface="Arial" charset="0"/>
              </a:rPr>
              <a:t>Importante</a:t>
            </a: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: com esse arquivo, acesso ao S3/DW e ao repositório, uma pessoa deveria ser capaz de recriar o modelo do zero.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99C4BCF5-134E-4046-BD8A-687491B8F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07" y="61110"/>
            <a:ext cx="364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Introdução e escopo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8406421-4916-4C0B-94F3-E1881158D71C}"/>
              </a:ext>
            </a:extLst>
          </p:cNvPr>
          <p:cNvSpPr/>
          <p:nvPr/>
        </p:nvSpPr>
        <p:spPr>
          <a:xfrm>
            <a:off x="543338" y="495657"/>
            <a:ext cx="342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Bases de dados utilizadas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0F7EB54-9009-42D9-8971-F09241C094CC}"/>
              </a:ext>
            </a:extLst>
          </p:cNvPr>
          <p:cNvSpPr/>
          <p:nvPr/>
        </p:nvSpPr>
        <p:spPr bwMode="auto">
          <a:xfrm>
            <a:off x="553807" y="4702980"/>
            <a:ext cx="4648113" cy="1931500"/>
          </a:xfrm>
          <a:prstGeom prst="roundRect">
            <a:avLst>
              <a:gd name="adj" fmla="val 5085"/>
            </a:avLst>
          </a:prstGeom>
          <a:solidFill>
            <a:srgbClr val="FFFF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Descrever os </a:t>
            </a:r>
            <a:r>
              <a:rPr lang="pt-BR" b="1" dirty="0">
                <a:latin typeface="Arial" charset="0"/>
                <a:ea typeface="Microsoft YaHei" pitchFamily="34" charset="-122"/>
                <a:cs typeface="Arial" charset="0"/>
              </a:rPr>
              <a:t>tipos de informação </a:t>
            </a: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utilizada, o </a:t>
            </a:r>
            <a:r>
              <a:rPr lang="pt-BR" b="1" dirty="0">
                <a:latin typeface="Arial" charset="0"/>
                <a:ea typeface="Microsoft YaHei" pitchFamily="34" charset="-122"/>
                <a:cs typeface="Arial" charset="0"/>
              </a:rPr>
              <a:t>período</a:t>
            </a: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 de tempo da query de extração, a </a:t>
            </a:r>
            <a:r>
              <a:rPr lang="pt-BR" b="1" dirty="0">
                <a:latin typeface="Arial" charset="0"/>
                <a:ea typeface="Microsoft YaHei" pitchFamily="34" charset="-122"/>
                <a:cs typeface="Arial" charset="0"/>
              </a:rPr>
              <a:t>fonte</a:t>
            </a: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 e o </a:t>
            </a:r>
            <a:r>
              <a:rPr lang="pt-BR" b="1" dirty="0">
                <a:latin typeface="Arial" charset="0"/>
                <a:ea typeface="Microsoft YaHei" pitchFamily="34" charset="-122"/>
                <a:cs typeface="Arial" charset="0"/>
              </a:rPr>
              <a:t>responsável</a:t>
            </a: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 por esta extração, para referências futuras. Incluir os acessos necessários para extrair a base.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0E3D88-F7EF-4C84-B6BD-5B7F4673CE24}"/>
              </a:ext>
            </a:extLst>
          </p:cNvPr>
          <p:cNvSpPr txBox="1"/>
          <p:nvPr/>
        </p:nvSpPr>
        <p:spPr>
          <a:xfrm>
            <a:off x="553807" y="1374341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As bases de dados utilizadas com as respectivas informações são apresentadas na tabela abaixo: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BB6BF5-79AB-4BA9-AA4E-C31EACEE29E2}"/>
              </a:ext>
            </a:extLst>
          </p:cNvPr>
          <p:cNvSpPr txBox="1"/>
          <p:nvPr/>
        </p:nvSpPr>
        <p:spPr>
          <a:xfrm>
            <a:off x="553807" y="3808309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Repositório GitHub:</a:t>
            </a:r>
          </a:p>
        </p:txBody>
      </p:sp>
    </p:spTree>
    <p:extLst>
      <p:ext uri="{BB962C8B-B14F-4D97-AF65-F5344CB8AC3E}">
        <p14:creationId xmlns:p14="http://schemas.microsoft.com/office/powerpoint/2010/main" val="868732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 bwMode="auto">
          <a:xfrm>
            <a:off x="8978742" y="2185226"/>
            <a:ext cx="2877977" cy="1960054"/>
          </a:xfrm>
          <a:prstGeom prst="roundRect">
            <a:avLst>
              <a:gd name="adj" fmla="val 7261"/>
            </a:avLst>
          </a:prstGeom>
          <a:solidFill>
            <a:srgbClr val="FFFF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Descrever as </a:t>
            </a:r>
            <a:r>
              <a:rPr lang="pt-BR" b="1" dirty="0">
                <a:latin typeface="Arial" charset="0"/>
                <a:ea typeface="Microsoft YaHei" pitchFamily="34" charset="-122"/>
                <a:cs typeface="Arial" charset="0"/>
              </a:rPr>
              <a:t>principais variáveis </a:t>
            </a: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a serem estudadas neste slide. Caso exceda o espaço, deixar a lista de variáveis em anexo.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6230"/>
              </p:ext>
            </p:extLst>
          </p:nvPr>
        </p:nvGraphicFramePr>
        <p:xfrm>
          <a:off x="553807" y="2185226"/>
          <a:ext cx="7884408" cy="3595680"/>
        </p:xfrm>
        <a:graphic>
          <a:graphicData uri="http://schemas.openxmlformats.org/drawingml/2006/table">
            <a:tbl>
              <a:tblPr/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5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Variável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Descrição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Score Crédito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Texto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Capacidade financeira do cliente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Estado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Número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UF do cliente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Gênero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Texto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Gênero do cliente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Idade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Número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Idade do cliente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Tempo como cliente (meses)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Número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Tempo que o cliente tem o cartão de crédito em meses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Saldo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Número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Saldo da conta corrente do cliente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803649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Número de produtos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Número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Quantidade de produtos que o cliente possui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47282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Assina mensalidade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Texto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Indicação se o cliente assina a mensalidade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696245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Renda mensal presumida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Número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Renda presumida do cliente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832793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Ultima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Transacao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em que o cliente fez a última compra no cartão de crédito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293393"/>
                  </a:ext>
                </a:extLst>
              </a:tr>
            </a:tbl>
          </a:graphicData>
        </a:graphic>
      </p:graphicFrame>
      <p:sp>
        <p:nvSpPr>
          <p:cNvPr id="9" name="Text Box 2">
            <a:extLst>
              <a:ext uri="{FF2B5EF4-FFF2-40B4-BE49-F238E27FC236}">
                <a16:creationId xmlns:a16="http://schemas.microsoft.com/office/drawing/2014/main" id="{F824BA3E-0C41-42E8-A866-B0A16B121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07" y="61110"/>
            <a:ext cx="364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Introdução e escopo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E0C9DA1-4922-451A-A0DD-2C5553A99B1E}"/>
              </a:ext>
            </a:extLst>
          </p:cNvPr>
          <p:cNvSpPr/>
          <p:nvPr/>
        </p:nvSpPr>
        <p:spPr>
          <a:xfrm>
            <a:off x="543338" y="495657"/>
            <a:ext cx="3115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Descrição das variáveis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255E46-8FB5-4A74-8E5B-0A389C6B51B3}"/>
              </a:ext>
            </a:extLst>
          </p:cNvPr>
          <p:cNvSpPr txBox="1"/>
          <p:nvPr/>
        </p:nvSpPr>
        <p:spPr>
          <a:xfrm>
            <a:off x="553807" y="1374341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As bases de dados utilizadas com as respectivas informações são apresentadas na tabela abaixo:</a:t>
            </a:r>
          </a:p>
        </p:txBody>
      </p:sp>
    </p:spTree>
    <p:extLst>
      <p:ext uri="{BB962C8B-B14F-4D97-AF65-F5344CB8AC3E}">
        <p14:creationId xmlns:p14="http://schemas.microsoft.com/office/powerpoint/2010/main" val="1035266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 bwMode="auto">
          <a:xfrm>
            <a:off x="7947968" y="1374341"/>
            <a:ext cx="3888432" cy="1483159"/>
          </a:xfrm>
          <a:prstGeom prst="roundRect">
            <a:avLst>
              <a:gd name="adj" fmla="val 4362"/>
            </a:avLst>
          </a:prstGeom>
          <a:solidFill>
            <a:srgbClr val="FFFF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Descrever as premissas do estudo. Ou seja, todas as hipóteses aceitas de forma a continuar com os estudos/modelagem. 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195616A7-4DA9-49B1-A90D-266D063C7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07" y="61110"/>
            <a:ext cx="364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Introdução e escopo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72FCCE3-B54D-49A3-8F46-B25B127D3F24}"/>
              </a:ext>
            </a:extLst>
          </p:cNvPr>
          <p:cNvSpPr/>
          <p:nvPr/>
        </p:nvSpPr>
        <p:spPr>
          <a:xfrm>
            <a:off x="543338" y="495657"/>
            <a:ext cx="3108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Premissas e Limitações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5E3A72F-1157-4454-BDBE-784E1E56E4C3}"/>
              </a:ext>
            </a:extLst>
          </p:cNvPr>
          <p:cNvSpPr txBox="1"/>
          <p:nvPr/>
        </p:nvSpPr>
        <p:spPr>
          <a:xfrm>
            <a:off x="553807" y="1374341"/>
            <a:ext cx="71423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Premissas</a:t>
            </a: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Clientes que possuem cartão adicional mantém ou abandonam todos os cartões de uma só vez.</a:t>
            </a: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Todas as contratações e abandonos estão registrados adequadamente no sistema MVCC.</a:t>
            </a: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0000"/>
              </a:solidFill>
              <a:latin typeface="Arial" charset="0"/>
              <a:ea typeface="Microsoft YaHei" pitchFamily="34" charset="-122"/>
            </a:endParaRP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0000"/>
              </a:solidFill>
              <a:latin typeface="Arial" charset="0"/>
              <a:ea typeface="Microsoft YaHei" pitchFamily="34" charset="-122"/>
            </a:endParaRP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0000"/>
              </a:solidFill>
              <a:latin typeface="Arial" charset="0"/>
              <a:ea typeface="Microsoft YaHei" pitchFamily="34" charset="-122"/>
            </a:endParaRP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0000"/>
              </a:solidFill>
              <a:latin typeface="Arial" charset="0"/>
              <a:ea typeface="Microsoft YaHei" pitchFamily="34" charset="-122"/>
            </a:endParaRPr>
          </a:p>
          <a:p>
            <a:pPr marR="0" lvl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Limitações</a:t>
            </a: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Clientes que abandonarem o cartão de crédito e retornarem dentro do período de 4 meses não serão corretamente identificados como tendo abandonado.</a:t>
            </a: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Variável resposta do modelo mudou de definição no meio do ano, pois antes o período para considerar o </a:t>
            </a:r>
            <a:r>
              <a:rPr lang="pt-BR" dirty="0" err="1">
                <a:latin typeface="Arial" charset="0"/>
                <a:ea typeface="Microsoft YaHei" pitchFamily="34" charset="-122"/>
                <a:cs typeface="Arial" charset="0"/>
              </a:rPr>
              <a:t>churn</a:t>
            </a: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 era de 3 meses.</a:t>
            </a: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O modelo escolhido não é diretamente interpretável, porém é acurado.</a:t>
            </a: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Devido a limitações sistêmicas, a base de treinamento é uma amostra da população de interesse.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8794292-3096-49A2-A4BA-A8C16706F204}"/>
              </a:ext>
            </a:extLst>
          </p:cNvPr>
          <p:cNvSpPr/>
          <p:nvPr/>
        </p:nvSpPr>
        <p:spPr bwMode="auto">
          <a:xfrm>
            <a:off x="7947968" y="4051997"/>
            <a:ext cx="3888432" cy="1483159"/>
          </a:xfrm>
          <a:prstGeom prst="roundRect">
            <a:avLst>
              <a:gd name="adj" fmla="val 2208"/>
            </a:avLst>
          </a:prstGeom>
          <a:solidFill>
            <a:srgbClr val="FFFF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Descrever as limitações do estudo. Ou seja, as situações que podem trazer “pontos cegos” ao modelo/estudo.</a:t>
            </a:r>
          </a:p>
        </p:txBody>
      </p:sp>
    </p:spTree>
    <p:extLst>
      <p:ext uri="{BB962C8B-B14F-4D97-AF65-F5344CB8AC3E}">
        <p14:creationId xmlns:p14="http://schemas.microsoft.com/office/powerpoint/2010/main" val="1636096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5AB8DF-2A48-834F-BAED-FCF757ACF021}"/>
              </a:ext>
            </a:extLst>
          </p:cNvPr>
          <p:cNvSpPr txBox="1"/>
          <p:nvPr/>
        </p:nvSpPr>
        <p:spPr>
          <a:xfrm>
            <a:off x="1822623" y="2504352"/>
            <a:ext cx="62726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>
                    <a:lumMod val="50000"/>
                  </a:schemeClr>
                </a:solidFill>
              </a:rPr>
              <a:t>Metodologia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DF311-247A-C04A-9D00-426CC8DB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948" y="0"/>
            <a:ext cx="3251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4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 bwMode="auto">
          <a:xfrm>
            <a:off x="2207568" y="1341636"/>
            <a:ext cx="7776864" cy="122413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Inserir os resultados das análises da distribuição das variáveis explicativas em relação ao target (se modelo linear) e estabilidade da variável ao longo do tempo. Importante para detectar problemas de performance do modelo na fase de acompanhamento.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106716007"/>
              </p:ext>
            </p:extLst>
          </p:nvPr>
        </p:nvGraphicFramePr>
        <p:xfrm>
          <a:off x="1231900" y="3302000"/>
          <a:ext cx="4283104" cy="323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3260244336"/>
              </p:ext>
            </p:extLst>
          </p:nvPr>
        </p:nvGraphicFramePr>
        <p:xfrm>
          <a:off x="6438900" y="3240393"/>
          <a:ext cx="3888432" cy="323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5333EB36-2A0F-4303-81DF-BE97E7676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07" y="61110"/>
            <a:ext cx="236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Metodologia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ABC0C9F-B278-4BA4-BD20-BC05DE164268}"/>
              </a:ext>
            </a:extLst>
          </p:cNvPr>
          <p:cNvSpPr/>
          <p:nvPr/>
        </p:nvSpPr>
        <p:spPr>
          <a:xfrm>
            <a:off x="543338" y="495657"/>
            <a:ext cx="274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608215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 bwMode="auto">
          <a:xfrm>
            <a:off x="2207568" y="1836936"/>
            <a:ext cx="7776864" cy="3491224"/>
          </a:xfrm>
          <a:prstGeom prst="roundRect">
            <a:avLst>
              <a:gd name="adj" fmla="val 2844"/>
            </a:avLst>
          </a:prstGeom>
          <a:solidFill>
            <a:srgbClr val="FFFF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Descrever de forma resumida a ideia das técnicas utilizadas. Essa descrição deve conter, minimamente, os seguintes itens:</a:t>
            </a: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pt-BR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Tipo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: Regressão, Classificação, </a:t>
            </a:r>
            <a:r>
              <a:rPr kumimoji="0" lang="pt-BR" sz="18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Clusterização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 </a:t>
            </a:r>
            <a:r>
              <a:rPr kumimoji="0" lang="pt-BR" sz="18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etc</a:t>
            </a:r>
            <a:endParaRPr kumimoji="0" lang="pt-BR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Tipo de aprendizado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: Supervisionado e Não Supervisionado</a:t>
            </a: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Variável resposta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: binária, </a:t>
            </a:r>
            <a:r>
              <a:rPr kumimoji="0" lang="pt-BR" sz="18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multi-classe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, </a:t>
            </a:r>
            <a:r>
              <a:rPr kumimoji="0" lang="pt-BR" sz="18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multi-label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, numérica.</a:t>
            </a: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Variáveis explicativas/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features</a:t>
            </a: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  <a:cs typeface="Arial" charset="0"/>
              </a:rPr>
              <a:t>: 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variáveis originais e engenhadas.</a:t>
            </a: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Método de validação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: </a:t>
            </a:r>
            <a:r>
              <a:rPr kumimoji="0" lang="pt-BR" sz="18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Holdout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, K-</a:t>
            </a:r>
            <a:r>
              <a:rPr kumimoji="0" lang="pt-BR" sz="18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fold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, Out-</a:t>
            </a:r>
            <a:r>
              <a:rPr kumimoji="0" lang="pt-BR" sz="18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of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-time etc.</a:t>
            </a: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Métrica de performance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: KS, Acurácia, R2 ajustado, MSE, ROC, Gini, F1 Score, </a:t>
            </a:r>
            <a:r>
              <a:rPr kumimoji="0" lang="pt-BR" sz="18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Precision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 e Recall etc.</a:t>
            </a: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pt-BR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B9930062-1F98-4C7F-8CFD-8EE6C35DE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07" y="61110"/>
            <a:ext cx="236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Metodologia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EF0473-403F-46C9-A5AF-209FAE3DC2CA}"/>
              </a:ext>
            </a:extLst>
          </p:cNvPr>
          <p:cNvSpPr/>
          <p:nvPr/>
        </p:nvSpPr>
        <p:spPr>
          <a:xfrm>
            <a:off x="543338" y="495657"/>
            <a:ext cx="430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Descrição das técnicas utilizadas</a:t>
            </a:r>
          </a:p>
        </p:txBody>
      </p:sp>
    </p:spTree>
    <p:extLst>
      <p:ext uri="{BB962C8B-B14F-4D97-AF65-F5344CB8AC3E}">
        <p14:creationId xmlns:p14="http://schemas.microsoft.com/office/powerpoint/2010/main" val="1741594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 bwMode="auto">
          <a:xfrm>
            <a:off x="2260600" y="1875036"/>
            <a:ext cx="7670800" cy="3024336"/>
          </a:xfrm>
          <a:prstGeom prst="roundRect">
            <a:avLst>
              <a:gd name="adj" fmla="val 4069"/>
            </a:avLst>
          </a:prstGeom>
          <a:solidFill>
            <a:srgbClr val="FFFF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Apresentar o diagnóstico do modelo selecionado em relação a:</a:t>
            </a:r>
          </a:p>
          <a:p>
            <a:pPr marL="0" marR="0" lvl="0" indent="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pt-BR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  <a:p>
            <a:pPr marL="285750" marR="0" lvl="0" indent="-28575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pt-BR" b="1" dirty="0" err="1">
                <a:solidFill>
                  <a:srgbClr val="000000"/>
                </a:solidFill>
                <a:latin typeface="Arial" charset="0"/>
                <a:ea typeface="Microsoft YaHei" pitchFamily="34" charset="-122"/>
                <a:cs typeface="Arial" charset="0"/>
              </a:rPr>
              <a:t>Overfitting</a:t>
            </a:r>
            <a:r>
              <a:rPr lang="pt-BR" b="1" dirty="0">
                <a:solidFill>
                  <a:srgbClr val="000000"/>
                </a:solidFill>
                <a:latin typeface="Arial" charset="0"/>
                <a:ea typeface="Microsoft YaHei" pitchFamily="34" charset="-122"/>
                <a:cs typeface="Arial" charset="0"/>
              </a:rPr>
              <a:t> / </a:t>
            </a:r>
            <a:r>
              <a:rPr lang="pt-BR" b="1" dirty="0" err="1">
                <a:solidFill>
                  <a:srgbClr val="000000"/>
                </a:solidFill>
                <a:latin typeface="Arial" charset="0"/>
                <a:ea typeface="Microsoft YaHei" pitchFamily="34" charset="-122"/>
                <a:cs typeface="Arial" charset="0"/>
              </a:rPr>
              <a:t>Underfitting</a:t>
            </a: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  <a:cs typeface="Arial" charset="0"/>
              </a:rPr>
              <a:t>: performance em treino, validação e teste</a:t>
            </a:r>
          </a:p>
          <a:p>
            <a:pPr marL="285750" marR="0" lvl="0" indent="-28575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pt-BR" b="1" dirty="0">
                <a:solidFill>
                  <a:srgbClr val="000000"/>
                </a:solidFill>
                <a:latin typeface="Arial" charset="0"/>
                <a:ea typeface="Microsoft YaHei" pitchFamily="34" charset="-122"/>
                <a:cs typeface="Arial" charset="0"/>
              </a:rPr>
              <a:t>Importância das variáveis</a:t>
            </a:r>
          </a:p>
          <a:p>
            <a:pPr marL="285750" marR="0" lvl="0" indent="-28575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pt-BR" b="1" dirty="0">
                <a:solidFill>
                  <a:srgbClr val="000000"/>
                </a:solidFill>
                <a:latin typeface="Arial" charset="0"/>
                <a:ea typeface="Microsoft YaHei" pitchFamily="34" charset="-122"/>
                <a:cs typeface="Arial" charset="0"/>
              </a:rPr>
              <a:t>Intepretação do modelo</a:t>
            </a: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  <a:cs typeface="Arial" charset="0"/>
              </a:rPr>
              <a:t>: LIME / </a:t>
            </a:r>
            <a:r>
              <a:rPr lang="pt-BR" dirty="0" err="1">
                <a:solidFill>
                  <a:srgbClr val="000000"/>
                </a:solidFill>
                <a:latin typeface="Arial" charset="0"/>
                <a:ea typeface="Microsoft YaHei" pitchFamily="34" charset="-122"/>
                <a:cs typeface="Arial" charset="0"/>
              </a:rPr>
              <a:t>Shapley</a:t>
            </a: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  <a:cs typeface="Arial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Arial" charset="0"/>
                <a:ea typeface="Microsoft YaHei" pitchFamily="34" charset="-122"/>
                <a:cs typeface="Arial" charset="0"/>
              </a:rPr>
              <a:t>Values</a:t>
            </a:r>
            <a:endParaRPr lang="pt-BR" dirty="0">
              <a:solidFill>
                <a:srgbClr val="000000"/>
              </a:solidFill>
              <a:latin typeface="Arial" charset="0"/>
              <a:ea typeface="Microsoft YaHei" pitchFamily="34" charset="-122"/>
              <a:cs typeface="Arial" charset="0"/>
            </a:endParaRPr>
          </a:p>
          <a:p>
            <a:pPr marL="285750" marR="0" lvl="0" indent="-28575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pt-BR" b="1" dirty="0">
                <a:solidFill>
                  <a:srgbClr val="000000"/>
                </a:solidFill>
                <a:latin typeface="Arial" charset="0"/>
                <a:ea typeface="Microsoft YaHei" pitchFamily="34" charset="-122"/>
                <a:cs typeface="Arial" charset="0"/>
              </a:rPr>
              <a:t>Distribuição dos scores </a:t>
            </a: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  <a:cs typeface="Arial" charset="0"/>
              </a:rPr>
              <a:t>ou grupos finais</a:t>
            </a:r>
          </a:p>
          <a:p>
            <a:pPr marL="285750" marR="0" lvl="0" indent="-28575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pt-BR" b="1" dirty="0">
                <a:solidFill>
                  <a:srgbClr val="000000"/>
                </a:solidFill>
                <a:latin typeface="Arial" charset="0"/>
                <a:ea typeface="Microsoft YaHei" pitchFamily="34" charset="-122"/>
                <a:cs typeface="Arial" charset="0"/>
              </a:rPr>
              <a:t>Estabilidade dos scores </a:t>
            </a: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  <a:cs typeface="Arial" charset="0"/>
              </a:rPr>
              <a:t>ao longo do tempo</a:t>
            </a:r>
          </a:p>
          <a:p>
            <a:pPr marL="285750" marR="0" lvl="0" indent="-28575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pt-BR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  <a:p>
            <a:pPr marR="0" lvl="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Incluir também os potenciais de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resultados financeiros e não financeiros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.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D431C436-76F6-4BD8-8F8C-8321ACA92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07" y="61110"/>
            <a:ext cx="236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Metodologia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9A49CFE-1DF2-40DF-83CC-E51B17E01B5D}"/>
              </a:ext>
            </a:extLst>
          </p:cNvPr>
          <p:cNvSpPr/>
          <p:nvPr/>
        </p:nvSpPr>
        <p:spPr>
          <a:xfrm>
            <a:off x="543338" y="495657"/>
            <a:ext cx="261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Resultados obtidos</a:t>
            </a:r>
          </a:p>
        </p:txBody>
      </p:sp>
    </p:spTree>
    <p:extLst>
      <p:ext uri="{BB962C8B-B14F-4D97-AF65-F5344CB8AC3E}">
        <p14:creationId xmlns:p14="http://schemas.microsoft.com/office/powerpoint/2010/main" val="487767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657993148"/>
              </p:ext>
            </p:extLst>
          </p:nvPr>
        </p:nvGraphicFramePr>
        <p:xfrm>
          <a:off x="1991544" y="908720"/>
          <a:ext cx="8352928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tângulo: Cantos Arredondados 8"/>
          <p:cNvSpPr/>
          <p:nvPr/>
        </p:nvSpPr>
        <p:spPr bwMode="auto">
          <a:xfrm>
            <a:off x="4655840" y="3068960"/>
            <a:ext cx="3096344" cy="1440160"/>
          </a:xfrm>
          <a:prstGeom prst="roundRect">
            <a:avLst>
              <a:gd name="adj" fmla="val 8730"/>
            </a:avLst>
          </a:prstGeom>
          <a:solidFill>
            <a:srgbClr val="FFFF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Inserir um fluxo de como o modelo irá funcionar no dia a dia.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CF39FB95-72BD-48AA-91B8-59D9702FE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07" y="61110"/>
            <a:ext cx="236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Metodologia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B33560-1E42-43CA-8ABE-35CF27704C70}"/>
              </a:ext>
            </a:extLst>
          </p:cNvPr>
          <p:cNvSpPr/>
          <p:nvPr/>
        </p:nvSpPr>
        <p:spPr>
          <a:xfrm>
            <a:off x="543338" y="495657"/>
            <a:ext cx="3139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Macro fluxo da solução</a:t>
            </a:r>
          </a:p>
        </p:txBody>
      </p:sp>
    </p:spTree>
    <p:extLst>
      <p:ext uri="{BB962C8B-B14F-4D97-AF65-F5344CB8AC3E}">
        <p14:creationId xmlns:p14="http://schemas.microsoft.com/office/powerpoint/2010/main" val="1768818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5AB8DF-2A48-834F-BAED-FCF757ACF021}"/>
              </a:ext>
            </a:extLst>
          </p:cNvPr>
          <p:cNvSpPr txBox="1"/>
          <p:nvPr/>
        </p:nvSpPr>
        <p:spPr>
          <a:xfrm>
            <a:off x="1318196" y="2028616"/>
            <a:ext cx="79222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>
                    <a:lumMod val="50000"/>
                  </a:schemeClr>
                </a:solidFill>
              </a:rPr>
              <a:t>Conclusão e próximos passos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DF311-247A-C04A-9D00-426CC8DB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948" y="0"/>
            <a:ext cx="3251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 bwMode="auto">
          <a:xfrm>
            <a:off x="1631504" y="2202408"/>
            <a:ext cx="9145016" cy="2521992"/>
          </a:xfrm>
          <a:prstGeom prst="roundRect">
            <a:avLst>
              <a:gd name="adj" fmla="val 1550"/>
            </a:avLst>
          </a:prstGeom>
          <a:solidFill>
            <a:srgbClr val="FFFF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Descrever em detalhes como o processo será implantado em produção.</a:t>
            </a: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pt-BR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Periodicidade da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escoragem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: Diário, Semanal, mensal etc.</a:t>
            </a: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 Tipo de disponibilização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: Arquivo CSV, Tabela SQL, AWS, Arquivo Excel etc.</a:t>
            </a: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Local da disponibilização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: Rede, E-mail, Servidor SQL etc.</a:t>
            </a: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Ponto focal da disponibilização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: </a:t>
            </a: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  <a:cs typeface="Arial" charset="0"/>
              </a:rPr>
              <a:t>José de Almeida - jose.almeida@meubanco.com.br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, ramal 1234, Área de Engenharia de Dados etc.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7BB9A693-BF65-462D-9772-9522CED6E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07" y="61110"/>
            <a:ext cx="512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Conclusão e próximos passos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DB4E80D-FE60-4A99-8B84-C8C1A59D4F20}"/>
              </a:ext>
            </a:extLst>
          </p:cNvPr>
          <p:cNvSpPr/>
          <p:nvPr/>
        </p:nvSpPr>
        <p:spPr>
          <a:xfrm>
            <a:off x="543338" y="495657"/>
            <a:ext cx="1083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pt-BR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238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2576" y="926757"/>
            <a:ext cx="353891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itchFamily="34" charset="-122"/>
                <a:cs typeface="+mn-cs"/>
              </a:rPr>
              <a:t>Introdução e escopo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itchFamily="34" charset="-122"/>
                <a:cs typeface="+mn-cs"/>
              </a:rPr>
              <a:t>Objetivo do modelo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lang="pt-BR" sz="1600" dirty="0">
                <a:solidFill>
                  <a:srgbClr val="000000"/>
                </a:solidFill>
                <a:ea typeface="Microsoft YaHei" pitchFamily="34" charset="-122"/>
              </a:rPr>
              <a:t>Histórico de versões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itchFamily="34" charset="-122"/>
                <a:cs typeface="+mn-cs"/>
              </a:rPr>
              <a:t>Visão regulatória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itchFamily="34" charset="-122"/>
                <a:cs typeface="+mn-cs"/>
              </a:rPr>
              <a:t>Papéis e responsabilidades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itchFamily="34" charset="-122"/>
                <a:cs typeface="+mn-cs"/>
              </a:rPr>
              <a:t>Bases de dados utilizadas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itchFamily="34" charset="-122"/>
                <a:cs typeface="+mn-cs"/>
              </a:rPr>
              <a:t>Público alvo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itchFamily="34" charset="-122"/>
                <a:cs typeface="+mn-cs"/>
              </a:rPr>
              <a:t>Target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itchFamily="34" charset="-122"/>
                <a:cs typeface="+mn-cs"/>
              </a:rPr>
              <a:t>Descrição das variáveis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itchFamily="34" charset="-122"/>
                <a:cs typeface="+mn-cs"/>
              </a:rPr>
              <a:t>Premissas e Limitações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icrosoft YaHei" pitchFamily="34" charset="-122"/>
              <a:cs typeface="+mn-cs"/>
            </a:endParaRPr>
          </a:p>
          <a:p>
            <a:pPr marL="342900" indent="-342900" defTabSz="449263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sz="1600" b="1" dirty="0">
                <a:solidFill>
                  <a:srgbClr val="000000"/>
                </a:solidFill>
                <a:ea typeface="Microsoft YaHei" pitchFamily="34" charset="-122"/>
              </a:rPr>
              <a:t>Metodologia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itchFamily="34" charset="-122"/>
                <a:cs typeface="+mn-cs"/>
              </a:rPr>
              <a:t>Análise exploratória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itchFamily="34" charset="-122"/>
                <a:cs typeface="+mn-cs"/>
              </a:rPr>
              <a:t>Descrição da técnica utilizada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itchFamily="34" charset="-122"/>
                <a:cs typeface="+mn-cs"/>
              </a:rPr>
              <a:t>Resultados obtidos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itchFamily="34" charset="-122"/>
                <a:cs typeface="+mn-cs"/>
              </a:rPr>
              <a:t>Macro fluxo da solução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icrosoft YaHei" pitchFamily="34" charset="-122"/>
              <a:cs typeface="+mn-cs"/>
            </a:endParaRPr>
          </a:p>
          <a:p>
            <a:pPr marL="400050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pt-BR" sz="1600" b="1" dirty="0">
                <a:solidFill>
                  <a:srgbClr val="000000"/>
                </a:solidFill>
                <a:ea typeface="Microsoft YaHei" pitchFamily="34" charset="-122"/>
              </a:rPr>
              <a:t>Conclusão e próximos passos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itchFamily="34" charset="-122"/>
                <a:cs typeface="+mn-cs"/>
              </a:rPr>
              <a:t>Deploy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itchFamily="34" charset="-122"/>
                <a:cs typeface="+mn-cs"/>
              </a:rPr>
              <a:t> em produção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lang="pt-BR" sz="1600" dirty="0">
                <a:solidFill>
                  <a:srgbClr val="000000"/>
                </a:solidFill>
                <a:ea typeface="Microsoft YaHei" pitchFamily="34" charset="-122"/>
              </a:rPr>
              <a:t>Acompanhamento do modelo</a:t>
            </a:r>
          </a:p>
          <a:p>
            <a:pPr marL="857250" lvl="1" indent="-400050" defTabSz="449263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itchFamily="34" charset="-122"/>
                <a:cs typeface="+mn-cs"/>
              </a:rPr>
              <a:t>Roadmap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itchFamily="34" charset="-122"/>
                <a:cs typeface="+mn-cs"/>
              </a:rPr>
              <a:t> das melhorias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999A4-9C83-4F06-AC5A-D8026AB195E9}"/>
              </a:ext>
            </a:extLst>
          </p:cNvPr>
          <p:cNvSpPr txBox="1"/>
          <p:nvPr/>
        </p:nvSpPr>
        <p:spPr>
          <a:xfrm>
            <a:off x="543339" y="100405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5">
                    <a:lumMod val="75000"/>
                  </a:schemeClr>
                </a:solidFill>
              </a:rPr>
              <a:t>Sumário</a:t>
            </a:r>
          </a:p>
        </p:txBody>
      </p:sp>
    </p:spTree>
    <p:extLst>
      <p:ext uri="{BB962C8B-B14F-4D97-AF65-F5344CB8AC3E}">
        <p14:creationId xmlns:p14="http://schemas.microsoft.com/office/powerpoint/2010/main" val="2657355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 bwMode="auto">
          <a:xfrm>
            <a:off x="2027548" y="2202408"/>
            <a:ext cx="8136904" cy="3195092"/>
          </a:xfrm>
          <a:prstGeom prst="roundRect">
            <a:avLst>
              <a:gd name="adj" fmla="val 4069"/>
            </a:avLst>
          </a:prstGeom>
          <a:solidFill>
            <a:srgbClr val="FFFF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Descrever os KPIs que devem ser utilizados para o monitoramento de </a:t>
            </a: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  <a:cs typeface="Arial" charset="0"/>
              </a:rPr>
              <a:t>performance 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do modelo com os respectivos referenciais.</a:t>
            </a: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Performance do Modelo: 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KS/ROC ou qualquer métrica de performance no conjunto de treino.</a:t>
            </a: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Distribuição dos scores/clusters: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 no conjunto de treino.</a:t>
            </a: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Taxa do Target: 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no conjunto de treino.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Importante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: 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Definir também os gatilhos propostos para iniciar um processo de </a:t>
            </a:r>
            <a:r>
              <a:rPr kumimoji="0" lang="pt-BR" sz="18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re-treino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 ou calibragem do modelo.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6076B0F2-1502-4D45-A8AC-8680649A5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07" y="61110"/>
            <a:ext cx="512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Conclusão e próximos passos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7F7212-49DF-4172-9D89-9DA42BD68E23}"/>
              </a:ext>
            </a:extLst>
          </p:cNvPr>
          <p:cNvSpPr/>
          <p:nvPr/>
        </p:nvSpPr>
        <p:spPr>
          <a:xfrm>
            <a:off x="543338" y="495657"/>
            <a:ext cx="3994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Acompanhamento do modelo</a:t>
            </a:r>
          </a:p>
        </p:txBody>
      </p:sp>
    </p:spTree>
    <p:extLst>
      <p:ext uri="{BB962C8B-B14F-4D97-AF65-F5344CB8AC3E}">
        <p14:creationId xmlns:p14="http://schemas.microsoft.com/office/powerpoint/2010/main" val="898989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 bwMode="auto">
          <a:xfrm>
            <a:off x="2063552" y="2202408"/>
            <a:ext cx="8136904" cy="2902992"/>
          </a:xfrm>
          <a:prstGeom prst="roundRect">
            <a:avLst>
              <a:gd name="adj" fmla="val 1970"/>
            </a:avLst>
          </a:prstGeom>
          <a:solidFill>
            <a:srgbClr val="FFFF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Descrever em atividades e datas os próximos passos para as novas releases do modelo.</a:t>
            </a:r>
          </a:p>
          <a:p>
            <a:pPr marL="0" marR="0" lvl="0" indent="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pt-BR" dirty="0">
              <a:solidFill>
                <a:srgbClr val="000000"/>
              </a:solidFill>
              <a:latin typeface="Arial" charset="0"/>
              <a:ea typeface="Microsoft YaHei" pitchFamily="34" charset="-122"/>
              <a:cs typeface="Arial" charset="0"/>
            </a:endParaRPr>
          </a:p>
          <a:p>
            <a:pPr marL="285750" marR="0" lvl="0" indent="-28575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Plano de ação para coletar novos dados.</a:t>
            </a:r>
          </a:p>
          <a:p>
            <a:pPr marL="285750" marR="0" lvl="0" indent="-28575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Número do Chamado para o problema sistêmico que gerou uma limitação do escopo.</a:t>
            </a:r>
          </a:p>
          <a:p>
            <a:pPr marL="285750" marR="0" lvl="0" indent="-28575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  <a:cs typeface="Arial" charset="0"/>
              </a:rPr>
              <a:t>N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ovas reuniões de Brainstorming.</a:t>
            </a:r>
          </a:p>
          <a:p>
            <a:pPr marL="285750" marR="0" lvl="0" indent="-28575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Novas variáveis</a:t>
            </a:r>
          </a:p>
          <a:p>
            <a:pPr marL="285750" marR="0" lvl="0" indent="-28575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  <a:cs typeface="Arial" charset="0"/>
              </a:rPr>
              <a:t>E</a:t>
            </a:r>
            <a:r>
              <a:rPr kumimoji="0" lang="pt-BR" sz="18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tc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.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2196490B-9249-44E5-BE45-CD92D05AA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07" y="61110"/>
            <a:ext cx="512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Conclusão e próximos passos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FEE94B7-9F02-4197-9E60-D27BF0786494}"/>
              </a:ext>
            </a:extLst>
          </p:cNvPr>
          <p:cNvSpPr/>
          <p:nvPr/>
        </p:nvSpPr>
        <p:spPr>
          <a:xfrm>
            <a:off x="543338" y="495657"/>
            <a:ext cx="3132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chemeClr val="bg1">
                    <a:lumMod val="50000"/>
                  </a:schemeClr>
                </a:solidFill>
              </a:rPr>
              <a:t>Roadmap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 de melhorias</a:t>
            </a:r>
          </a:p>
        </p:txBody>
      </p:sp>
    </p:spTree>
    <p:extLst>
      <p:ext uri="{BB962C8B-B14F-4D97-AF65-F5344CB8AC3E}">
        <p14:creationId xmlns:p14="http://schemas.microsoft.com/office/powerpoint/2010/main" val="1395974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13627E-02C4-5F40-BD8D-63B4E7D936C2}"/>
              </a:ext>
            </a:extLst>
          </p:cNvPr>
          <p:cNvSpPr/>
          <p:nvPr/>
        </p:nvSpPr>
        <p:spPr>
          <a:xfrm>
            <a:off x="-146956" y="-163286"/>
            <a:ext cx="12338956" cy="7021285"/>
          </a:xfrm>
          <a:prstGeom prst="rect">
            <a:avLst/>
          </a:prstGeom>
          <a:solidFill>
            <a:srgbClr val="0E32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B85C6-11D1-564F-AAB1-A296921B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76" y="2679700"/>
            <a:ext cx="6083300" cy="14986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8DD87D3-359B-4E87-AAA2-0E549D05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162A-837B-2440-BDFE-2DA0B42100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9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5AB8DF-2A48-834F-BAED-FCF757ACF021}"/>
              </a:ext>
            </a:extLst>
          </p:cNvPr>
          <p:cNvSpPr txBox="1"/>
          <p:nvPr/>
        </p:nvSpPr>
        <p:spPr>
          <a:xfrm>
            <a:off x="2392291" y="2028616"/>
            <a:ext cx="57030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>
                    <a:lumMod val="50000"/>
                  </a:schemeClr>
                </a:solidFill>
              </a:rPr>
              <a:t>Introdução e Escopo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DF311-247A-C04A-9D00-426CC8DB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948" y="0"/>
            <a:ext cx="3251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5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53807" y="61110"/>
            <a:ext cx="364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Introdução e escopo</a:t>
            </a:r>
          </a:p>
        </p:txBody>
      </p:sp>
      <p:sp>
        <p:nvSpPr>
          <p:cNvPr id="3" name="Retângulo 2"/>
          <p:cNvSpPr/>
          <p:nvPr/>
        </p:nvSpPr>
        <p:spPr>
          <a:xfrm>
            <a:off x="543338" y="495657"/>
            <a:ext cx="2725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Objetivo do modelo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53807" y="1374341"/>
            <a:ext cx="71101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Este modelo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possu</a:t>
            </a: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i como objetivo estimar a probabilidade de </a:t>
            </a:r>
            <a:r>
              <a:rPr lang="pt-BR" dirty="0" err="1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churn</a:t>
            </a: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 (abandono) de um cliente de cartão de crédito.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+mn-cs"/>
            </a:endParaRP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O </a:t>
            </a:r>
            <a:r>
              <a:rPr lang="pt-BR" dirty="0" err="1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churn</a:t>
            </a: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 é definido como o abandono do cartão pelo cliente em um período de até 4 meses após e mensuração.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+mn-cs"/>
            </a:endParaRP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Com este modelo, a </a:t>
            </a:r>
            <a:r>
              <a:rPr lang="pt-BR" dirty="0" err="1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squad</a:t>
            </a: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anti-churn</a:t>
            </a: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 entrará em contato com o cliente realizando ofertas que reduzam a probabilidade de abandono.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+mn-cs"/>
            </a:endParaRP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É esperado que a utilização do modelo ajude a reduzir a taxa de </a:t>
            </a:r>
            <a:r>
              <a:rPr lang="pt-BR" dirty="0" err="1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churn</a:t>
            </a: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 em pelo menos 25%, e por consequência aumente as receitas em pelo menos 20%.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+mn-cs"/>
            </a:endParaRPr>
          </a:p>
        </p:txBody>
      </p:sp>
      <p:sp>
        <p:nvSpPr>
          <p:cNvPr id="4" name="Retângulo: Cantos Arredondados 3"/>
          <p:cNvSpPr/>
          <p:nvPr/>
        </p:nvSpPr>
        <p:spPr bwMode="auto">
          <a:xfrm>
            <a:off x="8022210" y="1740101"/>
            <a:ext cx="3764845" cy="2034808"/>
          </a:xfrm>
          <a:prstGeom prst="roundRect">
            <a:avLst>
              <a:gd name="adj" fmla="val 5085"/>
            </a:avLst>
          </a:prstGeom>
          <a:solidFill>
            <a:srgbClr val="FFFF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lvl="0" indent="-28575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Descrever o que o modelo busca responder e/ou resolver?</a:t>
            </a:r>
          </a:p>
          <a:p>
            <a:pPr marL="285750" marR="0" lvl="0" indent="-28575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pt-BR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  <a:p>
            <a:pPr marL="285750" marR="0" lvl="0" indent="-28575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Microsoft YaHei" pitchFamily="34" charset="-122"/>
                <a:cs typeface="Arial" charset="0"/>
              </a:rPr>
              <a:t>Quais os usos?</a:t>
            </a:r>
          </a:p>
          <a:p>
            <a:pPr marL="285750" marR="0" lvl="0" indent="-28575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latin typeface="Arial" charset="0"/>
              <a:ea typeface="Microsoft YaHei" pitchFamily="34" charset="-122"/>
              <a:cs typeface="Arial" charset="0"/>
            </a:endParaRPr>
          </a:p>
          <a:p>
            <a:pPr marL="285750" marR="0" lvl="0" indent="-285750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Quais expectativas?</a:t>
            </a:r>
            <a:endParaRPr kumimoji="0" lang="pt-BR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Microsoft YaHei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72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1C8B632-AB43-4551-A26C-323EA5CED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35601"/>
              </p:ext>
            </p:extLst>
          </p:nvPr>
        </p:nvGraphicFramePr>
        <p:xfrm>
          <a:off x="636698" y="1391340"/>
          <a:ext cx="7128000" cy="287568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938712454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5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Versão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Responsável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Descrição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V1.0 - Inicial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15/01/2019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Nome do Cientista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Desenvolvimento do modelo de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Churn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Cartões.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7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V1.1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27/06/2020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Nome do Cientista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Recalibragem dos coeficientes com base de Jan a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Abr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/20.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7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7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7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0" marR="108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2">
            <a:extLst>
              <a:ext uri="{FF2B5EF4-FFF2-40B4-BE49-F238E27FC236}">
                <a16:creationId xmlns:a16="http://schemas.microsoft.com/office/drawing/2014/main" id="{3B5C45C1-3210-44A8-9250-3A598C41E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07" y="61110"/>
            <a:ext cx="364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Introdução e escopo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E4A77D1-9D02-4A34-8F94-A23301353ED4}"/>
              </a:ext>
            </a:extLst>
          </p:cNvPr>
          <p:cNvSpPr/>
          <p:nvPr/>
        </p:nvSpPr>
        <p:spPr>
          <a:xfrm>
            <a:off x="543338" y="495657"/>
            <a:ext cx="274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Histórico de versões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333741B-9BF0-42DA-9385-8255F71A2FE8}"/>
              </a:ext>
            </a:extLst>
          </p:cNvPr>
          <p:cNvSpPr/>
          <p:nvPr/>
        </p:nvSpPr>
        <p:spPr bwMode="auto">
          <a:xfrm>
            <a:off x="8199120" y="1740101"/>
            <a:ext cx="3587935" cy="2034808"/>
          </a:xfrm>
          <a:prstGeom prst="roundRect">
            <a:avLst>
              <a:gd name="adj" fmla="val 5085"/>
            </a:avLst>
          </a:prstGeom>
          <a:solidFill>
            <a:srgbClr val="FFFF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Descrever o histórico de versões do modelo.</a:t>
            </a:r>
          </a:p>
          <a:p>
            <a:pPr marL="285750" indent="-28575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BR" dirty="0">
              <a:latin typeface="Arial" charset="0"/>
              <a:ea typeface="Microsoft YaHei" pitchFamily="34" charset="-122"/>
              <a:cs typeface="Arial" charset="0"/>
            </a:endParaRPr>
          </a:p>
          <a:p>
            <a:pPr marL="285750" indent="-28575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Incluir mesma tabela no </a:t>
            </a:r>
            <a:r>
              <a:rPr lang="pt-BR" dirty="0" err="1">
                <a:latin typeface="Arial" charset="0"/>
                <a:ea typeface="Microsoft YaHei" pitchFamily="34" charset="-122"/>
                <a:cs typeface="Arial" charset="0"/>
              </a:rPr>
              <a:t>Readme</a:t>
            </a: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 do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4081831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F1B492AD-20DC-4F52-B638-E3CA3793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07" y="61110"/>
            <a:ext cx="364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Introdução e escopo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4B77A3-AAD1-47AD-81B5-CFC51BA89661}"/>
              </a:ext>
            </a:extLst>
          </p:cNvPr>
          <p:cNvSpPr/>
          <p:nvPr/>
        </p:nvSpPr>
        <p:spPr>
          <a:xfrm>
            <a:off x="543338" y="495657"/>
            <a:ext cx="2355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Visão regulatória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5F43AAB-C2F2-4946-9F8A-939F655C50F8}"/>
              </a:ext>
            </a:extLst>
          </p:cNvPr>
          <p:cNvSpPr/>
          <p:nvPr/>
        </p:nvSpPr>
        <p:spPr bwMode="auto">
          <a:xfrm>
            <a:off x="8022210" y="1740101"/>
            <a:ext cx="3764845" cy="2034808"/>
          </a:xfrm>
          <a:prstGeom prst="roundRect">
            <a:avLst>
              <a:gd name="adj" fmla="val 5085"/>
            </a:avLst>
          </a:prstGeom>
          <a:solidFill>
            <a:srgbClr val="FFFF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Opcional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pt-BR" dirty="0">
              <a:latin typeface="Arial" charset="0"/>
              <a:ea typeface="Microsoft YaHei" pitchFamily="34" charset="-122"/>
              <a:cs typeface="Arial" charset="0"/>
            </a:endParaRPr>
          </a:p>
          <a:p>
            <a:pPr marL="285750" indent="-28575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Incluir as resoluções, portarias e/ou instruções em que o processo alvo está submetido.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pt-BR" dirty="0">
              <a:latin typeface="Arial" charset="0"/>
              <a:ea typeface="Microsoft YaHei" pitchFamily="34" charset="-122"/>
              <a:cs typeface="Arial" charset="0"/>
            </a:endParaRP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dirty="0" err="1">
                <a:latin typeface="Arial" charset="0"/>
                <a:ea typeface="Microsoft YaHei" pitchFamily="34" charset="-122"/>
                <a:cs typeface="Arial" charset="0"/>
              </a:rPr>
              <a:t>Ex</a:t>
            </a: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: Res. 2682 (PDD)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E6D25A-9E89-4531-A601-6425B575DAA3}"/>
              </a:ext>
            </a:extLst>
          </p:cNvPr>
          <p:cNvSpPr txBox="1"/>
          <p:nvPr/>
        </p:nvSpPr>
        <p:spPr>
          <a:xfrm>
            <a:off x="553807" y="1374341"/>
            <a:ext cx="711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No escopo do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churn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, não existem regulamentações que tenham impacto no tema.</a:t>
            </a:r>
          </a:p>
        </p:txBody>
      </p:sp>
    </p:spTree>
    <p:extLst>
      <p:ext uri="{BB962C8B-B14F-4D97-AF65-F5344CB8AC3E}">
        <p14:creationId xmlns:p14="http://schemas.microsoft.com/office/powerpoint/2010/main" val="3952490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53807" y="137434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O projeto de desenvolvimento de um modelo para estimativa da probabilidade de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churn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 será realizado conjuntamente pelas áreas indicadas abaixo, assim como suas respectivas responsabilidades e ponto focal.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109680"/>
              </p:ext>
            </p:extLst>
          </p:nvPr>
        </p:nvGraphicFramePr>
        <p:xfrm>
          <a:off x="553807" y="2709058"/>
          <a:ext cx="7632848" cy="1767468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5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Papel/Atividade</a:t>
                      </a: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Área</a:t>
                      </a:r>
                      <a:r>
                        <a:rPr lang="pt-BR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esponsável</a:t>
                      </a: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Ponto</a:t>
                      </a:r>
                      <a:r>
                        <a:rPr lang="pt-BR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focal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Descrição do processo</a:t>
                      </a: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Produtos Cartões de Crédito</a:t>
                      </a: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Cláudio Costa</a:t>
                      </a: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Disponibilização dos dados</a:t>
                      </a: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Engenharia de Dados</a:t>
                      </a: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Edson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Nakami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Desenvolvimento do modelo</a:t>
                      </a: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Science</a:t>
                      </a: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Marcia Souza</a:t>
                      </a: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Validação da metodologia</a:t>
                      </a: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Validação de Modelos</a:t>
                      </a: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João Fernandes</a:t>
                      </a: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Validação do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valuation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Finanças</a:t>
                      </a: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Flavia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Bonna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Box 2">
            <a:extLst>
              <a:ext uri="{FF2B5EF4-FFF2-40B4-BE49-F238E27FC236}">
                <a16:creationId xmlns:a16="http://schemas.microsoft.com/office/drawing/2014/main" id="{A2B71C82-A5DB-4CCF-9287-8B57EB4EB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07" y="61110"/>
            <a:ext cx="364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Introdução e escopo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F0A940-43AE-4763-8F1F-A7F841B4BB6D}"/>
              </a:ext>
            </a:extLst>
          </p:cNvPr>
          <p:cNvSpPr/>
          <p:nvPr/>
        </p:nvSpPr>
        <p:spPr>
          <a:xfrm>
            <a:off x="543338" y="495657"/>
            <a:ext cx="361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Papéis e responsabilidades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31AD7C0-3EA1-4A5C-8058-A94C2EAA8E73}"/>
              </a:ext>
            </a:extLst>
          </p:cNvPr>
          <p:cNvSpPr/>
          <p:nvPr/>
        </p:nvSpPr>
        <p:spPr bwMode="auto">
          <a:xfrm>
            <a:off x="9113520" y="1740101"/>
            <a:ext cx="2673535" cy="2034808"/>
          </a:xfrm>
          <a:prstGeom prst="roundRect">
            <a:avLst>
              <a:gd name="adj" fmla="val 5085"/>
            </a:avLst>
          </a:prstGeom>
          <a:solidFill>
            <a:srgbClr val="FFFF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Incluir as atividades e responsáveis para deixar clara a atuação de cada um dos stakeholders do projeto.</a:t>
            </a:r>
          </a:p>
        </p:txBody>
      </p:sp>
    </p:spTree>
    <p:extLst>
      <p:ext uri="{BB962C8B-B14F-4D97-AF65-F5344CB8AC3E}">
        <p14:creationId xmlns:p14="http://schemas.microsoft.com/office/powerpoint/2010/main" val="3381759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B67ED8BD-CACE-4F90-973E-14C39DBC2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07" y="61110"/>
            <a:ext cx="364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Introdução e escopo</a:t>
            </a:r>
          </a:p>
        </p:txBody>
      </p:sp>
      <p:sp>
        <p:nvSpPr>
          <p:cNvPr id="4" name="Retângulo: Cantos Arredondados 3"/>
          <p:cNvSpPr/>
          <p:nvPr/>
        </p:nvSpPr>
        <p:spPr bwMode="auto">
          <a:xfrm>
            <a:off x="3287688" y="4201223"/>
            <a:ext cx="5616624" cy="1843977"/>
          </a:xfrm>
          <a:prstGeom prst="roundRect">
            <a:avLst>
              <a:gd name="adj" fmla="val 4268"/>
            </a:avLst>
          </a:prstGeom>
          <a:solidFill>
            <a:srgbClr val="FFFF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Descrever o </a:t>
            </a:r>
            <a:r>
              <a:rPr lang="pt-BR" b="1" dirty="0">
                <a:latin typeface="Arial" charset="0"/>
                <a:ea typeface="Microsoft YaHei" pitchFamily="34" charset="-122"/>
                <a:cs typeface="Arial" charset="0"/>
              </a:rPr>
              <a:t>público alvo </a:t>
            </a: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que será usado para chegar no Target do modelo. 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pt-BR" dirty="0">
              <a:latin typeface="Arial" charset="0"/>
              <a:ea typeface="Microsoft YaHei" pitchFamily="34" charset="-122"/>
              <a:cs typeface="Arial" charset="0"/>
            </a:endParaRP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Importante colocar todos os </a:t>
            </a:r>
            <a:r>
              <a:rPr lang="pt-BR" b="1" dirty="0">
                <a:latin typeface="Arial" charset="0"/>
                <a:ea typeface="Microsoft YaHei" pitchFamily="34" charset="-122"/>
                <a:cs typeface="Arial" charset="0"/>
              </a:rPr>
              <a:t>filtros realizados </a:t>
            </a: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nos dados brutos coletados.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CF63FC9-4E80-4ADA-8DA2-98A09F36F5D3}"/>
              </a:ext>
            </a:extLst>
          </p:cNvPr>
          <p:cNvSpPr/>
          <p:nvPr/>
        </p:nvSpPr>
        <p:spPr>
          <a:xfrm>
            <a:off x="543338" y="495657"/>
            <a:ext cx="1725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Público alvo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4AB859-96F4-4C2D-8B04-FDE7522D7127}"/>
              </a:ext>
            </a:extLst>
          </p:cNvPr>
          <p:cNvSpPr txBox="1"/>
          <p:nvPr/>
        </p:nvSpPr>
        <p:spPr>
          <a:xfrm>
            <a:off x="553807" y="1374341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O público considerado para a construção do </a:t>
            </a: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target deste modelo foi selecionado a partir das características abaixo: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+mn-cs"/>
            </a:endParaRP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Possuir um cartão ativo no período de Jan/19 a </a:t>
            </a:r>
            <a:r>
              <a:rPr lang="pt-BR" dirty="0" err="1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Jun</a:t>
            </a: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/20;</a:t>
            </a: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Possuir um cartão da categoria Internacional ou superior;</a:t>
            </a: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Possuir gasto médio mensal superior a R$ 3.000,00;</a:t>
            </a: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Possuir todas as faturas pagas sem atraso.</a:t>
            </a:r>
          </a:p>
          <a:p>
            <a:pPr marR="0" lvl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099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B15C418A-8BE8-4F8B-9886-656AE38B4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07" y="61110"/>
            <a:ext cx="364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Introdução e escopo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A1B7BD-FB70-4A10-81AB-54805BC8488E}"/>
              </a:ext>
            </a:extLst>
          </p:cNvPr>
          <p:cNvSpPr/>
          <p:nvPr/>
        </p:nvSpPr>
        <p:spPr>
          <a:xfrm>
            <a:off x="543338" y="495657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Target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AC0BF1B-D0D5-4A19-82A5-A148976D0025}"/>
              </a:ext>
            </a:extLst>
          </p:cNvPr>
          <p:cNvSpPr/>
          <p:nvPr/>
        </p:nvSpPr>
        <p:spPr bwMode="auto">
          <a:xfrm>
            <a:off x="3287688" y="4201223"/>
            <a:ext cx="5616624" cy="1843977"/>
          </a:xfrm>
          <a:prstGeom prst="roundRect">
            <a:avLst>
              <a:gd name="adj" fmla="val 4268"/>
            </a:avLst>
          </a:prstGeom>
          <a:solidFill>
            <a:srgbClr val="FFFF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Se modelo supervisionado, descrever o evento de interesse (Target).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pt-BR" dirty="0">
              <a:latin typeface="Arial" charset="0"/>
              <a:ea typeface="Microsoft YaHei" pitchFamily="34" charset="-122"/>
              <a:cs typeface="Arial" charset="0"/>
            </a:endParaRP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b="1" dirty="0">
                <a:latin typeface="Arial" charset="0"/>
                <a:ea typeface="Microsoft YaHei" pitchFamily="34" charset="-122"/>
                <a:cs typeface="Arial" charset="0"/>
              </a:rPr>
              <a:t>Observação</a:t>
            </a: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: Incluir volumetrias e curvas de Média de Target no tempo. </a:t>
            </a:r>
            <a:r>
              <a:rPr lang="pt-BR" dirty="0" err="1">
                <a:latin typeface="Arial" charset="0"/>
                <a:ea typeface="Microsoft YaHei" pitchFamily="34" charset="-122"/>
                <a:cs typeface="Arial" charset="0"/>
              </a:rPr>
              <a:t>Ex</a:t>
            </a: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: </a:t>
            </a:r>
            <a:r>
              <a:rPr lang="pt-BR" dirty="0" err="1">
                <a:latin typeface="Arial" charset="0"/>
                <a:ea typeface="Microsoft YaHei" pitchFamily="34" charset="-122"/>
                <a:cs typeface="Arial" charset="0"/>
              </a:rPr>
              <a:t>Bad</a:t>
            </a: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 Rate / </a:t>
            </a:r>
            <a:r>
              <a:rPr lang="pt-BR" dirty="0" err="1">
                <a:latin typeface="Arial" charset="0"/>
                <a:ea typeface="Microsoft YaHei" pitchFamily="34" charset="-122"/>
                <a:cs typeface="Arial" charset="0"/>
              </a:rPr>
              <a:t>Good</a:t>
            </a:r>
            <a:r>
              <a:rPr lang="pt-BR" dirty="0">
                <a:latin typeface="Arial" charset="0"/>
                <a:ea typeface="Microsoft YaHei" pitchFamily="34" charset="-122"/>
                <a:cs typeface="Arial" charset="0"/>
              </a:rPr>
              <a:t> Rate etc.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06182E0-1C06-4E6A-B29F-F9D33DD3061C}"/>
              </a:ext>
            </a:extLst>
          </p:cNvPr>
          <p:cNvSpPr txBox="1"/>
          <p:nvPr/>
        </p:nvSpPr>
        <p:spPr>
          <a:xfrm>
            <a:off x="553807" y="1374341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A variável Target do modelo é do tipo binária e será construída avaliando-se as características do cliente, cartão e demais variáveis em uma data de referência.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srgbClr val="000000"/>
              </a:solidFill>
              <a:latin typeface="Arial" charset="0"/>
              <a:ea typeface="Microsoft YaHei" pitchFamily="34" charset="-122"/>
            </a:endParaRP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Churn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: cliente abandona 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icrosoft YaHei" pitchFamily="34" charset="-122"/>
                <a:cs typeface="+mn-cs"/>
              </a:rPr>
              <a:t>cart</a:t>
            </a:r>
            <a:r>
              <a:rPr lang="pt-BR" dirty="0" err="1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ão</a:t>
            </a: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 de crédito em até 4 meses após a data de referência.</a:t>
            </a:r>
          </a:p>
          <a:p>
            <a:pPr marL="285750" marR="0" lvl="0" indent="-28575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="1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Não </a:t>
            </a:r>
            <a:r>
              <a:rPr lang="pt-BR" b="1" dirty="0" err="1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churn</a:t>
            </a:r>
            <a:r>
              <a:rPr lang="pt-BR" dirty="0">
                <a:solidFill>
                  <a:srgbClr val="000000"/>
                </a:solidFill>
                <a:latin typeface="Arial" charset="0"/>
                <a:ea typeface="Microsoft YaHei" pitchFamily="34" charset="-122"/>
              </a:rPr>
              <a:t>: caso contrário.</a:t>
            </a: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icrosoft YaHei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586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algn="l">
          <a:defRPr sz="2000" dirty="0" smtClean="0">
            <a:latin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6064</TotalTime>
  <Words>1536</Words>
  <Application>Microsoft Macintosh PowerPoint</Application>
  <PresentationFormat>Widescreen</PresentationFormat>
  <Paragraphs>271</Paragraphs>
  <Slides>22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Vinicius Souza</cp:lastModifiedBy>
  <cp:revision>75</cp:revision>
  <dcterms:created xsi:type="dcterms:W3CDTF">2019-05-19T21:12:55Z</dcterms:created>
  <dcterms:modified xsi:type="dcterms:W3CDTF">2021-11-24T15:27:56Z</dcterms:modified>
</cp:coreProperties>
</file>