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57" r:id="rId4"/>
    <p:sldId id="293" r:id="rId5"/>
    <p:sldId id="294" r:id="rId6"/>
    <p:sldId id="29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D19756-AD5F-46B9-8DA6-E3CEAA66C2F0}">
          <p14:sldIdLst>
            <p14:sldId id="256"/>
            <p14:sldId id="292"/>
          </p14:sldIdLst>
        </p14:section>
        <p14:section name="Summary" id="{444F1A25-8E33-4686-817C-5EE2F0E2A98F}">
          <p14:sldIdLst>
            <p14:sldId id="257"/>
          </p14:sldIdLst>
        </p14:section>
        <p14:section name="Why is it important" id="{F7F364CA-6478-430E-B6F2-0981C1721884}">
          <p14:sldIdLst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05/05/2021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921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05/05/2021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728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05/05/2021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3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05/05/2021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72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05/05/2021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18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05/05/2021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45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05/05/2021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36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05/05/2021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0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05/05/2021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6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05/05/2021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469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05/05/2021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805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8992-6760-4568-B836-8A41DAB74142}" type="datetimeFigureOut">
              <a:rPr lang="pt-PT" smtClean="0"/>
              <a:t>05/05/2021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27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1E0A-3C02-4344-BB80-EF2E56E29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b="1" dirty="0" err="1"/>
              <a:t>Async</a:t>
            </a:r>
            <a:r>
              <a:rPr lang="pt-PT" b="1" dirty="0"/>
              <a:t> </a:t>
            </a:r>
            <a:r>
              <a:rPr lang="pt-PT" b="1" dirty="0" err="1"/>
              <a:t>all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things</a:t>
            </a:r>
            <a:endParaRPr lang="pt-PT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FD5FD0-14F8-4C30-BAC2-D48750CEE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Cascadia Code" panose="020B0609020000020004" pitchFamily="49" charset="0"/>
              </a:rPr>
              <a:t>async</a:t>
            </a:r>
            <a:r>
              <a:rPr lang="en-US" dirty="0"/>
              <a:t>, </a:t>
            </a:r>
            <a:r>
              <a:rPr lang="en-US" dirty="0">
                <a:cs typeface="Cascadia Code" panose="020B0609020000020004" pitchFamily="49" charset="0"/>
              </a:rPr>
              <a:t>await</a:t>
            </a:r>
            <a:r>
              <a:rPr lang="en-US" dirty="0"/>
              <a:t>, </a:t>
            </a:r>
            <a:r>
              <a:rPr lang="en-US" dirty="0">
                <a:cs typeface="Cascadia Code" panose="020B0609020000020004" pitchFamily="49" charset="0"/>
              </a:rPr>
              <a:t>Task</a:t>
            </a:r>
            <a:r>
              <a:rPr lang="en-US" dirty="0"/>
              <a:t> and friends</a:t>
            </a:r>
          </a:p>
        </p:txBody>
      </p:sp>
    </p:spTree>
    <p:extLst>
      <p:ext uri="{BB962C8B-B14F-4D97-AF65-F5344CB8AC3E}">
        <p14:creationId xmlns:p14="http://schemas.microsoft.com/office/powerpoint/2010/main" val="423153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C7E37F-E307-44EF-8050-F6CBA7E8D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43" y="1423707"/>
            <a:ext cx="5649113" cy="4010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DF0F00-17ED-456D-A277-6DEEFEC20D59}"/>
              </a:ext>
            </a:extLst>
          </p:cNvPr>
          <p:cNvSpPr txBox="1"/>
          <p:nvPr/>
        </p:nvSpPr>
        <p:spPr>
          <a:xfrm>
            <a:off x="0" y="7181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(</a:t>
            </a:r>
            <a:r>
              <a:rPr lang="en-US" dirty="0"/>
              <a:t>mandatory</a:t>
            </a:r>
            <a:r>
              <a:rPr lang="pt-PT" dirty="0"/>
              <a:t> meme)</a:t>
            </a:r>
          </a:p>
        </p:txBody>
      </p:sp>
    </p:spTree>
    <p:extLst>
      <p:ext uri="{BB962C8B-B14F-4D97-AF65-F5344CB8AC3E}">
        <p14:creationId xmlns:p14="http://schemas.microsoft.com/office/powerpoint/2010/main" val="63630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A0AC-B44F-4243-84DB-9F1A3CD1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FB15-2ED1-438D-8881-BB341745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asynchronous programming important?</a:t>
            </a:r>
          </a:p>
          <a:p>
            <a:r>
              <a:rPr lang="en-US" dirty="0"/>
              <a:t>Common patterns, practices and pitfalls</a:t>
            </a:r>
          </a:p>
          <a:p>
            <a:r>
              <a:rPr lang="en-US" dirty="0"/>
              <a:t>Some less discussed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5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E8E0-F91E-46FC-9458-C39AF696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async programming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B068-839C-4360-B326-7A49315D8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Weren't we all happy with simpler code, without Task, async and await all over the place?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3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912C-578C-4632-9B34-C2269863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scenario: web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C54EF-5610-4FA5-8862-2C7AA9FBB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8080"/>
            <a:ext cx="1800000" cy="180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3394BA-799C-4773-BD46-F99F8CBCC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208080"/>
            <a:ext cx="1800000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4D5EED-766B-454D-A938-4D7860B6E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00" y="2208080"/>
            <a:ext cx="1800000" cy="1800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13E4F7-E40A-4E31-A2BD-1E02F4459BB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638200" y="3108080"/>
            <a:ext cx="25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A5D1D9-4A87-4400-86DA-E1B92B1F041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996000" y="3108080"/>
            <a:ext cx="25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5DFBA1C-709A-4EEB-B6E0-3685566C54FA}"/>
              </a:ext>
            </a:extLst>
          </p:cNvPr>
          <p:cNvSpPr/>
          <p:nvPr/>
        </p:nvSpPr>
        <p:spPr>
          <a:xfrm rot="10800000">
            <a:off x="4502327" y="4307215"/>
            <a:ext cx="2161642" cy="1201729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C5546-D328-4AA4-87DB-19110D6C923C}"/>
              </a:ext>
            </a:extLst>
          </p:cNvPr>
          <p:cNvSpPr txBox="1"/>
          <p:nvPr/>
        </p:nvSpPr>
        <p:spPr>
          <a:xfrm>
            <a:off x="4738736" y="4452285"/>
            <a:ext cx="1854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1 (T1)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2 (T2)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B64CF9-3F02-43BE-B337-CA1A03ED8099}"/>
              </a:ext>
            </a:extLst>
          </p:cNvPr>
          <p:cNvSpPr txBox="1"/>
          <p:nvPr/>
        </p:nvSpPr>
        <p:spPr>
          <a:xfrm>
            <a:off x="1337288" y="1827335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  <a:br>
              <a:rPr lang="en-US" dirty="0"/>
            </a:b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221007-52B2-4F54-B38B-87504FC08D21}"/>
              </a:ext>
            </a:extLst>
          </p:cNvPr>
          <p:cNvSpPr txBox="1"/>
          <p:nvPr/>
        </p:nvSpPr>
        <p:spPr>
          <a:xfrm>
            <a:off x="5666234" y="1827334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  <a:br>
              <a:rPr lang="en-US" dirty="0"/>
            </a:b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33639-79EC-4218-B29F-9DFBCAAA1868}"/>
              </a:ext>
            </a:extLst>
          </p:cNvPr>
          <p:cNvSpPr txBox="1"/>
          <p:nvPr/>
        </p:nvSpPr>
        <p:spPr>
          <a:xfrm>
            <a:off x="9868543" y="1827334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B485-048A-4F7C-8FBC-5A485EC8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async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7BD4E-81FC-431E-9970-7E66BA325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28" y="3551430"/>
            <a:ext cx="1440000" cy="14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E0848-4998-4B71-9B9F-A00601E2D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800" y="3551430"/>
            <a:ext cx="1440000" cy="1440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EF38727-67AC-4950-9A78-448529F0315C}"/>
              </a:ext>
            </a:extLst>
          </p:cNvPr>
          <p:cNvGrpSpPr/>
          <p:nvPr/>
        </p:nvGrpSpPr>
        <p:grpSpPr>
          <a:xfrm>
            <a:off x="869424" y="2085344"/>
            <a:ext cx="984565" cy="1076261"/>
            <a:chOff x="838200" y="1440820"/>
            <a:chExt cx="984565" cy="1076261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2B4DC066-184F-40B6-9371-6F2D63F5B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82" y="1797081"/>
              <a:ext cx="720000" cy="72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A0151E-5764-40FD-9E50-3FE79AD8F0FC}"/>
                </a:ext>
              </a:extLst>
            </p:cNvPr>
            <p:cNvSpPr txBox="1"/>
            <p:nvPr/>
          </p:nvSpPr>
          <p:spPr>
            <a:xfrm>
              <a:off x="838200" y="144082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427B00-F42A-4F9C-8EF4-9E3045E66BD2}"/>
              </a:ext>
            </a:extLst>
          </p:cNvPr>
          <p:cNvGrpSpPr/>
          <p:nvPr/>
        </p:nvGrpSpPr>
        <p:grpSpPr>
          <a:xfrm>
            <a:off x="853256" y="3517866"/>
            <a:ext cx="984565" cy="1076261"/>
            <a:chOff x="838200" y="1440820"/>
            <a:chExt cx="984565" cy="1076261"/>
          </a:xfrm>
        </p:grpSpPr>
        <p:pic>
          <p:nvPicPr>
            <p:cNvPr id="13" name="Content Placeholder 4">
              <a:extLst>
                <a:ext uri="{FF2B5EF4-FFF2-40B4-BE49-F238E27FC236}">
                  <a16:creationId xmlns:a16="http://schemas.microsoft.com/office/drawing/2014/main" id="{5F81FDD8-C883-49F6-9CBD-66E063173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82" y="1797081"/>
              <a:ext cx="720000" cy="72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0E748E-9241-44BF-86DD-36D1544EC006}"/>
                </a:ext>
              </a:extLst>
            </p:cNvPr>
            <p:cNvSpPr txBox="1"/>
            <p:nvPr/>
          </p:nvSpPr>
          <p:spPr>
            <a:xfrm>
              <a:off x="838200" y="144082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DACC9B-6FC2-457F-982B-B32A8D7F49DA}"/>
              </a:ext>
            </a:extLst>
          </p:cNvPr>
          <p:cNvGrpSpPr/>
          <p:nvPr/>
        </p:nvGrpSpPr>
        <p:grpSpPr>
          <a:xfrm>
            <a:off x="869423" y="4858064"/>
            <a:ext cx="984565" cy="1076261"/>
            <a:chOff x="838200" y="1440820"/>
            <a:chExt cx="984565" cy="1076261"/>
          </a:xfrm>
        </p:grpSpPr>
        <p:pic>
          <p:nvPicPr>
            <p:cNvPr id="16" name="Content Placeholder 4">
              <a:extLst>
                <a:ext uri="{FF2B5EF4-FFF2-40B4-BE49-F238E27FC236}">
                  <a16:creationId xmlns:a16="http://schemas.microsoft.com/office/drawing/2014/main" id="{F7E6742A-A2FC-4577-A53A-3076C1D3D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82" y="1797081"/>
              <a:ext cx="720000" cy="72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40F3E4-627B-4EE2-A0F8-99425E472DC4}"/>
                </a:ext>
              </a:extLst>
            </p:cNvPr>
            <p:cNvSpPr txBox="1"/>
            <p:nvPr/>
          </p:nvSpPr>
          <p:spPr>
            <a:xfrm>
              <a:off x="838200" y="144082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3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EB71BE-F3DA-4391-8CAC-8231BE94A16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21706" y="2801605"/>
            <a:ext cx="3661822" cy="14698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8F6430-1CBE-4F48-94D0-AE26937B2B50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1705538" y="4234127"/>
            <a:ext cx="3677990" cy="37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8AAD11-6FF2-44DA-ABCC-B869E3ADC43D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1721705" y="4271430"/>
            <a:ext cx="3661823" cy="13028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D0D50E-9C3E-4531-83D2-BFD1D6093EA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23528" y="4271430"/>
            <a:ext cx="30902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81DFB1-B3C1-405F-B41D-8E8FEF124AE1}"/>
              </a:ext>
            </a:extLst>
          </p:cNvPr>
          <p:cNvSpPr txBox="1"/>
          <p:nvPr/>
        </p:nvSpPr>
        <p:spPr>
          <a:xfrm>
            <a:off x="5261888" y="283998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146E3A-7680-40FD-9336-6F949C6B78C6}"/>
              </a:ext>
            </a:extLst>
          </p:cNvPr>
          <p:cNvSpPr txBox="1"/>
          <p:nvPr/>
        </p:nvSpPr>
        <p:spPr>
          <a:xfrm>
            <a:off x="5706240" y="283998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T2</a:t>
            </a:r>
            <a:endParaRPr lang="en-US" dirty="0"/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A14B44A1-1019-44D1-8219-1994F24FA08F}"/>
              </a:ext>
            </a:extLst>
          </p:cNvPr>
          <p:cNvSpPr/>
          <p:nvPr/>
        </p:nvSpPr>
        <p:spPr>
          <a:xfrm>
            <a:off x="4844089" y="2398261"/>
            <a:ext cx="1848814" cy="944182"/>
          </a:xfrm>
          <a:prstGeom prst="wedgeRoundRectCallout">
            <a:avLst>
              <a:gd name="adj1" fmla="val 20905"/>
              <a:gd name="adj2" fmla="val 66752"/>
              <a:gd name="adj3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C2520E-126A-49A2-80C3-932DD66013FA}"/>
              </a:ext>
            </a:extLst>
          </p:cNvPr>
          <p:cNvSpPr txBox="1"/>
          <p:nvPr/>
        </p:nvSpPr>
        <p:spPr>
          <a:xfrm>
            <a:off x="5045886" y="246156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pool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104FE0-6971-46C2-8592-D12BCA9BE0A8}"/>
              </a:ext>
            </a:extLst>
          </p:cNvPr>
          <p:cNvSpPr txBox="1"/>
          <p:nvPr/>
        </p:nvSpPr>
        <p:spPr>
          <a:xfrm>
            <a:off x="9039279" y="28096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T1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5C937C-31D1-4AD8-A8A3-ABA7328C49CA}"/>
              </a:ext>
            </a:extLst>
          </p:cNvPr>
          <p:cNvSpPr txBox="1"/>
          <p:nvPr/>
        </p:nvSpPr>
        <p:spPr>
          <a:xfrm>
            <a:off x="9483631" y="28096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T2</a:t>
            </a:r>
            <a:endParaRPr lang="en-US" dirty="0"/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6B8E4E39-FC02-4F49-B39F-6253D89621A1}"/>
              </a:ext>
            </a:extLst>
          </p:cNvPr>
          <p:cNvSpPr/>
          <p:nvPr/>
        </p:nvSpPr>
        <p:spPr>
          <a:xfrm>
            <a:off x="8621480" y="2367892"/>
            <a:ext cx="1848814" cy="944182"/>
          </a:xfrm>
          <a:prstGeom prst="wedgeRoundRectCallout">
            <a:avLst>
              <a:gd name="adj1" fmla="val 20905"/>
              <a:gd name="adj2" fmla="val 66752"/>
              <a:gd name="adj3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92723B-C84F-4909-BD0F-60CFBC53A4CA}"/>
              </a:ext>
            </a:extLst>
          </p:cNvPr>
          <p:cNvSpPr txBox="1"/>
          <p:nvPr/>
        </p:nvSpPr>
        <p:spPr>
          <a:xfrm>
            <a:off x="8606366" y="2436393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B</a:t>
            </a:r>
            <a:r>
              <a:rPr lang="en-US" dirty="0"/>
              <a:t>locked threads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538B982-357F-4AC9-93FA-1466AD48C57E}"/>
              </a:ext>
            </a:extLst>
          </p:cNvPr>
          <p:cNvSpPr/>
          <p:nvPr/>
        </p:nvSpPr>
        <p:spPr>
          <a:xfrm rot="10800000">
            <a:off x="4659256" y="5251564"/>
            <a:ext cx="1955300" cy="904776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DD10D-44FD-4DFF-BBBD-768D432FE69F}"/>
              </a:ext>
            </a:extLst>
          </p:cNvPr>
          <p:cNvSpPr txBox="1"/>
          <p:nvPr/>
        </p:nvSpPr>
        <p:spPr>
          <a:xfrm>
            <a:off x="4641279" y="5334620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Blocked requests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22095-21C7-41CD-B905-0DA02A053125}"/>
              </a:ext>
            </a:extLst>
          </p:cNvPr>
          <p:cNvSpPr txBox="1"/>
          <p:nvPr/>
        </p:nvSpPr>
        <p:spPr>
          <a:xfrm>
            <a:off x="5408316" y="56852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13458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8" grpId="0" animBg="1"/>
      <p:bldP spid="42" grpId="0"/>
      <p:bldP spid="45" grpId="0"/>
      <p:bldP spid="46" grpId="0"/>
      <p:bldP spid="47" grpId="0" animBg="1"/>
      <p:bldP spid="48" grpId="0"/>
      <p:bldP spid="7" grpId="0" animBg="1"/>
      <p:bldP spid="10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2F2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0000"/>
      </a:hlink>
      <a:folHlink>
        <a:srgbClr val="900000"/>
      </a:folHlink>
    </a:clrScheme>
    <a:fontScheme name="Johnny Presentation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107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Ubuntu</vt:lpstr>
      <vt:lpstr>Office Theme</vt:lpstr>
      <vt:lpstr>Async all the things</vt:lpstr>
      <vt:lpstr>PowerPoint Presentation</vt:lpstr>
      <vt:lpstr>Summary</vt:lpstr>
      <vt:lpstr>Why is async programming important?</vt:lpstr>
      <vt:lpstr>Example scenario: web application</vt:lpstr>
      <vt:lpstr>No async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Antunes</dc:creator>
  <cp:lastModifiedBy>João Antunes</cp:lastModifiedBy>
  <cp:revision>144</cp:revision>
  <dcterms:created xsi:type="dcterms:W3CDTF">2021-01-03T14:58:05Z</dcterms:created>
  <dcterms:modified xsi:type="dcterms:W3CDTF">2021-05-05T17:47:03Z</dcterms:modified>
</cp:coreProperties>
</file>