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8bbba8d4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18bbba8d4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0479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446050" y="580025"/>
            <a:ext cx="491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5863750" y="2248500"/>
            <a:ext cx="3215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Lighting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the place to be not too bright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</a:rPr>
              <a:t>and not too dark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52400" y="3412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Anthony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769875" y="2150725"/>
            <a:ext cx="17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Environment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 want the place to be quiet and friendly</a:t>
            </a:r>
            <a:endParaRPr sz="1000"/>
          </a:p>
        </p:txBody>
      </p:sp>
      <p:sp>
        <p:nvSpPr>
          <p:cNvPr id="59" name="Google Shape;59;p13"/>
          <p:cNvSpPr txBox="1"/>
          <p:nvPr/>
        </p:nvSpPr>
        <p:spPr>
          <a:xfrm>
            <a:off x="6352600" y="31879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Crowd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 want to see a very short line of people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69125" y="12659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Recognition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to hear my name when it’s my turn to be served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6288100" y="1424550"/>
            <a:ext cx="236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Service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 want to be served by a friendly face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411600" y="163400"/>
            <a:ext cx="1851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000">
                <a:solidFill>
                  <a:schemeClr val="dk1"/>
                </a:solidFill>
              </a:rPr>
              <a:t>Cleanliness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</a:rPr>
              <a:t>I want the place to be clean</a:t>
            </a:r>
            <a:endParaRPr/>
          </a:p>
        </p:txBody>
      </p:sp>
      <p:sp>
        <p:nvSpPr>
          <p:cNvPr id="63" name="Google Shape;63;p13"/>
          <p:cNvSpPr txBox="1"/>
          <p:nvPr/>
        </p:nvSpPr>
        <p:spPr>
          <a:xfrm>
            <a:off x="3072000" y="843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Fears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 want to feel like </a:t>
            </a:r>
            <a:r>
              <a:rPr lang="pt-PT" sz="1000">
                <a:solidFill>
                  <a:schemeClr val="dk1"/>
                </a:solidFill>
              </a:rPr>
              <a:t>technology won’t be an issue</a:t>
            </a:r>
            <a:endParaRPr/>
          </a:p>
        </p:txBody>
      </p:sp>
      <p:sp>
        <p:nvSpPr>
          <p:cNvPr id="64" name="Google Shape;64;p13"/>
          <p:cNvSpPr txBox="1"/>
          <p:nvPr/>
        </p:nvSpPr>
        <p:spPr>
          <a:xfrm>
            <a:off x="3638750" y="502100"/>
            <a:ext cx="3448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Service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the service to be great to come back again</a:t>
            </a:r>
            <a:endParaRPr/>
          </a:p>
        </p:txBody>
      </p:sp>
      <p:sp>
        <p:nvSpPr>
          <p:cNvPr id="65" name="Google Shape;65;p13"/>
          <p:cNvSpPr txBox="1"/>
          <p:nvPr/>
        </p:nvSpPr>
        <p:spPr>
          <a:xfrm>
            <a:off x="3355500" y="4497400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ask the staff how their day is going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072000" y="3961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Courtesy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say grateful words to the staff for helping me</a:t>
            </a:r>
            <a:endParaRPr/>
          </a:p>
        </p:txBody>
      </p:sp>
      <p:sp>
        <p:nvSpPr>
          <p:cNvPr id="67" name="Google Shape;67;p13"/>
          <p:cNvSpPr txBox="1"/>
          <p:nvPr/>
        </p:nvSpPr>
        <p:spPr>
          <a:xfrm>
            <a:off x="4402600" y="64875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Ease of use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 hope it’s easy and quick to pay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152400" y="3035550"/>
            <a:ext cx="19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Socializing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 want the staff to chat with me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0" y="3835225"/>
            <a:ext cx="1798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Greeting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to be greeted when I’m served and when I’m about to leave the pharmacy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6741925" y="6677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Friendliness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to see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familiar faces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3552150" y="4248825"/>
            <a:ext cx="2496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say how helpful the staff was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3135700" y="4358925"/>
            <a:ext cx="3000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happily say hello and goodbye to the staff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04796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5791750" y="1893625"/>
            <a:ext cx="317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9" name="Google Shape;79;p14"/>
          <p:cNvSpPr txBox="1"/>
          <p:nvPr/>
        </p:nvSpPr>
        <p:spPr>
          <a:xfrm>
            <a:off x="6286450" y="1739725"/>
            <a:ext cx="249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App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like to see a modern and responsive interface for the </a:t>
            </a:r>
            <a:r>
              <a:rPr lang="pt-PT" sz="1000"/>
              <a:t>prescription’s</a:t>
            </a:r>
            <a:r>
              <a:rPr lang="pt-PT" sz="1000"/>
              <a:t> app</a:t>
            </a:r>
            <a:endParaRPr sz="1000"/>
          </a:p>
        </p:txBody>
      </p:sp>
      <p:sp>
        <p:nvSpPr>
          <p:cNvPr id="80" name="Google Shape;80;p14"/>
          <p:cNvSpPr txBox="1"/>
          <p:nvPr/>
        </p:nvSpPr>
        <p:spPr>
          <a:xfrm>
            <a:off x="152400" y="34125"/>
            <a:ext cx="87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Bill</a:t>
            </a:r>
            <a:endParaRPr/>
          </a:p>
        </p:txBody>
      </p:sp>
      <p:sp>
        <p:nvSpPr>
          <p:cNvPr id="81" name="Google Shape;81;p14"/>
          <p:cNvSpPr txBox="1"/>
          <p:nvPr/>
        </p:nvSpPr>
        <p:spPr>
          <a:xfrm>
            <a:off x="2286000" y="168775"/>
            <a:ext cx="228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Fast service</a:t>
            </a:r>
            <a:endParaRPr b="1"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think “the service is blazing fast”</a:t>
            </a:r>
            <a:endParaRPr sz="1000"/>
          </a:p>
        </p:txBody>
      </p:sp>
      <p:sp>
        <p:nvSpPr>
          <p:cNvPr id="82" name="Google Shape;82;p14"/>
          <p:cNvSpPr txBox="1"/>
          <p:nvPr/>
        </p:nvSpPr>
        <p:spPr>
          <a:xfrm>
            <a:off x="5196350" y="23605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Habit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like to feel like I’ve used a similar app before</a:t>
            </a:r>
            <a:endParaRPr sz="1000"/>
          </a:p>
        </p:txBody>
      </p:sp>
      <p:sp>
        <p:nvSpPr>
          <p:cNvPr id="83" name="Google Shape;83;p14"/>
          <p:cNvSpPr txBox="1"/>
          <p:nvPr/>
        </p:nvSpPr>
        <p:spPr>
          <a:xfrm>
            <a:off x="7254600" y="818500"/>
            <a:ext cx="1889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Space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like to see a modern waiting room with few people</a:t>
            </a:r>
            <a:endParaRPr sz="1000"/>
          </a:p>
        </p:txBody>
      </p:sp>
      <p:sp>
        <p:nvSpPr>
          <p:cNvPr id="84" name="Google Shape;84;p14"/>
          <p:cNvSpPr txBox="1"/>
          <p:nvPr/>
        </p:nvSpPr>
        <p:spPr>
          <a:xfrm>
            <a:off x="337075" y="1011350"/>
            <a:ext cx="192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Fast service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like the </a:t>
            </a:r>
            <a:r>
              <a:rPr lang="pt-PT" sz="1000"/>
              <a:t>conversations with the pharmacist to be minimal</a:t>
            </a:r>
            <a:endParaRPr/>
          </a:p>
        </p:txBody>
      </p:sp>
      <p:sp>
        <p:nvSpPr>
          <p:cNvPr id="85" name="Google Shape;85;p14"/>
          <p:cNvSpPr txBox="1"/>
          <p:nvPr/>
        </p:nvSpPr>
        <p:spPr>
          <a:xfrm>
            <a:off x="3712488" y="4184700"/>
            <a:ext cx="1927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Frequency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use the </a:t>
            </a:r>
            <a:r>
              <a:rPr lang="pt-PT" sz="1000"/>
              <a:t>prescription’s </a:t>
            </a:r>
            <a:r>
              <a:rPr lang="pt-PT" sz="1000"/>
              <a:t>app every time</a:t>
            </a:r>
            <a:endParaRPr/>
          </a:p>
        </p:txBody>
      </p:sp>
      <p:sp>
        <p:nvSpPr>
          <p:cNvPr id="86" name="Google Shape;86;p14"/>
          <p:cNvSpPr txBox="1"/>
          <p:nvPr/>
        </p:nvSpPr>
        <p:spPr>
          <a:xfrm>
            <a:off x="457675" y="1922375"/>
            <a:ext cx="16482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Recognition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to hear my name when it’s my turn to be served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37075" y="3141200"/>
            <a:ext cx="1889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Greeting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to be greeted when I’m served and when I’m about to leave the pharmacy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2105875" y="1739725"/>
            <a:ext cx="143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Environment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I’d like the pharmacy to be a relatively quiet and calm environment</a:t>
            </a:r>
            <a:endParaRPr sz="1000"/>
          </a:p>
        </p:txBody>
      </p:sp>
      <p:sp>
        <p:nvSpPr>
          <p:cNvPr id="89" name="Google Shape;89;p14"/>
          <p:cNvSpPr txBox="1"/>
          <p:nvPr/>
        </p:nvSpPr>
        <p:spPr>
          <a:xfrm>
            <a:off x="6568650" y="2872850"/>
            <a:ext cx="2499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/>
              <a:t>Staff</a:t>
            </a:r>
            <a:endParaRPr b="1"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I want to see plenty of staff 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/>
              <a:t>so that I don’t have to wait</a:t>
            </a:r>
            <a:endParaRPr sz="1000"/>
          </a:p>
        </p:txBody>
      </p:sp>
      <p:sp>
        <p:nvSpPr>
          <p:cNvPr id="90" name="Google Shape;90;p14"/>
          <p:cNvSpPr txBox="1"/>
          <p:nvPr/>
        </p:nvSpPr>
        <p:spPr>
          <a:xfrm>
            <a:off x="2707125" y="575700"/>
            <a:ext cx="1745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000">
                <a:solidFill>
                  <a:schemeClr val="dk1"/>
                </a:solidFill>
              </a:rPr>
              <a:t>Cleanliness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000">
                <a:solidFill>
                  <a:schemeClr val="dk1"/>
                </a:solidFill>
              </a:rPr>
              <a:t>I want the place to be clean</a:t>
            </a:r>
            <a:endParaRPr/>
          </a:p>
        </p:txBody>
      </p:sp>
      <p:sp>
        <p:nvSpPr>
          <p:cNvPr id="91" name="Google Shape;91;p14"/>
          <p:cNvSpPr txBox="1"/>
          <p:nvPr/>
        </p:nvSpPr>
        <p:spPr>
          <a:xfrm>
            <a:off x="4392900" y="760500"/>
            <a:ext cx="228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Ease of use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 hope it’s easy and quick to be served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1742600" y="4677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Recommendation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like to recommend the app to other people</a:t>
            </a:r>
            <a:endParaRPr/>
          </a:p>
        </p:txBody>
      </p:sp>
      <p:sp>
        <p:nvSpPr>
          <p:cNvPr id="93" name="Google Shape;93;p14"/>
          <p:cNvSpPr txBox="1"/>
          <p:nvPr/>
        </p:nvSpPr>
        <p:spPr>
          <a:xfrm>
            <a:off x="4742600" y="46773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PT" sz="1000">
                <a:solidFill>
                  <a:schemeClr val="dk1"/>
                </a:solidFill>
              </a:rPr>
              <a:t>Courtesy</a:t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000">
                <a:solidFill>
                  <a:schemeClr val="dk1"/>
                </a:solidFill>
              </a:rPr>
              <a:t>I’d happily say hello and goodbye to the staff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