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BE4DD-3A33-4801-91BC-C5CF996C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000" y="92765"/>
            <a:ext cx="6020627" cy="6765235"/>
          </a:xfrm>
        </p:spPr>
        <p:txBody>
          <a:bodyPr anchor="ctr">
            <a:normAutofit/>
          </a:bodyPr>
          <a:lstStyle/>
          <a:p>
            <a:r>
              <a:rPr lang="pt-PT" sz="3500" dirty="0">
                <a:solidFill>
                  <a:schemeClr val="tx1"/>
                </a:solidFill>
              </a:rPr>
              <a:t>LAPR5 </a:t>
            </a:r>
          </a:p>
          <a:p>
            <a:r>
              <a:rPr lang="pt-PT" sz="3500" dirty="0" err="1">
                <a:solidFill>
                  <a:schemeClr val="tx1"/>
                </a:solidFill>
              </a:rPr>
              <a:t>My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Own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Cutlery</a:t>
            </a:r>
            <a:endParaRPr lang="pt-PT" sz="3500" dirty="0">
              <a:solidFill>
                <a:schemeClr val="tx1"/>
              </a:solidFill>
            </a:endParaRPr>
          </a:p>
          <a:p>
            <a:pPr algn="l"/>
            <a:endParaRPr lang="pt-PT" dirty="0">
              <a:solidFill>
                <a:schemeClr val="tx1"/>
              </a:solidFill>
            </a:endParaRPr>
          </a:p>
          <a:p>
            <a:pPr algn="l"/>
            <a:endParaRPr lang="pt-PT" dirty="0">
              <a:solidFill>
                <a:schemeClr val="tx1"/>
              </a:solidFill>
            </a:endParaRPr>
          </a:p>
          <a:p>
            <a:pPr algn="l"/>
            <a:endParaRPr lang="pt-PT" dirty="0">
              <a:solidFill>
                <a:schemeClr val="tx1"/>
              </a:solidFill>
            </a:endParaRPr>
          </a:p>
          <a:p>
            <a:pPr algn="l"/>
            <a:endParaRPr lang="pt-PT" dirty="0">
              <a:solidFill>
                <a:schemeClr val="tx1"/>
              </a:solidFill>
            </a:endParaRPr>
          </a:p>
          <a:p>
            <a:pPr algn="l"/>
            <a:endParaRPr lang="pt-PT" dirty="0">
              <a:solidFill>
                <a:schemeClr val="tx1"/>
              </a:solidFill>
            </a:endParaRPr>
          </a:p>
          <a:p>
            <a:pPr algn="l"/>
            <a:endParaRPr lang="pt-PT" dirty="0">
              <a:solidFill>
                <a:schemeClr val="tx1"/>
              </a:solidFill>
            </a:endParaRPr>
          </a:p>
          <a:p>
            <a:pPr algn="l"/>
            <a:r>
              <a:rPr lang="pt-PT" sz="1500" b="0" dirty="0">
                <a:solidFill>
                  <a:schemeClr val="tx1"/>
                </a:solidFill>
              </a:rPr>
              <a:t>Trabalho realizado:</a:t>
            </a:r>
          </a:p>
          <a:p>
            <a:pPr algn="l"/>
            <a:r>
              <a:rPr lang="pt-PT" sz="1500" b="0" dirty="0">
                <a:solidFill>
                  <a:schemeClr val="tx1"/>
                </a:solidFill>
              </a:rPr>
              <a:t>-Pedro Costa(1170689)</a:t>
            </a:r>
          </a:p>
          <a:p>
            <a:pPr algn="l"/>
            <a:r>
              <a:rPr lang="pt-PT" sz="1500" b="0" dirty="0">
                <a:solidFill>
                  <a:schemeClr val="tx1"/>
                </a:solidFill>
              </a:rPr>
              <a:t>-José Mota (1161263)</a:t>
            </a:r>
          </a:p>
          <a:p>
            <a:pPr algn="l"/>
            <a:r>
              <a:rPr lang="pt-PT" sz="1500" b="0" dirty="0">
                <a:solidFill>
                  <a:schemeClr val="tx1"/>
                </a:solidFill>
              </a:rPr>
              <a:t>-João Flores(1171409)</a:t>
            </a:r>
          </a:p>
          <a:p>
            <a:pPr algn="l"/>
            <a:r>
              <a:rPr lang="pt-PT" sz="1500" b="0" dirty="0">
                <a:solidFill>
                  <a:schemeClr val="tx1"/>
                </a:solidFill>
              </a:rPr>
              <a:t>-Patrick </a:t>
            </a:r>
            <a:r>
              <a:rPr lang="pt-PT" sz="1500" b="0" dirty="0" err="1">
                <a:solidFill>
                  <a:schemeClr val="tx1"/>
                </a:solidFill>
              </a:rPr>
              <a:t>Timas</a:t>
            </a:r>
            <a:r>
              <a:rPr lang="pt-PT" sz="1500" b="0" dirty="0">
                <a:solidFill>
                  <a:schemeClr val="tx1"/>
                </a:solidFill>
              </a:rPr>
              <a:t>(1171352)</a:t>
            </a:r>
          </a:p>
          <a:p>
            <a:pPr algn="l"/>
            <a:endParaRPr lang="pt-PT" sz="10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A2B720-73DC-4C8C-AD3C-EF71722F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1433476"/>
            <a:ext cx="3995592" cy="399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9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39287-3545-4F61-84F7-12363EE9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0786111-71DA-4EE9-B78E-8A29A7A0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6122" y="-1"/>
            <a:ext cx="12548121" cy="7650843"/>
          </a:xfrm>
        </p:spPr>
      </p:pic>
    </p:spTree>
    <p:extLst>
      <p:ext uri="{BB962C8B-B14F-4D97-AF65-F5344CB8AC3E}">
        <p14:creationId xmlns:p14="http://schemas.microsoft.com/office/powerpoint/2010/main" val="158253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0CD37-0C94-41EA-BB42-AF2814A9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rebuchet MS" panose="020B0603020202020204" pitchFamily="34" charset="0"/>
              </a:rPr>
              <a:t>Cenário de </a:t>
            </a:r>
            <a:r>
              <a:rPr lang="pt-PT" dirty="0" err="1">
                <a:latin typeface="Trebuchet MS" panose="020B0603020202020204" pitchFamily="34" charset="0"/>
              </a:rPr>
              <a:t>Deployment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2564E6-4630-4B50-92ED-875FD32A7A49}"/>
              </a:ext>
            </a:extLst>
          </p:cNvPr>
          <p:cNvSpPr/>
          <p:nvPr/>
        </p:nvSpPr>
        <p:spPr>
          <a:xfrm>
            <a:off x="3773941" y="3615395"/>
            <a:ext cx="40595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000" dirty="0"/>
              <a:t>Vista Processos - Nível 2</a:t>
            </a:r>
          </a:p>
        </p:txBody>
      </p:sp>
    </p:spTree>
    <p:extLst>
      <p:ext uri="{BB962C8B-B14F-4D97-AF65-F5344CB8AC3E}">
        <p14:creationId xmlns:p14="http://schemas.microsoft.com/office/powerpoint/2010/main" val="239396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9E0FA-9613-4782-ABD4-7BD5AC9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51DC8F9-B82A-4C81-99DE-5A013CF44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678" y="455891"/>
            <a:ext cx="10940322" cy="6153931"/>
          </a:xfrm>
        </p:spPr>
      </p:pic>
    </p:spTree>
    <p:extLst>
      <p:ext uri="{BB962C8B-B14F-4D97-AF65-F5344CB8AC3E}">
        <p14:creationId xmlns:p14="http://schemas.microsoft.com/office/powerpoint/2010/main" val="381325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0BBE6-744D-4339-ABFA-D3AFF59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rebuchet MS" panose="020B0603020202020204" pitchFamily="34" charset="0"/>
              </a:rPr>
              <a:t>Implantação da Solução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E27108E-56D0-4450-A253-4E3CFF8B9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678" y="1940885"/>
            <a:ext cx="9688644" cy="42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5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A1A8-4C44-431C-BD54-CD2D502E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rebuchet MS" panose="020B0603020202020204" pitchFamily="34" charset="0"/>
              </a:rPr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F08A37-3E83-4106-A3A3-B7926DE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problema foi proposto pela </a:t>
            </a:r>
            <a:r>
              <a:rPr lang="pt-PT" dirty="0" err="1"/>
              <a:t>startup</a:t>
            </a:r>
            <a:r>
              <a:rPr lang="pt-PT" dirty="0"/>
              <a:t> </a:t>
            </a:r>
            <a:r>
              <a:rPr lang="pt-PT" dirty="0" err="1"/>
              <a:t>MyOwnCutlery</a:t>
            </a:r>
            <a:r>
              <a:rPr lang="pt-PT" dirty="0"/>
              <a:t> que consistia numa plataforma digital onde se pode encomendar ou fabricar talheres (exemplos: </a:t>
            </a:r>
            <a:r>
              <a:rPr lang="pt-PT" dirty="0" err="1"/>
              <a:t>garfos,facas,etc</a:t>
            </a:r>
            <a:r>
              <a:rPr lang="pt-PT" dirty="0"/>
              <a:t>..).</a:t>
            </a:r>
          </a:p>
          <a:p>
            <a:pPr algn="just"/>
            <a:r>
              <a:rPr lang="pt-PT" dirty="0"/>
              <a:t>Foi pedido para que se criasse um conjunto de sistemas para gerir a produção das encomendas dos clientes.</a:t>
            </a:r>
          </a:p>
          <a:p>
            <a:pPr algn="just"/>
            <a:r>
              <a:rPr lang="pt-PT" dirty="0"/>
              <a:t>A aplicação </a:t>
            </a:r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Own</a:t>
            </a:r>
            <a:r>
              <a:rPr lang="pt-PT" dirty="0"/>
              <a:t> </a:t>
            </a:r>
            <a:r>
              <a:rPr lang="pt-PT" dirty="0" err="1"/>
              <a:t>Cutlery</a:t>
            </a:r>
            <a:r>
              <a:rPr lang="pt-PT" dirty="0"/>
              <a:t> é para ser usada pelos configuradores , pelo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owner</a:t>
            </a:r>
            <a:r>
              <a:rPr lang="pt-PT" dirty="0"/>
              <a:t> e pelos clientes.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584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71FDF-4382-41C8-A5EA-062811C9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rebuchet MS" panose="020B0603020202020204" pitchFamily="34" charset="0"/>
              </a:rPr>
              <a:t>Módulo Master Data Produção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C1F7A-5A1E-4505-B4FE-4A850B07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módulo é utilizado apenas pelo configurador. Neste módulo trabalha-se com a informação relativa aos produtos e respetivos planos de fabrico.</a:t>
            </a:r>
          </a:p>
          <a:p>
            <a:r>
              <a:rPr lang="pt-PT" dirty="0"/>
              <a:t>Neste módulo, consegue-se criar e consultar planos de fabrico e produtos.</a:t>
            </a:r>
          </a:p>
        </p:txBody>
      </p:sp>
    </p:spTree>
    <p:extLst>
      <p:ext uri="{BB962C8B-B14F-4D97-AF65-F5344CB8AC3E}">
        <p14:creationId xmlns:p14="http://schemas.microsoft.com/office/powerpoint/2010/main" val="164625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22F1D-B7D7-4270-8986-E4B094E7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rebuchet MS" panose="020B0603020202020204" pitchFamily="34" charset="0"/>
              </a:rPr>
              <a:t>Módulo Master Data Fábrica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91B68C-16C9-4D61-9455-1C21F4C3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módulo é utilizado apenas pelo configurador. Neste módulo trabalha-se com a informação relativa às máquinas, tipos de máquina, operações e linhas de produção.</a:t>
            </a:r>
          </a:p>
          <a:p>
            <a:endParaRPr lang="pt-PT" dirty="0"/>
          </a:p>
          <a:p>
            <a:r>
              <a:rPr lang="pt-PT" dirty="0"/>
              <a:t>Neste módulo, consegue-se criar e consultar máquinas, tipos de máquina, operações e linhas de produção. Consegue-se ainda alterar as operações de um determinado tipo de máquina e alterar tipo de máquina de uma máquina.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02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6E73A-855C-4313-AF80-ED5C5209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rebuchet MS" panose="020B0603020202020204" pitchFamily="34" charset="0"/>
              </a:rPr>
              <a:t>Gestão de Encomendas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2B1E45-1811-429B-9C84-49D61F8D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módulo é utilizado pelo configurador e pelo cliente. Neste módulo trabalha-se com a informação relativa às máquinas, tipos de máquina, operações e linhas de produção.</a:t>
            </a:r>
          </a:p>
          <a:p>
            <a:r>
              <a:rPr lang="pt-PT" dirty="0"/>
              <a:t>O cliente pode registar-se, ver as suas próprias informações pessoais tendo a possibilidade de as alterar. Pode ainda criar e consultar as suas encomendas</a:t>
            </a:r>
          </a:p>
          <a:p>
            <a:r>
              <a:rPr lang="pt-PT" dirty="0"/>
              <a:t>O configurador pode consultar os clientes mas apenas o nome, alterar as informações dos clientes. Pode ainda dar permissões aos clientes de alterar as suas próprias informações e de criação de encomendas. O configurador pode consultar, alterar e cancelar uma encomenda.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849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1353E-8440-47B5-8EDB-72D92335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rebuchet MS" panose="020B0603020202020204" pitchFamily="34" charset="0"/>
              </a:rPr>
              <a:t>Módulo Visualização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64DEA9-C9EF-403D-B89B-86062AE4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módulo é utilizado apenas pelo configurador.</a:t>
            </a:r>
          </a:p>
          <a:p>
            <a:r>
              <a:rPr lang="pt-PT" dirty="0"/>
              <a:t>Neste módulo pode-se criar máquinas, passadeiras ,linhas de produção e produtos, movimentá-las e animá-las.</a:t>
            </a:r>
          </a:p>
          <a:p>
            <a:r>
              <a:rPr lang="pt-PT" dirty="0"/>
              <a:t>Também é possível remover os objetos adicionados à cena.</a:t>
            </a:r>
          </a:p>
        </p:txBody>
      </p:sp>
    </p:spTree>
    <p:extLst>
      <p:ext uri="{BB962C8B-B14F-4D97-AF65-F5344CB8AC3E}">
        <p14:creationId xmlns:p14="http://schemas.microsoft.com/office/powerpoint/2010/main" val="326757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204C-236E-4DC0-9C82-733E2776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9580"/>
          </a:xfrm>
        </p:spPr>
        <p:txBody>
          <a:bodyPr/>
          <a:lstStyle/>
          <a:p>
            <a:r>
              <a:rPr lang="pt-PT" dirty="0">
                <a:latin typeface="Trebuchet MS" panose="020B0603020202020204" pitchFamily="34" charset="0"/>
              </a:rPr>
              <a:t>Cenário de </a:t>
            </a:r>
            <a:r>
              <a:rPr lang="pt-PT" dirty="0" err="1">
                <a:latin typeface="Trebuchet MS" panose="020B0603020202020204" pitchFamily="34" charset="0"/>
              </a:rPr>
              <a:t>Deployment</a:t>
            </a:r>
            <a:endParaRPr lang="pt-PT" dirty="0"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0BFC79-3CFD-4D18-A48E-FE3B6E2CD660}"/>
              </a:ext>
            </a:extLst>
          </p:cNvPr>
          <p:cNvSpPr txBox="1"/>
          <p:nvPr/>
        </p:nvSpPr>
        <p:spPr>
          <a:xfrm>
            <a:off x="3935896" y="3429000"/>
            <a:ext cx="526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/>
              <a:t>Vista Lógica - Nível 2</a:t>
            </a:r>
          </a:p>
        </p:txBody>
      </p:sp>
    </p:spTree>
    <p:extLst>
      <p:ext uri="{BB962C8B-B14F-4D97-AF65-F5344CB8AC3E}">
        <p14:creationId xmlns:p14="http://schemas.microsoft.com/office/powerpoint/2010/main" val="150403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CD3E2CCE-5596-4A5A-86AA-CDFDDD37F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3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4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F1EAA-34C1-4BE9-BCBC-32E84565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rebuchet MS" panose="020B0603020202020204" pitchFamily="34" charset="0"/>
              </a:rPr>
              <a:t>Cenário de </a:t>
            </a:r>
            <a:r>
              <a:rPr lang="pt-PT" dirty="0" err="1">
                <a:latin typeface="Trebuchet MS" panose="020B0603020202020204" pitchFamily="34" charset="0"/>
              </a:rPr>
              <a:t>Deployment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0DC3CD-9D5C-420B-9CE9-AA3922238F1E}"/>
              </a:ext>
            </a:extLst>
          </p:cNvPr>
          <p:cNvSpPr/>
          <p:nvPr/>
        </p:nvSpPr>
        <p:spPr>
          <a:xfrm>
            <a:off x="3525078" y="3429000"/>
            <a:ext cx="51418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000" dirty="0"/>
              <a:t>Vista Física - Nível 2</a:t>
            </a:r>
          </a:p>
        </p:txBody>
      </p:sp>
    </p:spTree>
    <p:extLst>
      <p:ext uri="{BB962C8B-B14F-4D97-AF65-F5344CB8AC3E}">
        <p14:creationId xmlns:p14="http://schemas.microsoft.com/office/powerpoint/2010/main" val="252238341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104</TotalTime>
  <Words>379</Words>
  <Application>Microsoft Office PowerPoint</Application>
  <PresentationFormat>Ecrã Panorâmico</PresentationFormat>
  <Paragraphs>39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Impact</vt:lpstr>
      <vt:lpstr>Trebuchet MS</vt:lpstr>
      <vt:lpstr>Distintivo</vt:lpstr>
      <vt:lpstr>Apresentação do PowerPoint</vt:lpstr>
      <vt:lpstr>Introdução</vt:lpstr>
      <vt:lpstr>Módulo Master Data Produção</vt:lpstr>
      <vt:lpstr>Módulo Master Data Fábrica</vt:lpstr>
      <vt:lpstr>Gestão de Encomendas</vt:lpstr>
      <vt:lpstr>Módulo Visualização</vt:lpstr>
      <vt:lpstr>Cenário de Deployment</vt:lpstr>
      <vt:lpstr>Apresentação do PowerPoint</vt:lpstr>
      <vt:lpstr>Cenário de Deployment</vt:lpstr>
      <vt:lpstr>Apresentação do PowerPoint</vt:lpstr>
      <vt:lpstr>Cenário de Deployment</vt:lpstr>
      <vt:lpstr>Apresentação do PowerPoint</vt:lpstr>
      <vt:lpstr>Implantação da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Costa (1170689)</dc:creator>
  <cp:lastModifiedBy>Pedro Costa (1170689)</cp:lastModifiedBy>
  <cp:revision>8</cp:revision>
  <dcterms:created xsi:type="dcterms:W3CDTF">2020-01-10T12:58:34Z</dcterms:created>
  <dcterms:modified xsi:type="dcterms:W3CDTF">2020-01-10T14:42:46Z</dcterms:modified>
</cp:coreProperties>
</file>