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86"/>
    <p:restoredTop sz="94655"/>
  </p:normalViewPr>
  <p:slideViewPr>
    <p:cSldViewPr snapToGrid="0" snapToObjects="1">
      <p:cViewPr>
        <p:scale>
          <a:sx n="100" d="100"/>
          <a:sy n="100" d="100"/>
        </p:scale>
        <p:origin x="3720" y="18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8D348-1632-1F45-8E81-8B68BEEB4E37}" type="datetimeFigureOut">
              <a:rPr lang="pt-PT" smtClean="0"/>
              <a:t>04/03/19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PT"/>
              <a:t>Clique para editar os estilos do texto de Modelo Global
Segundo nível
Terceiro nível
Quarto nível
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90F0F-7A48-8D42-ADC2-365B53D2965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5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90F0F-7A48-8D42-ADC2-365B53D2965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555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0E713-C912-F34A-BF3F-B364F045B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891264-F73C-CC45-AB03-8292548FA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2FCE39F-2E4E-8E40-B46B-85E6B66A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7E2-6E99-8145-8B70-4BF2E4E71FE9}" type="datetimeFigureOut">
              <a:rPr lang="pt-PT" smtClean="0"/>
              <a:t>04/03/19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827C8F-B514-D141-9CAF-2EF3656C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C754067-DD31-6F4B-8690-C1A11D25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FEC3-42BB-A942-81D8-3AD10BDBDE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593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E52B6-7FF8-A641-904D-A3638317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98D5B85-4F29-2544-AFCA-28F06C310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PT"/>
              <a:t>Clique para editar os estilos do texto de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8E4D60C-581E-934D-B8F2-92BBE96B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7E2-6E99-8145-8B70-4BF2E4E71FE9}" type="datetimeFigureOut">
              <a:rPr lang="pt-PT" smtClean="0"/>
              <a:t>04/03/19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3145F7D-B3E7-9E42-8F85-40475AE8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DD3F2D-5AD0-2749-BABA-ED974EE6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FEC3-42BB-A942-81D8-3AD10BDBDE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730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311EC2-0529-314F-B238-CE7F290EB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4F26D7B-9EEC-6249-B08A-338382807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PT"/>
              <a:t>Clique para editar os estilos do texto de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58E4E14-457E-4443-884F-88F3331F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7E2-6E99-8145-8B70-4BF2E4E71FE9}" type="datetimeFigureOut">
              <a:rPr lang="pt-PT" smtClean="0"/>
              <a:t>04/03/19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F189ED6-D24E-7A46-B428-FD5F3063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A5723C-ECC8-7646-B283-0060D89D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FEC3-42BB-A942-81D8-3AD10BDBDE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767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A5D18-AE23-A04A-B1F1-2F3421ED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D097176-0AA0-964A-9F0D-E3EAAE754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Clique para editar os estilos do texto de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E9DF758-7EA1-6545-9872-5D4B0BCD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7E2-6E99-8145-8B70-4BF2E4E71FE9}" type="datetimeFigureOut">
              <a:rPr lang="pt-PT" smtClean="0"/>
              <a:t>04/03/19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5635761-0B95-4443-8323-7B7CF444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5408267-3510-C046-BACE-406FF704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FEC3-42BB-A942-81D8-3AD10BDBDE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740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1FDAF-C2C0-2346-BB5A-81CBC515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D353B62-C15F-8A49-8143-3F2920F6A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os estilos do texto de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A96B902-C6F0-7D4D-8C14-4BA6CB32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7E2-6E99-8145-8B70-4BF2E4E71FE9}" type="datetimeFigureOut">
              <a:rPr lang="pt-PT" smtClean="0"/>
              <a:t>04/03/19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3E08CAD-DE61-114F-8178-FE9019E2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7F57710-7750-CC41-A98E-E0701433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FEC3-42BB-A942-81D8-3AD10BDBDE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384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6A751-A3FE-D24A-B1D3-35BD4DB9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E34424-0B48-7049-B17C-49693A8E0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PT"/>
              <a:t>Clique para editar os estilos do texto de Modelo Global
Segundo nível
Terceiro nível
Quarto nível
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AA1BDE6-8B8C-F049-8DC4-930789C84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PT"/>
              <a:t>Clique para editar os estilos do texto de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E445FC8-7F2F-F942-8EC3-705F2B9E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7E2-6E99-8145-8B70-4BF2E4E71FE9}" type="datetimeFigureOut">
              <a:rPr lang="pt-PT" smtClean="0"/>
              <a:t>04/03/19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0ABA12B-2D6F-9547-96EA-9A4352C2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FE1BD62-07AC-3B4E-A7E2-3EA7FE66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FEC3-42BB-A942-81D8-3AD10BDBDE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023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9422C-6252-5047-8354-18846B63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82FD45A-3A4E-0D4C-AF5C-F9226D9E8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PT"/>
              <a:t>Clique para editar os estilos do texto de Modelo Global
Segundo nível
Terceiro nível
Quarto nível
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1CEB6CF-D7B7-4C48-811E-95C61E4C0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PT"/>
              <a:t>Clique para editar os estilos do texto de Modelo Global
Segundo nível
Terceiro nível
Quarto nível
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237BE48-6031-DD43-AD4F-34D8EBCBA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PT"/>
              <a:t>Clique para editar os estilos do texto de Modelo Global
Segundo nível
Terceiro nível
Quarto nível
Quinto nível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0EFC7D0-9177-5849-85F3-659863EDA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PT"/>
              <a:t>Clique para editar os estilos do texto de Modelo Global
Segundo nível
Terceiro nível
Quarto nível
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1C269E5-36DB-3640-BFA4-9B02E0FA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7E2-6E99-8145-8B70-4BF2E4E71FE9}" type="datetimeFigureOut">
              <a:rPr lang="pt-PT" smtClean="0"/>
              <a:t>04/03/19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E75AFED-7ECD-5F47-A21B-B653AC68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19F8482-90CA-5641-B304-F99590A5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FEC3-42BB-A942-81D8-3AD10BDBDE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649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9728A-90BD-C448-A16F-E27AE00E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838AA4E-8267-5942-9BEC-12703A17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7E2-6E99-8145-8B70-4BF2E4E71FE9}" type="datetimeFigureOut">
              <a:rPr lang="pt-PT" smtClean="0"/>
              <a:t>04/03/19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48B4EB7-7AAC-8442-99D7-DE9E6357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0FFF8DB-49FA-4B41-A030-CFECC019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FEC3-42BB-A942-81D8-3AD10BDBDE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34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E8DACC4-B639-7644-BD8E-9EF2D8D9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7E2-6E99-8145-8B70-4BF2E4E71FE9}" type="datetimeFigureOut">
              <a:rPr lang="pt-PT" smtClean="0"/>
              <a:t>04/03/19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C8C5159-974B-C343-AF14-38BACD74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2C7C663-6761-AA4D-9432-5D0B71ED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FEC3-42BB-A942-81D8-3AD10BDBDE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42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18AEB-D7AD-384B-83D2-22753106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8D6379-6DC8-5844-B355-4AE380465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PT"/>
              <a:t>Clique para editar os estilos do texto de Modelo Global
Segundo nível
Terceiro nível
Quarto nível
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4CE94E6-6DF4-C743-946F-169082A83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PT"/>
              <a:t>Clique para editar os estilos do texto de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7D3B06D-79A6-6B47-B042-825DB446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7E2-6E99-8145-8B70-4BF2E4E71FE9}" type="datetimeFigureOut">
              <a:rPr lang="pt-PT" smtClean="0"/>
              <a:t>04/03/19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10FB9A8-1A9E-0E4F-A061-AB52D8A6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DCEB1D1-3F4A-6141-8416-5185B4F4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FEC3-42BB-A942-81D8-3AD10BDBDE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627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1E78B-AF0D-FB41-B789-191C44F8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50F2D07-145E-414D-8DF2-E1EDA9418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5ACBE7E-FF77-984B-9DF9-5D69DDC37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PT"/>
              <a:t>Clique para editar os estilos do texto de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F589222-265F-5649-BE44-A5040EAD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7E2-6E99-8145-8B70-4BF2E4E71FE9}" type="datetimeFigureOut">
              <a:rPr lang="pt-PT" smtClean="0"/>
              <a:t>04/03/19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D9BE9C5-3F3B-9644-9805-ADF077E0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5FEAD6E-83F7-CB49-B198-7AA168C5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FEC3-42BB-A942-81D8-3AD10BDBDE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339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4777410-E1F1-1746-8D98-FA7702EE1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85B5692-2AD0-CD4B-ACDC-D2E0E5816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/>
              <a:t>Clique para editar os estilos do texto de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AF2A8F-BAE0-5441-BFBD-D6D6CD103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BE7E2-6E99-8145-8B70-4BF2E4E71FE9}" type="datetimeFigureOut">
              <a:rPr lang="pt-PT" smtClean="0"/>
              <a:t>04/03/19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88F2A90-E5CF-444C-B200-A559252AC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1722DBD-048A-414E-9582-6EFD96073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FFEC3-42BB-A942-81D8-3AD10BDBDE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265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03230DB-48EA-E944-90E1-A7C4D2287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0" t="1704" r="525"/>
          <a:stretch/>
        </p:blipFill>
        <p:spPr>
          <a:xfrm>
            <a:off x="51179" y="1175211"/>
            <a:ext cx="12112052" cy="4487055"/>
          </a:xfrm>
          <a:prstGeom prst="rect">
            <a:avLst/>
          </a:prstGeom>
        </p:spPr>
      </p:pic>
      <p:sp>
        <p:nvSpPr>
          <p:cNvPr id="20" name="Sinal de Proibição 19">
            <a:extLst>
              <a:ext uri="{FF2B5EF4-FFF2-40B4-BE49-F238E27FC236}">
                <a16:creationId xmlns:a16="http://schemas.microsoft.com/office/drawing/2014/main" id="{491F1936-F929-5C47-B9A9-BE355B96A264}"/>
              </a:ext>
            </a:extLst>
          </p:cNvPr>
          <p:cNvSpPr/>
          <p:nvPr/>
        </p:nvSpPr>
        <p:spPr>
          <a:xfrm>
            <a:off x="10524431" y="1815003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1" name="Sinal de Proibição 20">
            <a:extLst>
              <a:ext uri="{FF2B5EF4-FFF2-40B4-BE49-F238E27FC236}">
                <a16:creationId xmlns:a16="http://schemas.microsoft.com/office/drawing/2014/main" id="{5F335624-C69D-4944-84F1-68E4315BB150}"/>
              </a:ext>
            </a:extLst>
          </p:cNvPr>
          <p:cNvSpPr/>
          <p:nvPr/>
        </p:nvSpPr>
        <p:spPr>
          <a:xfrm>
            <a:off x="10542338" y="2045955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2" name="Sinal de Proibição 21">
            <a:extLst>
              <a:ext uri="{FF2B5EF4-FFF2-40B4-BE49-F238E27FC236}">
                <a16:creationId xmlns:a16="http://schemas.microsoft.com/office/drawing/2014/main" id="{766963D1-F3EE-9749-854A-CA7005692BE9}"/>
              </a:ext>
            </a:extLst>
          </p:cNvPr>
          <p:cNvSpPr/>
          <p:nvPr/>
        </p:nvSpPr>
        <p:spPr>
          <a:xfrm>
            <a:off x="10552538" y="224817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3" name="Sinal de Proibição 22">
            <a:extLst>
              <a:ext uri="{FF2B5EF4-FFF2-40B4-BE49-F238E27FC236}">
                <a16:creationId xmlns:a16="http://schemas.microsoft.com/office/drawing/2014/main" id="{3BE0E7A2-5DF6-3C45-A971-269DF850B5AB}"/>
              </a:ext>
            </a:extLst>
          </p:cNvPr>
          <p:cNvSpPr/>
          <p:nvPr/>
        </p:nvSpPr>
        <p:spPr>
          <a:xfrm>
            <a:off x="10539868" y="246713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8" name="Sinal de Proibição 27">
            <a:extLst>
              <a:ext uri="{FF2B5EF4-FFF2-40B4-BE49-F238E27FC236}">
                <a16:creationId xmlns:a16="http://schemas.microsoft.com/office/drawing/2014/main" id="{396726CB-86DB-D34A-8B51-8C3D2901FD3F}"/>
              </a:ext>
            </a:extLst>
          </p:cNvPr>
          <p:cNvSpPr/>
          <p:nvPr/>
        </p:nvSpPr>
        <p:spPr>
          <a:xfrm>
            <a:off x="11216643" y="526863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3A76FA2-A147-DA4F-9D98-BD7707A6198F}"/>
              </a:ext>
            </a:extLst>
          </p:cNvPr>
          <p:cNvSpPr txBox="1"/>
          <p:nvPr/>
        </p:nvSpPr>
        <p:spPr>
          <a:xfrm>
            <a:off x="10992870" y="5333707"/>
            <a:ext cx="538975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50" dirty="0" err="1"/>
              <a:t>Outlets</a:t>
            </a:r>
            <a:endParaRPr lang="pt-PT" sz="650" dirty="0"/>
          </a:p>
        </p:txBody>
      </p: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15708FA8-86A9-FF4B-B516-FE2F3DD750F2}"/>
              </a:ext>
            </a:extLst>
          </p:cNvPr>
          <p:cNvCxnSpPr>
            <a:cxnSpLocks/>
          </p:cNvCxnSpPr>
          <p:nvPr/>
        </p:nvCxnSpPr>
        <p:spPr>
          <a:xfrm>
            <a:off x="10520684" y="5320562"/>
            <a:ext cx="2895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82E5BC8-C734-AB4C-83FE-4BCB549ED66B}"/>
              </a:ext>
            </a:extLst>
          </p:cNvPr>
          <p:cNvSpPr txBox="1"/>
          <p:nvPr/>
        </p:nvSpPr>
        <p:spPr>
          <a:xfrm>
            <a:off x="10374526" y="5335152"/>
            <a:ext cx="537327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50" dirty="0"/>
              <a:t>Cat7 cable</a:t>
            </a:r>
          </a:p>
        </p:txBody>
      </p:sp>
      <p:sp>
        <p:nvSpPr>
          <p:cNvPr id="39" name="Sinal de Proibição 38">
            <a:extLst>
              <a:ext uri="{FF2B5EF4-FFF2-40B4-BE49-F238E27FC236}">
                <a16:creationId xmlns:a16="http://schemas.microsoft.com/office/drawing/2014/main" id="{22850F9B-9C47-9048-901A-296A1503C831}"/>
              </a:ext>
            </a:extLst>
          </p:cNvPr>
          <p:cNvSpPr/>
          <p:nvPr/>
        </p:nvSpPr>
        <p:spPr>
          <a:xfrm>
            <a:off x="11734803" y="181407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0" name="Sinal de Proibição 39">
            <a:extLst>
              <a:ext uri="{FF2B5EF4-FFF2-40B4-BE49-F238E27FC236}">
                <a16:creationId xmlns:a16="http://schemas.microsoft.com/office/drawing/2014/main" id="{825C335D-818B-7A4E-AFEB-DD773A7D793F}"/>
              </a:ext>
            </a:extLst>
          </p:cNvPr>
          <p:cNvSpPr/>
          <p:nvPr/>
        </p:nvSpPr>
        <p:spPr>
          <a:xfrm>
            <a:off x="11743713" y="2025095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1" name="Sinal de Proibição 40">
            <a:extLst>
              <a:ext uri="{FF2B5EF4-FFF2-40B4-BE49-F238E27FC236}">
                <a16:creationId xmlns:a16="http://schemas.microsoft.com/office/drawing/2014/main" id="{8D929E52-CAFE-9241-9C27-70B51DA4E356}"/>
              </a:ext>
            </a:extLst>
          </p:cNvPr>
          <p:cNvSpPr/>
          <p:nvPr/>
        </p:nvSpPr>
        <p:spPr>
          <a:xfrm>
            <a:off x="11734804" y="225186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2" name="Sinal de Proibição 41">
            <a:extLst>
              <a:ext uri="{FF2B5EF4-FFF2-40B4-BE49-F238E27FC236}">
                <a16:creationId xmlns:a16="http://schemas.microsoft.com/office/drawing/2014/main" id="{31BB2977-140C-DE4D-AA84-E03C32EC42A6}"/>
              </a:ext>
            </a:extLst>
          </p:cNvPr>
          <p:cNvSpPr/>
          <p:nvPr/>
        </p:nvSpPr>
        <p:spPr>
          <a:xfrm>
            <a:off x="11743714" y="2462885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3" name="Sinal de Proibição 42">
            <a:extLst>
              <a:ext uri="{FF2B5EF4-FFF2-40B4-BE49-F238E27FC236}">
                <a16:creationId xmlns:a16="http://schemas.microsoft.com/office/drawing/2014/main" id="{4A01102D-4ADB-EA42-8924-2C92C853436B}"/>
              </a:ext>
            </a:extLst>
          </p:cNvPr>
          <p:cNvSpPr/>
          <p:nvPr/>
        </p:nvSpPr>
        <p:spPr>
          <a:xfrm>
            <a:off x="11564721" y="166743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7" name="Triângulo 46">
            <a:extLst>
              <a:ext uri="{FF2B5EF4-FFF2-40B4-BE49-F238E27FC236}">
                <a16:creationId xmlns:a16="http://schemas.microsoft.com/office/drawing/2014/main" id="{51A8F040-DF04-8346-96E6-4E0B35D3073F}"/>
              </a:ext>
            </a:extLst>
          </p:cNvPr>
          <p:cNvSpPr/>
          <p:nvPr/>
        </p:nvSpPr>
        <p:spPr>
          <a:xfrm>
            <a:off x="9613495" y="5247303"/>
            <a:ext cx="119743" cy="86019"/>
          </a:xfrm>
          <a:prstGeom prst="triangle">
            <a:avLst/>
          </a:prstGeom>
          <a:ln w="0" cap="flat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7EB5A45-5486-5148-9420-87C45CDD6CF2}"/>
              </a:ext>
            </a:extLst>
          </p:cNvPr>
          <p:cNvSpPr txBox="1"/>
          <p:nvPr/>
        </p:nvSpPr>
        <p:spPr>
          <a:xfrm>
            <a:off x="9140559" y="5304185"/>
            <a:ext cx="1176925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50" dirty="0"/>
              <a:t>Horizontal-cross </a:t>
            </a:r>
            <a:r>
              <a:rPr lang="pt-PT" sz="650" dirty="0" err="1"/>
              <a:t>connect</a:t>
            </a:r>
            <a:r>
              <a:rPr lang="pt-PT" sz="650" dirty="0"/>
              <a:t> (</a:t>
            </a:r>
            <a:r>
              <a:rPr lang="pt-PT" sz="650" dirty="0" err="1"/>
              <a:t>Hc</a:t>
            </a:r>
            <a:r>
              <a:rPr lang="pt-PT" sz="650" dirty="0"/>
              <a:t>)</a:t>
            </a:r>
          </a:p>
        </p:txBody>
      </p:sp>
      <p:sp>
        <p:nvSpPr>
          <p:cNvPr id="49" name="Sinal de Proibição 48">
            <a:extLst>
              <a:ext uri="{FF2B5EF4-FFF2-40B4-BE49-F238E27FC236}">
                <a16:creationId xmlns:a16="http://schemas.microsoft.com/office/drawing/2014/main" id="{D95B04FB-0605-7347-A2C9-C233026AA1D3}"/>
              </a:ext>
            </a:extLst>
          </p:cNvPr>
          <p:cNvSpPr/>
          <p:nvPr/>
        </p:nvSpPr>
        <p:spPr>
          <a:xfrm>
            <a:off x="10688086" y="165726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50" name="Sinal de Proibição 49">
            <a:extLst>
              <a:ext uri="{FF2B5EF4-FFF2-40B4-BE49-F238E27FC236}">
                <a16:creationId xmlns:a16="http://schemas.microsoft.com/office/drawing/2014/main" id="{FB92F74F-20D8-8049-BA70-92379E68D345}"/>
              </a:ext>
            </a:extLst>
          </p:cNvPr>
          <p:cNvSpPr/>
          <p:nvPr/>
        </p:nvSpPr>
        <p:spPr>
          <a:xfrm>
            <a:off x="11041808" y="166007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51" name="Triângulo 50">
            <a:extLst>
              <a:ext uri="{FF2B5EF4-FFF2-40B4-BE49-F238E27FC236}">
                <a16:creationId xmlns:a16="http://schemas.microsoft.com/office/drawing/2014/main" id="{DE3980D5-102E-354C-A72E-D9060099F6A1}"/>
              </a:ext>
            </a:extLst>
          </p:cNvPr>
          <p:cNvSpPr/>
          <p:nvPr/>
        </p:nvSpPr>
        <p:spPr>
          <a:xfrm>
            <a:off x="11165547" y="1553503"/>
            <a:ext cx="119743" cy="86019"/>
          </a:xfrm>
          <a:prstGeom prst="triangle">
            <a:avLst/>
          </a:prstGeom>
          <a:ln w="0" cap="flat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ED0847-303D-DE4C-BD8C-419229131B5B}"/>
              </a:ext>
            </a:extLst>
          </p:cNvPr>
          <p:cNvSpPr/>
          <p:nvPr/>
        </p:nvSpPr>
        <p:spPr>
          <a:xfrm>
            <a:off x="8406674" y="5239849"/>
            <a:ext cx="83930" cy="6434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D06178F-116D-E240-BF56-8C5C46564CB3}"/>
              </a:ext>
            </a:extLst>
          </p:cNvPr>
          <p:cNvSpPr txBox="1"/>
          <p:nvPr/>
        </p:nvSpPr>
        <p:spPr>
          <a:xfrm>
            <a:off x="7815292" y="5304185"/>
            <a:ext cx="1218603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50" dirty="0" err="1"/>
              <a:t>Intermediate</a:t>
            </a:r>
            <a:r>
              <a:rPr lang="pt-PT" sz="650" dirty="0"/>
              <a:t>-cross </a:t>
            </a:r>
            <a:r>
              <a:rPr lang="pt-PT" sz="650" dirty="0" err="1"/>
              <a:t>connect</a:t>
            </a:r>
            <a:r>
              <a:rPr lang="pt-PT" sz="650" dirty="0"/>
              <a:t>(</a:t>
            </a:r>
            <a:r>
              <a:rPr lang="pt-PT" sz="650" dirty="0" err="1"/>
              <a:t>ic</a:t>
            </a:r>
            <a:r>
              <a:rPr lang="pt-PT" sz="650" dirty="0"/>
              <a:t>)</a:t>
            </a:r>
          </a:p>
        </p:txBody>
      </p:sp>
      <p:sp>
        <p:nvSpPr>
          <p:cNvPr id="54" name="Cruz 53">
            <a:extLst>
              <a:ext uri="{FF2B5EF4-FFF2-40B4-BE49-F238E27FC236}">
                <a16:creationId xmlns:a16="http://schemas.microsoft.com/office/drawing/2014/main" id="{3E4E8228-83D5-474B-B96C-A99396950D55}"/>
              </a:ext>
            </a:extLst>
          </p:cNvPr>
          <p:cNvSpPr/>
          <p:nvPr/>
        </p:nvSpPr>
        <p:spPr>
          <a:xfrm>
            <a:off x="7304398" y="5247303"/>
            <a:ext cx="92765" cy="96180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333EF33D-4DDA-E14D-BD86-CEA8E78C42CC}"/>
              </a:ext>
            </a:extLst>
          </p:cNvPr>
          <p:cNvSpPr txBox="1"/>
          <p:nvPr/>
        </p:nvSpPr>
        <p:spPr>
          <a:xfrm>
            <a:off x="6875033" y="5322856"/>
            <a:ext cx="981359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50" dirty="0" err="1"/>
              <a:t>Consolidation</a:t>
            </a:r>
            <a:r>
              <a:rPr lang="pt-PT" sz="650" dirty="0"/>
              <a:t> </a:t>
            </a:r>
            <a:r>
              <a:rPr lang="pt-PT" sz="650" dirty="0" err="1"/>
              <a:t>point</a:t>
            </a:r>
            <a:r>
              <a:rPr lang="pt-PT" sz="650" dirty="0"/>
              <a:t>(</a:t>
            </a:r>
            <a:r>
              <a:rPr lang="pt-PT" sz="650" dirty="0" err="1"/>
              <a:t>Cp</a:t>
            </a:r>
            <a:r>
              <a:rPr lang="pt-PT" sz="650" dirty="0"/>
              <a:t>)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FCEE56F-A779-364D-9CD8-CEAEA0A1A1C0}"/>
              </a:ext>
            </a:extLst>
          </p:cNvPr>
          <p:cNvSpPr/>
          <p:nvPr/>
        </p:nvSpPr>
        <p:spPr>
          <a:xfrm>
            <a:off x="11333186" y="1547070"/>
            <a:ext cx="133969" cy="9619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1" name="Sinal de Proibição 170">
            <a:extLst>
              <a:ext uri="{FF2B5EF4-FFF2-40B4-BE49-F238E27FC236}">
                <a16:creationId xmlns:a16="http://schemas.microsoft.com/office/drawing/2014/main" id="{1462FFEF-5BC1-0D49-90D0-3CBADD521255}"/>
              </a:ext>
            </a:extLst>
          </p:cNvPr>
          <p:cNvSpPr/>
          <p:nvPr/>
        </p:nvSpPr>
        <p:spPr>
          <a:xfrm>
            <a:off x="11787030" y="382615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72" name="Sinal de Proibição 171">
            <a:extLst>
              <a:ext uri="{FF2B5EF4-FFF2-40B4-BE49-F238E27FC236}">
                <a16:creationId xmlns:a16="http://schemas.microsoft.com/office/drawing/2014/main" id="{8E8E05D7-1010-3043-981B-79FA576115C5}"/>
              </a:ext>
            </a:extLst>
          </p:cNvPr>
          <p:cNvSpPr/>
          <p:nvPr/>
        </p:nvSpPr>
        <p:spPr>
          <a:xfrm>
            <a:off x="10150635" y="352636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73" name="Sinal de Proibição 172">
            <a:extLst>
              <a:ext uri="{FF2B5EF4-FFF2-40B4-BE49-F238E27FC236}">
                <a16:creationId xmlns:a16="http://schemas.microsoft.com/office/drawing/2014/main" id="{3CC143F8-997F-B249-8B11-287426E676C0}"/>
              </a:ext>
            </a:extLst>
          </p:cNvPr>
          <p:cNvSpPr/>
          <p:nvPr/>
        </p:nvSpPr>
        <p:spPr>
          <a:xfrm>
            <a:off x="11780518" y="405299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74" name="Sinal de Proibição 173">
            <a:extLst>
              <a:ext uri="{FF2B5EF4-FFF2-40B4-BE49-F238E27FC236}">
                <a16:creationId xmlns:a16="http://schemas.microsoft.com/office/drawing/2014/main" id="{A5F37C0A-4B18-3B45-88A1-75884237D069}"/>
              </a:ext>
            </a:extLst>
          </p:cNvPr>
          <p:cNvSpPr/>
          <p:nvPr/>
        </p:nvSpPr>
        <p:spPr>
          <a:xfrm>
            <a:off x="10150635" y="382614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75" name="Sinal de Proibição 174">
            <a:extLst>
              <a:ext uri="{FF2B5EF4-FFF2-40B4-BE49-F238E27FC236}">
                <a16:creationId xmlns:a16="http://schemas.microsoft.com/office/drawing/2014/main" id="{AECB42F8-AC6F-FB4A-B13E-01F8749618A6}"/>
              </a:ext>
            </a:extLst>
          </p:cNvPr>
          <p:cNvSpPr/>
          <p:nvPr/>
        </p:nvSpPr>
        <p:spPr>
          <a:xfrm>
            <a:off x="10150635" y="4062585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76" name="Sinal de Proibição 175">
            <a:extLst>
              <a:ext uri="{FF2B5EF4-FFF2-40B4-BE49-F238E27FC236}">
                <a16:creationId xmlns:a16="http://schemas.microsoft.com/office/drawing/2014/main" id="{9B327FE3-0DA8-B546-AE2B-8A53E239749D}"/>
              </a:ext>
            </a:extLst>
          </p:cNvPr>
          <p:cNvSpPr/>
          <p:nvPr/>
        </p:nvSpPr>
        <p:spPr>
          <a:xfrm>
            <a:off x="11780285" y="3603551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77" name="Sinal de Proibição 176">
            <a:extLst>
              <a:ext uri="{FF2B5EF4-FFF2-40B4-BE49-F238E27FC236}">
                <a16:creationId xmlns:a16="http://schemas.microsoft.com/office/drawing/2014/main" id="{CCBFFBEF-AB1D-0848-A125-0637FF2D5C4A}"/>
              </a:ext>
            </a:extLst>
          </p:cNvPr>
          <p:cNvSpPr/>
          <p:nvPr/>
        </p:nvSpPr>
        <p:spPr>
          <a:xfrm>
            <a:off x="10377308" y="425225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79" name="Sinal de Proibição 178">
            <a:extLst>
              <a:ext uri="{FF2B5EF4-FFF2-40B4-BE49-F238E27FC236}">
                <a16:creationId xmlns:a16="http://schemas.microsoft.com/office/drawing/2014/main" id="{5639270C-F0D9-634D-9F12-A50777842649}"/>
              </a:ext>
            </a:extLst>
          </p:cNvPr>
          <p:cNvSpPr/>
          <p:nvPr/>
        </p:nvSpPr>
        <p:spPr>
          <a:xfrm>
            <a:off x="11563679" y="4260873"/>
            <a:ext cx="91431" cy="60072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80" name="Sinal de Proibição 179">
            <a:extLst>
              <a:ext uri="{FF2B5EF4-FFF2-40B4-BE49-F238E27FC236}">
                <a16:creationId xmlns:a16="http://schemas.microsoft.com/office/drawing/2014/main" id="{D381AB2E-5433-984D-8095-B2385B3A076D}"/>
              </a:ext>
            </a:extLst>
          </p:cNvPr>
          <p:cNvSpPr/>
          <p:nvPr/>
        </p:nvSpPr>
        <p:spPr>
          <a:xfrm>
            <a:off x="10977106" y="4257005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87" name="Sinal de Proibição 186">
            <a:extLst>
              <a:ext uri="{FF2B5EF4-FFF2-40B4-BE49-F238E27FC236}">
                <a16:creationId xmlns:a16="http://schemas.microsoft.com/office/drawing/2014/main" id="{1FD7D564-9437-4A43-A74E-A9B5ADEACA1D}"/>
              </a:ext>
            </a:extLst>
          </p:cNvPr>
          <p:cNvSpPr/>
          <p:nvPr/>
        </p:nvSpPr>
        <p:spPr>
          <a:xfrm>
            <a:off x="11321493" y="3952241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88" name="Sinal de Proibição 187">
            <a:extLst>
              <a:ext uri="{FF2B5EF4-FFF2-40B4-BE49-F238E27FC236}">
                <a16:creationId xmlns:a16="http://schemas.microsoft.com/office/drawing/2014/main" id="{54BC0EA5-092B-564A-9FD8-A3FA096DBEDA}"/>
              </a:ext>
            </a:extLst>
          </p:cNvPr>
          <p:cNvSpPr/>
          <p:nvPr/>
        </p:nvSpPr>
        <p:spPr>
          <a:xfrm>
            <a:off x="11312162" y="3650823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67" name="Sinal de Proibição 166">
            <a:extLst>
              <a:ext uri="{FF2B5EF4-FFF2-40B4-BE49-F238E27FC236}">
                <a16:creationId xmlns:a16="http://schemas.microsoft.com/office/drawing/2014/main" id="{BD62116F-7E59-5748-AA51-2CFB3BBB8E9C}"/>
              </a:ext>
            </a:extLst>
          </p:cNvPr>
          <p:cNvSpPr/>
          <p:nvPr/>
        </p:nvSpPr>
        <p:spPr>
          <a:xfrm>
            <a:off x="11563053" y="332076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69" name="Sinal de Proibição 168">
            <a:extLst>
              <a:ext uri="{FF2B5EF4-FFF2-40B4-BE49-F238E27FC236}">
                <a16:creationId xmlns:a16="http://schemas.microsoft.com/office/drawing/2014/main" id="{3077B9E1-0464-D947-A109-8DA3F172ED71}"/>
              </a:ext>
            </a:extLst>
          </p:cNvPr>
          <p:cNvSpPr/>
          <p:nvPr/>
        </p:nvSpPr>
        <p:spPr>
          <a:xfrm>
            <a:off x="11098859" y="3357883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66" name="Sinal de Proibição 165">
            <a:extLst>
              <a:ext uri="{FF2B5EF4-FFF2-40B4-BE49-F238E27FC236}">
                <a16:creationId xmlns:a16="http://schemas.microsoft.com/office/drawing/2014/main" id="{737B8991-B274-2241-A7D4-090C3583C1AE}"/>
              </a:ext>
            </a:extLst>
          </p:cNvPr>
          <p:cNvSpPr/>
          <p:nvPr/>
        </p:nvSpPr>
        <p:spPr>
          <a:xfrm>
            <a:off x="10380140" y="333589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70" name="Sinal de Proibição 169">
            <a:extLst>
              <a:ext uri="{FF2B5EF4-FFF2-40B4-BE49-F238E27FC236}">
                <a16:creationId xmlns:a16="http://schemas.microsoft.com/office/drawing/2014/main" id="{584910C6-6DBB-854F-B253-CA65DB31E1F7}"/>
              </a:ext>
            </a:extLst>
          </p:cNvPr>
          <p:cNvSpPr/>
          <p:nvPr/>
        </p:nvSpPr>
        <p:spPr>
          <a:xfrm>
            <a:off x="10792420" y="3338365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78" name="Sinal de Proibição 177">
            <a:extLst>
              <a:ext uri="{FF2B5EF4-FFF2-40B4-BE49-F238E27FC236}">
                <a16:creationId xmlns:a16="http://schemas.microsoft.com/office/drawing/2014/main" id="{B2EE4687-4899-044E-A3E3-46283AB5470D}"/>
              </a:ext>
            </a:extLst>
          </p:cNvPr>
          <p:cNvSpPr/>
          <p:nvPr/>
        </p:nvSpPr>
        <p:spPr>
          <a:xfrm>
            <a:off x="10615862" y="365252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38" name="Anel 237">
            <a:extLst>
              <a:ext uri="{FF2B5EF4-FFF2-40B4-BE49-F238E27FC236}">
                <a16:creationId xmlns:a16="http://schemas.microsoft.com/office/drawing/2014/main" id="{29E8F2F3-C2D9-9045-BF55-147AAFA3946C}"/>
              </a:ext>
            </a:extLst>
          </p:cNvPr>
          <p:cNvSpPr/>
          <p:nvPr/>
        </p:nvSpPr>
        <p:spPr>
          <a:xfrm>
            <a:off x="6457870" y="5230773"/>
            <a:ext cx="117475" cy="12041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39" name="CaixaDeTexto 238">
            <a:extLst>
              <a:ext uri="{FF2B5EF4-FFF2-40B4-BE49-F238E27FC236}">
                <a16:creationId xmlns:a16="http://schemas.microsoft.com/office/drawing/2014/main" id="{753D08B8-669B-3649-A3C1-A6C7D9150CA9}"/>
              </a:ext>
            </a:extLst>
          </p:cNvPr>
          <p:cNvSpPr txBox="1"/>
          <p:nvPr/>
        </p:nvSpPr>
        <p:spPr>
          <a:xfrm>
            <a:off x="6202155" y="5304185"/>
            <a:ext cx="79215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50" dirty="0"/>
              <a:t>Router(</a:t>
            </a:r>
            <a:r>
              <a:rPr lang="pt-PT" sz="650" dirty="0" err="1"/>
              <a:t>wifi</a:t>
            </a:r>
            <a:r>
              <a:rPr lang="pt-PT" sz="650" dirty="0"/>
              <a:t>)</a:t>
            </a:r>
          </a:p>
        </p:txBody>
      </p:sp>
      <p:sp>
        <p:nvSpPr>
          <p:cNvPr id="45" name="Sinal de Proibição 44">
            <a:extLst>
              <a:ext uri="{FF2B5EF4-FFF2-40B4-BE49-F238E27FC236}">
                <a16:creationId xmlns:a16="http://schemas.microsoft.com/office/drawing/2014/main" id="{6105A282-5071-FE45-8F19-DD55C43D1E66}"/>
              </a:ext>
            </a:extLst>
          </p:cNvPr>
          <p:cNvSpPr/>
          <p:nvPr/>
        </p:nvSpPr>
        <p:spPr>
          <a:xfrm>
            <a:off x="11354454" y="214766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4" name="Sinal de Proibição 43">
            <a:extLst>
              <a:ext uri="{FF2B5EF4-FFF2-40B4-BE49-F238E27FC236}">
                <a16:creationId xmlns:a16="http://schemas.microsoft.com/office/drawing/2014/main" id="{74D96A9D-1EC5-484D-B6C8-4A2CFF420698}"/>
              </a:ext>
            </a:extLst>
          </p:cNvPr>
          <p:cNvSpPr/>
          <p:nvPr/>
        </p:nvSpPr>
        <p:spPr>
          <a:xfrm>
            <a:off x="11170927" y="187681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6" name="Sinal de Proibição 45">
            <a:extLst>
              <a:ext uri="{FF2B5EF4-FFF2-40B4-BE49-F238E27FC236}">
                <a16:creationId xmlns:a16="http://schemas.microsoft.com/office/drawing/2014/main" id="{379DBC11-BABD-5847-9438-C2975B9BC738}"/>
              </a:ext>
            </a:extLst>
          </p:cNvPr>
          <p:cNvSpPr/>
          <p:nvPr/>
        </p:nvSpPr>
        <p:spPr>
          <a:xfrm>
            <a:off x="11179702" y="243157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7" name="Sinal de Proibição 26">
            <a:extLst>
              <a:ext uri="{FF2B5EF4-FFF2-40B4-BE49-F238E27FC236}">
                <a16:creationId xmlns:a16="http://schemas.microsoft.com/office/drawing/2014/main" id="{055879A9-AACE-884A-A49D-39D7ABBAAC97}"/>
              </a:ext>
            </a:extLst>
          </p:cNvPr>
          <p:cNvSpPr/>
          <p:nvPr/>
        </p:nvSpPr>
        <p:spPr>
          <a:xfrm>
            <a:off x="11583131" y="261914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5" name="Sinal de Proibição 24">
            <a:extLst>
              <a:ext uri="{FF2B5EF4-FFF2-40B4-BE49-F238E27FC236}">
                <a16:creationId xmlns:a16="http://schemas.microsoft.com/office/drawing/2014/main" id="{72BD16D3-EB44-5A41-B1B4-354416A85E4B}"/>
              </a:ext>
            </a:extLst>
          </p:cNvPr>
          <p:cNvSpPr/>
          <p:nvPr/>
        </p:nvSpPr>
        <p:spPr>
          <a:xfrm>
            <a:off x="11037357" y="259677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6" name="Sinal de Proibição 25">
            <a:extLst>
              <a:ext uri="{FF2B5EF4-FFF2-40B4-BE49-F238E27FC236}">
                <a16:creationId xmlns:a16="http://schemas.microsoft.com/office/drawing/2014/main" id="{9707B727-D327-4B48-B6F0-0187BB1C373E}"/>
              </a:ext>
            </a:extLst>
          </p:cNvPr>
          <p:cNvSpPr/>
          <p:nvPr/>
        </p:nvSpPr>
        <p:spPr>
          <a:xfrm>
            <a:off x="10869491" y="203111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4" name="Sinal de Proibição 23">
            <a:extLst>
              <a:ext uri="{FF2B5EF4-FFF2-40B4-BE49-F238E27FC236}">
                <a16:creationId xmlns:a16="http://schemas.microsoft.com/office/drawing/2014/main" id="{9A6A3401-08A3-A742-A393-DABBEA1A2F41}"/>
              </a:ext>
            </a:extLst>
          </p:cNvPr>
          <p:cNvSpPr/>
          <p:nvPr/>
        </p:nvSpPr>
        <p:spPr>
          <a:xfrm>
            <a:off x="10700989" y="259776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52" name="Sinal de Proibição 251">
            <a:extLst>
              <a:ext uri="{FF2B5EF4-FFF2-40B4-BE49-F238E27FC236}">
                <a16:creationId xmlns:a16="http://schemas.microsoft.com/office/drawing/2014/main" id="{623C29AB-5D42-F54E-8646-3D1737BB74F6}"/>
              </a:ext>
            </a:extLst>
          </p:cNvPr>
          <p:cNvSpPr/>
          <p:nvPr/>
        </p:nvSpPr>
        <p:spPr>
          <a:xfrm>
            <a:off x="10607835" y="398356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66" name="Sinal de Proibição 265">
            <a:extLst>
              <a:ext uri="{FF2B5EF4-FFF2-40B4-BE49-F238E27FC236}">
                <a16:creationId xmlns:a16="http://schemas.microsoft.com/office/drawing/2014/main" id="{6FADED99-1AA9-5447-941B-F28BBBCF3A13}"/>
              </a:ext>
            </a:extLst>
          </p:cNvPr>
          <p:cNvSpPr/>
          <p:nvPr/>
        </p:nvSpPr>
        <p:spPr>
          <a:xfrm>
            <a:off x="8367808" y="331007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67" name="Sinal de Proibição 266">
            <a:extLst>
              <a:ext uri="{FF2B5EF4-FFF2-40B4-BE49-F238E27FC236}">
                <a16:creationId xmlns:a16="http://schemas.microsoft.com/office/drawing/2014/main" id="{2B87A72F-55C2-6E40-A92A-1864AFF78F8D}"/>
              </a:ext>
            </a:extLst>
          </p:cNvPr>
          <p:cNvSpPr/>
          <p:nvPr/>
        </p:nvSpPr>
        <p:spPr>
          <a:xfrm>
            <a:off x="7170986" y="3314493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68" name="Sinal de Proibição 267">
            <a:extLst>
              <a:ext uri="{FF2B5EF4-FFF2-40B4-BE49-F238E27FC236}">
                <a16:creationId xmlns:a16="http://schemas.microsoft.com/office/drawing/2014/main" id="{F4FC38EC-5B0F-5E4B-95C1-53775B97C315}"/>
              </a:ext>
            </a:extLst>
          </p:cNvPr>
          <p:cNvSpPr/>
          <p:nvPr/>
        </p:nvSpPr>
        <p:spPr>
          <a:xfrm>
            <a:off x="8378877" y="373713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69" name="Sinal de Proibição 268">
            <a:extLst>
              <a:ext uri="{FF2B5EF4-FFF2-40B4-BE49-F238E27FC236}">
                <a16:creationId xmlns:a16="http://schemas.microsoft.com/office/drawing/2014/main" id="{82E28E2B-3880-5F43-BDD9-56D42860569C}"/>
              </a:ext>
            </a:extLst>
          </p:cNvPr>
          <p:cNvSpPr/>
          <p:nvPr/>
        </p:nvSpPr>
        <p:spPr>
          <a:xfrm>
            <a:off x="7437514" y="331007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70" name="Sinal de Proibição 269">
            <a:extLst>
              <a:ext uri="{FF2B5EF4-FFF2-40B4-BE49-F238E27FC236}">
                <a16:creationId xmlns:a16="http://schemas.microsoft.com/office/drawing/2014/main" id="{9B627215-B719-2D42-9B56-9F3992351DD1}"/>
              </a:ext>
            </a:extLst>
          </p:cNvPr>
          <p:cNvSpPr/>
          <p:nvPr/>
        </p:nvSpPr>
        <p:spPr>
          <a:xfrm>
            <a:off x="8084911" y="331007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71" name="Sinal de Proibição 270">
            <a:extLst>
              <a:ext uri="{FF2B5EF4-FFF2-40B4-BE49-F238E27FC236}">
                <a16:creationId xmlns:a16="http://schemas.microsoft.com/office/drawing/2014/main" id="{7C992CBF-25CC-6340-8B08-0D168863AB52}"/>
              </a:ext>
            </a:extLst>
          </p:cNvPr>
          <p:cNvSpPr/>
          <p:nvPr/>
        </p:nvSpPr>
        <p:spPr>
          <a:xfrm>
            <a:off x="6590865" y="330688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73" name="Sinal de Proibição 272">
            <a:extLst>
              <a:ext uri="{FF2B5EF4-FFF2-40B4-BE49-F238E27FC236}">
                <a16:creationId xmlns:a16="http://schemas.microsoft.com/office/drawing/2014/main" id="{A9B42C32-816A-254C-AB69-98F43D31C250}"/>
              </a:ext>
            </a:extLst>
          </p:cNvPr>
          <p:cNvSpPr/>
          <p:nvPr/>
        </p:nvSpPr>
        <p:spPr>
          <a:xfrm>
            <a:off x="6364069" y="425225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74" name="Sinal de Proibição 273">
            <a:extLst>
              <a:ext uri="{FF2B5EF4-FFF2-40B4-BE49-F238E27FC236}">
                <a16:creationId xmlns:a16="http://schemas.microsoft.com/office/drawing/2014/main" id="{ED5C3D38-940D-4743-9162-5CDFB0ABFFE6}"/>
              </a:ext>
            </a:extLst>
          </p:cNvPr>
          <p:cNvSpPr/>
          <p:nvPr/>
        </p:nvSpPr>
        <p:spPr>
          <a:xfrm>
            <a:off x="6652436" y="424754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75" name="Sinal de Proibição 274">
            <a:extLst>
              <a:ext uri="{FF2B5EF4-FFF2-40B4-BE49-F238E27FC236}">
                <a16:creationId xmlns:a16="http://schemas.microsoft.com/office/drawing/2014/main" id="{04889442-7481-2343-95E2-0D24598E394D}"/>
              </a:ext>
            </a:extLst>
          </p:cNvPr>
          <p:cNvSpPr/>
          <p:nvPr/>
        </p:nvSpPr>
        <p:spPr>
          <a:xfrm>
            <a:off x="6942579" y="425219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76" name="Sinal de Proibição 275">
            <a:extLst>
              <a:ext uri="{FF2B5EF4-FFF2-40B4-BE49-F238E27FC236}">
                <a16:creationId xmlns:a16="http://schemas.microsoft.com/office/drawing/2014/main" id="{4F3725F2-CB8D-804D-8580-E877ABDF738E}"/>
              </a:ext>
            </a:extLst>
          </p:cNvPr>
          <p:cNvSpPr/>
          <p:nvPr/>
        </p:nvSpPr>
        <p:spPr>
          <a:xfrm>
            <a:off x="7232722" y="425622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77" name="Sinal de Proibição 276">
            <a:extLst>
              <a:ext uri="{FF2B5EF4-FFF2-40B4-BE49-F238E27FC236}">
                <a16:creationId xmlns:a16="http://schemas.microsoft.com/office/drawing/2014/main" id="{0B794D4D-B247-6048-AE9E-7302704A5DBF}"/>
              </a:ext>
            </a:extLst>
          </p:cNvPr>
          <p:cNvSpPr/>
          <p:nvPr/>
        </p:nvSpPr>
        <p:spPr>
          <a:xfrm>
            <a:off x="7796546" y="425219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78" name="Sinal de Proibição 277">
            <a:extLst>
              <a:ext uri="{FF2B5EF4-FFF2-40B4-BE49-F238E27FC236}">
                <a16:creationId xmlns:a16="http://schemas.microsoft.com/office/drawing/2014/main" id="{E3943571-036D-204B-9B42-C2231D927C37}"/>
              </a:ext>
            </a:extLst>
          </p:cNvPr>
          <p:cNvSpPr/>
          <p:nvPr/>
        </p:nvSpPr>
        <p:spPr>
          <a:xfrm>
            <a:off x="8089888" y="425298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79" name="Sinal de Proibição 278">
            <a:extLst>
              <a:ext uri="{FF2B5EF4-FFF2-40B4-BE49-F238E27FC236}">
                <a16:creationId xmlns:a16="http://schemas.microsoft.com/office/drawing/2014/main" id="{83C218A4-8949-A74C-AC9D-42238DDDF50A}"/>
              </a:ext>
            </a:extLst>
          </p:cNvPr>
          <p:cNvSpPr/>
          <p:nvPr/>
        </p:nvSpPr>
        <p:spPr>
          <a:xfrm>
            <a:off x="8411536" y="425219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80" name="Sinal de Proibição 279">
            <a:extLst>
              <a:ext uri="{FF2B5EF4-FFF2-40B4-BE49-F238E27FC236}">
                <a16:creationId xmlns:a16="http://schemas.microsoft.com/office/drawing/2014/main" id="{5153BC20-9230-0B4E-89FF-7638826FDB58}"/>
              </a:ext>
            </a:extLst>
          </p:cNvPr>
          <p:cNvSpPr/>
          <p:nvPr/>
        </p:nvSpPr>
        <p:spPr>
          <a:xfrm>
            <a:off x="6862607" y="330688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81" name="Sinal de Proibição 280">
            <a:extLst>
              <a:ext uri="{FF2B5EF4-FFF2-40B4-BE49-F238E27FC236}">
                <a16:creationId xmlns:a16="http://schemas.microsoft.com/office/drawing/2014/main" id="{A2BF2EA9-E948-5044-87D3-B4B60799DD8D}"/>
              </a:ext>
            </a:extLst>
          </p:cNvPr>
          <p:cNvSpPr/>
          <p:nvPr/>
        </p:nvSpPr>
        <p:spPr>
          <a:xfrm>
            <a:off x="7508984" y="424519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86" name="Sinal de Proibição 285">
            <a:extLst>
              <a:ext uri="{FF2B5EF4-FFF2-40B4-BE49-F238E27FC236}">
                <a16:creationId xmlns:a16="http://schemas.microsoft.com/office/drawing/2014/main" id="{07BB9D30-7C09-134F-9624-FFD325289CFC}"/>
              </a:ext>
            </a:extLst>
          </p:cNvPr>
          <p:cNvSpPr/>
          <p:nvPr/>
        </p:nvSpPr>
        <p:spPr>
          <a:xfrm>
            <a:off x="6809855" y="3597493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87" name="Sinal de Proibição 286">
            <a:extLst>
              <a:ext uri="{FF2B5EF4-FFF2-40B4-BE49-F238E27FC236}">
                <a16:creationId xmlns:a16="http://schemas.microsoft.com/office/drawing/2014/main" id="{5B966AFF-3230-6349-A316-1898A393FB91}"/>
              </a:ext>
            </a:extLst>
          </p:cNvPr>
          <p:cNvSpPr/>
          <p:nvPr/>
        </p:nvSpPr>
        <p:spPr>
          <a:xfrm>
            <a:off x="6238488" y="390966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88" name="Sinal de Proibição 287">
            <a:extLst>
              <a:ext uri="{FF2B5EF4-FFF2-40B4-BE49-F238E27FC236}">
                <a16:creationId xmlns:a16="http://schemas.microsoft.com/office/drawing/2014/main" id="{38788E8F-191C-1D4E-B5EC-3CB6D1DD392D}"/>
              </a:ext>
            </a:extLst>
          </p:cNvPr>
          <p:cNvSpPr/>
          <p:nvPr/>
        </p:nvSpPr>
        <p:spPr>
          <a:xfrm>
            <a:off x="6804385" y="3912445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89" name="Sinal de Proibição 288">
            <a:extLst>
              <a:ext uri="{FF2B5EF4-FFF2-40B4-BE49-F238E27FC236}">
                <a16:creationId xmlns:a16="http://schemas.microsoft.com/office/drawing/2014/main" id="{F80D961B-B44C-1547-9197-D34A6FC655C6}"/>
              </a:ext>
            </a:extLst>
          </p:cNvPr>
          <p:cNvSpPr/>
          <p:nvPr/>
        </p:nvSpPr>
        <p:spPr>
          <a:xfrm>
            <a:off x="6240844" y="359418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90" name="Sinal de Proibição 289">
            <a:extLst>
              <a:ext uri="{FF2B5EF4-FFF2-40B4-BE49-F238E27FC236}">
                <a16:creationId xmlns:a16="http://schemas.microsoft.com/office/drawing/2014/main" id="{2707A31E-3309-9843-9599-5CBE8E11FE81}"/>
              </a:ext>
            </a:extLst>
          </p:cNvPr>
          <p:cNvSpPr/>
          <p:nvPr/>
        </p:nvSpPr>
        <p:spPr>
          <a:xfrm>
            <a:off x="8026601" y="3901815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91" name="Sinal de Proibição 290">
            <a:extLst>
              <a:ext uri="{FF2B5EF4-FFF2-40B4-BE49-F238E27FC236}">
                <a16:creationId xmlns:a16="http://schemas.microsoft.com/office/drawing/2014/main" id="{C79DE40D-56EE-ED46-A9DD-85E2D79AF68C}"/>
              </a:ext>
            </a:extLst>
          </p:cNvPr>
          <p:cNvSpPr/>
          <p:nvPr/>
        </p:nvSpPr>
        <p:spPr>
          <a:xfrm>
            <a:off x="7422770" y="390001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92" name="Sinal de Proibição 291">
            <a:extLst>
              <a:ext uri="{FF2B5EF4-FFF2-40B4-BE49-F238E27FC236}">
                <a16:creationId xmlns:a16="http://schemas.microsoft.com/office/drawing/2014/main" id="{1745D635-1C8B-3547-AC77-DC144F231957}"/>
              </a:ext>
            </a:extLst>
          </p:cNvPr>
          <p:cNvSpPr/>
          <p:nvPr/>
        </p:nvSpPr>
        <p:spPr>
          <a:xfrm>
            <a:off x="7421056" y="360231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93" name="Sinal de Proibição 292">
            <a:extLst>
              <a:ext uri="{FF2B5EF4-FFF2-40B4-BE49-F238E27FC236}">
                <a16:creationId xmlns:a16="http://schemas.microsoft.com/office/drawing/2014/main" id="{DBFF1D4B-59CF-6B45-915C-1B8B9F209559}"/>
              </a:ext>
            </a:extLst>
          </p:cNvPr>
          <p:cNvSpPr/>
          <p:nvPr/>
        </p:nvSpPr>
        <p:spPr>
          <a:xfrm>
            <a:off x="8040468" y="359974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94" name="Sinal de Proibição 293">
            <a:extLst>
              <a:ext uri="{FF2B5EF4-FFF2-40B4-BE49-F238E27FC236}">
                <a16:creationId xmlns:a16="http://schemas.microsoft.com/office/drawing/2014/main" id="{DC8BDFA0-A0FD-9542-8377-8846575A45D8}"/>
              </a:ext>
            </a:extLst>
          </p:cNvPr>
          <p:cNvSpPr/>
          <p:nvPr/>
        </p:nvSpPr>
        <p:spPr>
          <a:xfrm>
            <a:off x="8596305" y="390181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95" name="Sinal de Proibição 294">
            <a:extLst>
              <a:ext uri="{FF2B5EF4-FFF2-40B4-BE49-F238E27FC236}">
                <a16:creationId xmlns:a16="http://schemas.microsoft.com/office/drawing/2014/main" id="{19D28F5E-BE8A-434C-8E31-3E0BC8E04E41}"/>
              </a:ext>
            </a:extLst>
          </p:cNvPr>
          <p:cNvSpPr/>
          <p:nvPr/>
        </p:nvSpPr>
        <p:spPr>
          <a:xfrm>
            <a:off x="8602203" y="359805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11" name="Sinal de Proibição 310">
            <a:extLst>
              <a:ext uri="{FF2B5EF4-FFF2-40B4-BE49-F238E27FC236}">
                <a16:creationId xmlns:a16="http://schemas.microsoft.com/office/drawing/2014/main" id="{C559F34F-D236-1547-8D61-9BD807C9FE1D}"/>
              </a:ext>
            </a:extLst>
          </p:cNvPr>
          <p:cNvSpPr/>
          <p:nvPr/>
        </p:nvSpPr>
        <p:spPr>
          <a:xfrm>
            <a:off x="2745239" y="331449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12" name="Sinal de Proibição 311">
            <a:extLst>
              <a:ext uri="{FF2B5EF4-FFF2-40B4-BE49-F238E27FC236}">
                <a16:creationId xmlns:a16="http://schemas.microsoft.com/office/drawing/2014/main" id="{46524BED-D585-B847-ACC0-78001AC111EA}"/>
              </a:ext>
            </a:extLst>
          </p:cNvPr>
          <p:cNvSpPr/>
          <p:nvPr/>
        </p:nvSpPr>
        <p:spPr>
          <a:xfrm>
            <a:off x="3160785" y="3306051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13" name="Sinal de Proibição 312">
            <a:extLst>
              <a:ext uri="{FF2B5EF4-FFF2-40B4-BE49-F238E27FC236}">
                <a16:creationId xmlns:a16="http://schemas.microsoft.com/office/drawing/2014/main" id="{B8CE1F12-0085-5241-A45A-6EB9CD257887}"/>
              </a:ext>
            </a:extLst>
          </p:cNvPr>
          <p:cNvSpPr/>
          <p:nvPr/>
        </p:nvSpPr>
        <p:spPr>
          <a:xfrm>
            <a:off x="2093961" y="422935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14" name="Sinal de Proibição 313">
            <a:extLst>
              <a:ext uri="{FF2B5EF4-FFF2-40B4-BE49-F238E27FC236}">
                <a16:creationId xmlns:a16="http://schemas.microsoft.com/office/drawing/2014/main" id="{A2E7FB89-849E-144B-8673-B4C9A1F70A1C}"/>
              </a:ext>
            </a:extLst>
          </p:cNvPr>
          <p:cNvSpPr/>
          <p:nvPr/>
        </p:nvSpPr>
        <p:spPr>
          <a:xfrm>
            <a:off x="2397000" y="4233281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15" name="Sinal de Proibição 314">
            <a:extLst>
              <a:ext uri="{FF2B5EF4-FFF2-40B4-BE49-F238E27FC236}">
                <a16:creationId xmlns:a16="http://schemas.microsoft.com/office/drawing/2014/main" id="{61EA1B81-7A78-F249-8DD0-07C235DEC067}"/>
              </a:ext>
            </a:extLst>
          </p:cNvPr>
          <p:cNvSpPr/>
          <p:nvPr/>
        </p:nvSpPr>
        <p:spPr>
          <a:xfrm>
            <a:off x="2725839" y="423338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16" name="Sinal de Proibição 315">
            <a:extLst>
              <a:ext uri="{FF2B5EF4-FFF2-40B4-BE49-F238E27FC236}">
                <a16:creationId xmlns:a16="http://schemas.microsoft.com/office/drawing/2014/main" id="{93EF46E9-F922-714A-9378-A88028717FB0}"/>
              </a:ext>
            </a:extLst>
          </p:cNvPr>
          <p:cNvSpPr/>
          <p:nvPr/>
        </p:nvSpPr>
        <p:spPr>
          <a:xfrm>
            <a:off x="3011372" y="4233281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17" name="Sinal de Proibição 316">
            <a:extLst>
              <a:ext uri="{FF2B5EF4-FFF2-40B4-BE49-F238E27FC236}">
                <a16:creationId xmlns:a16="http://schemas.microsoft.com/office/drawing/2014/main" id="{76BBA071-FFC6-9A49-B8F9-9D92D99464CA}"/>
              </a:ext>
            </a:extLst>
          </p:cNvPr>
          <p:cNvSpPr/>
          <p:nvPr/>
        </p:nvSpPr>
        <p:spPr>
          <a:xfrm>
            <a:off x="1880039" y="359251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18" name="Sinal de Proibição 317">
            <a:extLst>
              <a:ext uri="{FF2B5EF4-FFF2-40B4-BE49-F238E27FC236}">
                <a16:creationId xmlns:a16="http://schemas.microsoft.com/office/drawing/2014/main" id="{F3CC9D28-6E76-984C-BB16-1BDC0B8D6691}"/>
              </a:ext>
            </a:extLst>
          </p:cNvPr>
          <p:cNvSpPr/>
          <p:nvPr/>
        </p:nvSpPr>
        <p:spPr>
          <a:xfrm>
            <a:off x="2920030" y="3736305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19" name="Sinal de Proibição 318">
            <a:extLst>
              <a:ext uri="{FF2B5EF4-FFF2-40B4-BE49-F238E27FC236}">
                <a16:creationId xmlns:a16="http://schemas.microsoft.com/office/drawing/2014/main" id="{77D6B203-893B-8440-9E8A-29A4978442EF}"/>
              </a:ext>
            </a:extLst>
          </p:cNvPr>
          <p:cNvSpPr/>
          <p:nvPr/>
        </p:nvSpPr>
        <p:spPr>
          <a:xfrm>
            <a:off x="2501590" y="331007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21" name="Sinal de Proibição 320">
            <a:extLst>
              <a:ext uri="{FF2B5EF4-FFF2-40B4-BE49-F238E27FC236}">
                <a16:creationId xmlns:a16="http://schemas.microsoft.com/office/drawing/2014/main" id="{14EB47CB-B37E-464E-A13E-307450069CBF}"/>
              </a:ext>
            </a:extLst>
          </p:cNvPr>
          <p:cNvSpPr/>
          <p:nvPr/>
        </p:nvSpPr>
        <p:spPr>
          <a:xfrm>
            <a:off x="3225749" y="352911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22" name="Sinal de Proibição 321">
            <a:extLst>
              <a:ext uri="{FF2B5EF4-FFF2-40B4-BE49-F238E27FC236}">
                <a16:creationId xmlns:a16="http://schemas.microsoft.com/office/drawing/2014/main" id="{B7ED254F-48D6-7C4C-94DF-EB7E516FFCCE}"/>
              </a:ext>
            </a:extLst>
          </p:cNvPr>
          <p:cNvSpPr/>
          <p:nvPr/>
        </p:nvSpPr>
        <p:spPr>
          <a:xfrm>
            <a:off x="3223016" y="394834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23" name="Sinal de Proibição 322">
            <a:extLst>
              <a:ext uri="{FF2B5EF4-FFF2-40B4-BE49-F238E27FC236}">
                <a16:creationId xmlns:a16="http://schemas.microsoft.com/office/drawing/2014/main" id="{8EA496A1-289C-984D-AFBA-E9E8707C9646}"/>
              </a:ext>
            </a:extLst>
          </p:cNvPr>
          <p:cNvSpPr/>
          <p:nvPr/>
        </p:nvSpPr>
        <p:spPr>
          <a:xfrm>
            <a:off x="1887466" y="392518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26" name="Sinal de Proibição 325">
            <a:extLst>
              <a:ext uri="{FF2B5EF4-FFF2-40B4-BE49-F238E27FC236}">
                <a16:creationId xmlns:a16="http://schemas.microsoft.com/office/drawing/2014/main" id="{230F8615-9262-C946-A5B3-CE4449C4414B}"/>
              </a:ext>
            </a:extLst>
          </p:cNvPr>
          <p:cNvSpPr/>
          <p:nvPr/>
        </p:nvSpPr>
        <p:spPr>
          <a:xfrm>
            <a:off x="2582599" y="3901815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20" name="Sinal de Proibição 319">
            <a:extLst>
              <a:ext uri="{FF2B5EF4-FFF2-40B4-BE49-F238E27FC236}">
                <a16:creationId xmlns:a16="http://schemas.microsoft.com/office/drawing/2014/main" id="{460E9C68-B1C3-D246-9CDE-DC66ECD95026}"/>
              </a:ext>
            </a:extLst>
          </p:cNvPr>
          <p:cNvSpPr/>
          <p:nvPr/>
        </p:nvSpPr>
        <p:spPr>
          <a:xfrm>
            <a:off x="2588782" y="356799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cxnSp>
        <p:nvCxnSpPr>
          <p:cNvPr id="32" name="Conexão Reta 31">
            <a:extLst>
              <a:ext uri="{FF2B5EF4-FFF2-40B4-BE49-F238E27FC236}">
                <a16:creationId xmlns:a16="http://schemas.microsoft.com/office/drawing/2014/main" id="{9E8E3731-2D74-124E-9C92-AEEF239B116A}"/>
              </a:ext>
            </a:extLst>
          </p:cNvPr>
          <p:cNvCxnSpPr>
            <a:cxnSpLocks/>
          </p:cNvCxnSpPr>
          <p:nvPr/>
        </p:nvCxnSpPr>
        <p:spPr>
          <a:xfrm>
            <a:off x="11310264" y="838200"/>
            <a:ext cx="19794" cy="24827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B3E96AEB-543B-474D-864D-8C22E4A57FBA}"/>
              </a:ext>
            </a:extLst>
          </p:cNvPr>
          <p:cNvCxnSpPr/>
          <p:nvPr/>
        </p:nvCxnSpPr>
        <p:spPr>
          <a:xfrm>
            <a:off x="11308074" y="1646436"/>
            <a:ext cx="57038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3776919A-AD0A-684D-9D80-28E321926955}"/>
              </a:ext>
            </a:extLst>
          </p:cNvPr>
          <p:cNvCxnSpPr/>
          <p:nvPr/>
        </p:nvCxnSpPr>
        <p:spPr>
          <a:xfrm>
            <a:off x="11308074" y="1692822"/>
            <a:ext cx="25497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exão Reta 403">
            <a:extLst>
              <a:ext uri="{FF2B5EF4-FFF2-40B4-BE49-F238E27FC236}">
                <a16:creationId xmlns:a16="http://schemas.microsoft.com/office/drawing/2014/main" id="{50588B34-6BF9-0B4E-87B0-7B8CB92C0F1E}"/>
              </a:ext>
            </a:extLst>
          </p:cNvPr>
          <p:cNvCxnSpPr>
            <a:cxnSpLocks/>
            <a:endCxn id="467" idx="3"/>
          </p:cNvCxnSpPr>
          <p:nvPr/>
        </p:nvCxnSpPr>
        <p:spPr>
          <a:xfrm flipH="1" flipV="1">
            <a:off x="5243123" y="2699793"/>
            <a:ext cx="6088846" cy="93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Sinal de Proibição 405">
            <a:extLst>
              <a:ext uri="{FF2B5EF4-FFF2-40B4-BE49-F238E27FC236}">
                <a16:creationId xmlns:a16="http://schemas.microsoft.com/office/drawing/2014/main" id="{32B3B11A-2717-0541-BB0C-DA9A0629738B}"/>
              </a:ext>
            </a:extLst>
          </p:cNvPr>
          <p:cNvSpPr/>
          <p:nvPr/>
        </p:nvSpPr>
        <p:spPr>
          <a:xfrm>
            <a:off x="6303900" y="180607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07" name="Sinal de Proibição 406">
            <a:extLst>
              <a:ext uri="{FF2B5EF4-FFF2-40B4-BE49-F238E27FC236}">
                <a16:creationId xmlns:a16="http://schemas.microsoft.com/office/drawing/2014/main" id="{3034BCE3-C1A7-AE42-B8CD-B913FD393217}"/>
              </a:ext>
            </a:extLst>
          </p:cNvPr>
          <p:cNvSpPr/>
          <p:nvPr/>
        </p:nvSpPr>
        <p:spPr>
          <a:xfrm>
            <a:off x="6299443" y="212999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08" name="Sinal de Proibição 407">
            <a:extLst>
              <a:ext uri="{FF2B5EF4-FFF2-40B4-BE49-F238E27FC236}">
                <a16:creationId xmlns:a16="http://schemas.microsoft.com/office/drawing/2014/main" id="{4B7CAACA-C692-9845-B3C2-0C4BA897FCA2}"/>
              </a:ext>
            </a:extLst>
          </p:cNvPr>
          <p:cNvSpPr/>
          <p:nvPr/>
        </p:nvSpPr>
        <p:spPr>
          <a:xfrm>
            <a:off x="6345744" y="2508273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09" name="Sinal de Proibição 408">
            <a:extLst>
              <a:ext uri="{FF2B5EF4-FFF2-40B4-BE49-F238E27FC236}">
                <a16:creationId xmlns:a16="http://schemas.microsoft.com/office/drawing/2014/main" id="{749919F7-E776-DF49-887B-FB3A5103FA0F}"/>
              </a:ext>
            </a:extLst>
          </p:cNvPr>
          <p:cNvSpPr/>
          <p:nvPr/>
        </p:nvSpPr>
        <p:spPr>
          <a:xfrm>
            <a:off x="6712954" y="2632073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10" name="Sinal de Proibição 409">
            <a:extLst>
              <a:ext uri="{FF2B5EF4-FFF2-40B4-BE49-F238E27FC236}">
                <a16:creationId xmlns:a16="http://schemas.microsoft.com/office/drawing/2014/main" id="{5AEF68B7-0B91-CC42-B8AC-83B1413DA450}"/>
              </a:ext>
            </a:extLst>
          </p:cNvPr>
          <p:cNvSpPr/>
          <p:nvPr/>
        </p:nvSpPr>
        <p:spPr>
          <a:xfrm>
            <a:off x="6902876" y="262245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11" name="Sinal de Proibição 410">
            <a:extLst>
              <a:ext uri="{FF2B5EF4-FFF2-40B4-BE49-F238E27FC236}">
                <a16:creationId xmlns:a16="http://schemas.microsoft.com/office/drawing/2014/main" id="{7CB5C1FC-BEC8-634B-A4A9-D1836484CD81}"/>
              </a:ext>
            </a:extLst>
          </p:cNvPr>
          <p:cNvSpPr/>
          <p:nvPr/>
        </p:nvSpPr>
        <p:spPr>
          <a:xfrm>
            <a:off x="7082159" y="242783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12" name="Sinal de Proibição 411">
            <a:extLst>
              <a:ext uri="{FF2B5EF4-FFF2-40B4-BE49-F238E27FC236}">
                <a16:creationId xmlns:a16="http://schemas.microsoft.com/office/drawing/2014/main" id="{8A53CC92-9734-8B4F-B8B3-A4ECD96A9507}"/>
              </a:ext>
            </a:extLst>
          </p:cNvPr>
          <p:cNvSpPr/>
          <p:nvPr/>
        </p:nvSpPr>
        <p:spPr>
          <a:xfrm>
            <a:off x="6514445" y="165443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13" name="Sinal de Proibição 412">
            <a:extLst>
              <a:ext uri="{FF2B5EF4-FFF2-40B4-BE49-F238E27FC236}">
                <a16:creationId xmlns:a16="http://schemas.microsoft.com/office/drawing/2014/main" id="{C50B3E02-B27A-AE4B-AA23-5B56E6048CBD}"/>
              </a:ext>
            </a:extLst>
          </p:cNvPr>
          <p:cNvSpPr/>
          <p:nvPr/>
        </p:nvSpPr>
        <p:spPr>
          <a:xfrm>
            <a:off x="6887451" y="165726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14" name="Sinal de Proibição 413">
            <a:extLst>
              <a:ext uri="{FF2B5EF4-FFF2-40B4-BE49-F238E27FC236}">
                <a16:creationId xmlns:a16="http://schemas.microsoft.com/office/drawing/2014/main" id="{0541DB2B-6DC6-414A-97B2-9C87C211C41F}"/>
              </a:ext>
            </a:extLst>
          </p:cNvPr>
          <p:cNvSpPr/>
          <p:nvPr/>
        </p:nvSpPr>
        <p:spPr>
          <a:xfrm>
            <a:off x="7082159" y="183912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15" name="Sinal de Proibição 414">
            <a:extLst>
              <a:ext uri="{FF2B5EF4-FFF2-40B4-BE49-F238E27FC236}">
                <a16:creationId xmlns:a16="http://schemas.microsoft.com/office/drawing/2014/main" id="{6A323855-372F-0946-92D0-BAF523F2F2D6}"/>
              </a:ext>
            </a:extLst>
          </p:cNvPr>
          <p:cNvSpPr/>
          <p:nvPr/>
        </p:nvSpPr>
        <p:spPr>
          <a:xfrm>
            <a:off x="7082159" y="212999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cxnSp>
        <p:nvCxnSpPr>
          <p:cNvPr id="416" name="Conexão: Ângulo Reto 5">
            <a:extLst>
              <a:ext uri="{FF2B5EF4-FFF2-40B4-BE49-F238E27FC236}">
                <a16:creationId xmlns:a16="http://schemas.microsoft.com/office/drawing/2014/main" id="{A8DFB96B-0F31-7D49-8546-4161A0F33826}"/>
              </a:ext>
            </a:extLst>
          </p:cNvPr>
          <p:cNvCxnSpPr>
            <a:cxnSpLocks/>
            <a:endCxn id="414" idx="4"/>
          </p:cNvCxnSpPr>
          <p:nvPr/>
        </p:nvCxnSpPr>
        <p:spPr>
          <a:xfrm rot="16200000" flipV="1">
            <a:off x="6745291" y="2292827"/>
            <a:ext cx="809618" cy="44450"/>
          </a:xfrm>
          <a:prstGeom prst="bentConnector3">
            <a:avLst>
              <a:gd name="adj1" fmla="val 102549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Conexão: Ângulo Reto 10">
            <a:extLst>
              <a:ext uri="{FF2B5EF4-FFF2-40B4-BE49-F238E27FC236}">
                <a16:creationId xmlns:a16="http://schemas.microsoft.com/office/drawing/2014/main" id="{9E0CA0F6-56FB-A84B-B937-B7A1F520015D}"/>
              </a:ext>
            </a:extLst>
          </p:cNvPr>
          <p:cNvCxnSpPr>
            <a:cxnSpLocks/>
            <a:endCxn id="413" idx="4"/>
          </p:cNvCxnSpPr>
          <p:nvPr/>
        </p:nvCxnSpPr>
        <p:spPr>
          <a:xfrm rot="16200000" flipV="1">
            <a:off x="6547798" y="2113750"/>
            <a:ext cx="955922" cy="185183"/>
          </a:xfrm>
          <a:prstGeom prst="bentConnector3">
            <a:avLst>
              <a:gd name="adj1" fmla="val 103807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Conexão: Ângulo Reto 184">
            <a:extLst>
              <a:ext uri="{FF2B5EF4-FFF2-40B4-BE49-F238E27FC236}">
                <a16:creationId xmlns:a16="http://schemas.microsoft.com/office/drawing/2014/main" id="{E9834671-4A8D-F247-8BAB-89E25A22FB08}"/>
              </a:ext>
            </a:extLst>
          </p:cNvPr>
          <p:cNvCxnSpPr>
            <a:cxnSpLocks/>
            <a:endCxn id="412" idx="4"/>
          </p:cNvCxnSpPr>
          <p:nvPr/>
        </p:nvCxnSpPr>
        <p:spPr>
          <a:xfrm rot="16200000" flipV="1">
            <a:off x="6379586" y="1906126"/>
            <a:ext cx="982840" cy="621689"/>
          </a:xfrm>
          <a:prstGeom prst="bentConnector3">
            <a:avLst>
              <a:gd name="adj1" fmla="val 107502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Conexão: Ângulo Reto 18">
            <a:extLst>
              <a:ext uri="{FF2B5EF4-FFF2-40B4-BE49-F238E27FC236}">
                <a16:creationId xmlns:a16="http://schemas.microsoft.com/office/drawing/2014/main" id="{9353E3DD-D79D-2841-81C6-B5B94B3B952B}"/>
              </a:ext>
            </a:extLst>
          </p:cNvPr>
          <p:cNvCxnSpPr>
            <a:cxnSpLocks/>
            <a:stCxn id="408" idx="3"/>
          </p:cNvCxnSpPr>
          <p:nvPr/>
        </p:nvCxnSpPr>
        <p:spPr>
          <a:xfrm rot="16200000" flipH="1">
            <a:off x="6680205" y="2247904"/>
            <a:ext cx="139303" cy="781444"/>
          </a:xfrm>
          <a:prstGeom prst="bentConnector2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Conexão: Ângulo Reto 229">
            <a:extLst>
              <a:ext uri="{FF2B5EF4-FFF2-40B4-BE49-F238E27FC236}">
                <a16:creationId xmlns:a16="http://schemas.microsoft.com/office/drawing/2014/main" id="{871D7F1E-8D3B-D64A-9936-839870229A2B}"/>
              </a:ext>
            </a:extLst>
          </p:cNvPr>
          <p:cNvCxnSpPr>
            <a:cxnSpLocks/>
            <a:stCxn id="406" idx="5"/>
          </p:cNvCxnSpPr>
          <p:nvPr/>
        </p:nvCxnSpPr>
        <p:spPr>
          <a:xfrm rot="16200000" flipH="1">
            <a:off x="6343627" y="1905094"/>
            <a:ext cx="841613" cy="764984"/>
          </a:xfrm>
          <a:prstGeom prst="bentConnector3">
            <a:avLst>
              <a:gd name="adj1" fmla="val -2696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Conexão: Ângulo Reto 239">
            <a:extLst>
              <a:ext uri="{FF2B5EF4-FFF2-40B4-BE49-F238E27FC236}">
                <a16:creationId xmlns:a16="http://schemas.microsoft.com/office/drawing/2014/main" id="{81E1D008-5938-2B45-AC13-0E84A61475DD}"/>
              </a:ext>
            </a:extLst>
          </p:cNvPr>
          <p:cNvCxnSpPr>
            <a:cxnSpLocks/>
            <a:stCxn id="415" idx="4"/>
          </p:cNvCxnSpPr>
          <p:nvPr/>
        </p:nvCxnSpPr>
        <p:spPr>
          <a:xfrm rot="16200000" flipH="1">
            <a:off x="6894874" y="2434116"/>
            <a:ext cx="507277" cy="41275"/>
          </a:xfrm>
          <a:prstGeom prst="bentConnector3">
            <a:avLst>
              <a:gd name="adj1" fmla="val -44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2" name="Conexão: Ângulo Reto 243">
            <a:extLst>
              <a:ext uri="{FF2B5EF4-FFF2-40B4-BE49-F238E27FC236}">
                <a16:creationId xmlns:a16="http://schemas.microsoft.com/office/drawing/2014/main" id="{8DC2FB3D-B912-4843-8FEF-DC6AF337AB77}"/>
              </a:ext>
            </a:extLst>
          </p:cNvPr>
          <p:cNvCxnSpPr>
            <a:cxnSpLocks/>
          </p:cNvCxnSpPr>
          <p:nvPr/>
        </p:nvCxnSpPr>
        <p:spPr>
          <a:xfrm>
            <a:off x="6329921" y="2183229"/>
            <a:ext cx="848993" cy="516868"/>
          </a:xfrm>
          <a:prstGeom prst="bentConnector3">
            <a:avLst>
              <a:gd name="adj1" fmla="val -112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Conexão: Ângulo Reto 252">
            <a:extLst>
              <a:ext uri="{FF2B5EF4-FFF2-40B4-BE49-F238E27FC236}">
                <a16:creationId xmlns:a16="http://schemas.microsoft.com/office/drawing/2014/main" id="{D47CB362-E769-B14C-B577-DCFEA84AC3DE}"/>
              </a:ext>
            </a:extLst>
          </p:cNvPr>
          <p:cNvCxnSpPr>
            <a:cxnSpLocks/>
            <a:stCxn id="411" idx="4"/>
          </p:cNvCxnSpPr>
          <p:nvPr/>
        </p:nvCxnSpPr>
        <p:spPr>
          <a:xfrm rot="16200000" flipH="1">
            <a:off x="7034884" y="2591945"/>
            <a:ext cx="220906" cy="34925"/>
          </a:xfrm>
          <a:prstGeom prst="bentConnector3">
            <a:avLst>
              <a:gd name="adj1" fmla="val -749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Conexão: Ângulo Reto 254">
            <a:extLst>
              <a:ext uri="{FF2B5EF4-FFF2-40B4-BE49-F238E27FC236}">
                <a16:creationId xmlns:a16="http://schemas.microsoft.com/office/drawing/2014/main" id="{437B03A7-8C09-5349-AEAD-E111240FFF64}"/>
              </a:ext>
            </a:extLst>
          </p:cNvPr>
          <p:cNvCxnSpPr>
            <a:cxnSpLocks/>
            <a:stCxn id="410" idx="0"/>
          </p:cNvCxnSpPr>
          <p:nvPr/>
        </p:nvCxnSpPr>
        <p:spPr>
          <a:xfrm rot="16200000" flipH="1">
            <a:off x="7015249" y="2555800"/>
            <a:ext cx="61845" cy="195161"/>
          </a:xfrm>
          <a:prstGeom prst="bentConnector4">
            <a:avLst>
              <a:gd name="adj1" fmla="val 107810"/>
              <a:gd name="adj2" fmla="val 97503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5" name="Conexão: Ângulo Reto 215">
            <a:extLst>
              <a:ext uri="{FF2B5EF4-FFF2-40B4-BE49-F238E27FC236}">
                <a16:creationId xmlns:a16="http://schemas.microsoft.com/office/drawing/2014/main" id="{2851100E-ECA7-C540-9021-0FA7F3A781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21388" y="2517073"/>
            <a:ext cx="36613" cy="351936"/>
          </a:xfrm>
          <a:prstGeom prst="bentConnector4">
            <a:avLst>
              <a:gd name="adj1" fmla="val 95390"/>
              <a:gd name="adj2" fmla="val 51902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5" name="Cruz 404">
            <a:extLst>
              <a:ext uri="{FF2B5EF4-FFF2-40B4-BE49-F238E27FC236}">
                <a16:creationId xmlns:a16="http://schemas.microsoft.com/office/drawing/2014/main" id="{7EDFA217-CA55-6B47-ADE9-DE4D03D8091A}"/>
              </a:ext>
            </a:extLst>
          </p:cNvPr>
          <p:cNvSpPr/>
          <p:nvPr/>
        </p:nvSpPr>
        <p:spPr>
          <a:xfrm>
            <a:off x="7107275" y="2647770"/>
            <a:ext cx="92765" cy="96180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6" name="Sinal de Proibição 425">
            <a:extLst>
              <a:ext uri="{FF2B5EF4-FFF2-40B4-BE49-F238E27FC236}">
                <a16:creationId xmlns:a16="http://schemas.microsoft.com/office/drawing/2014/main" id="{FC882707-FE37-934E-ADAD-C39BDD18EA4C}"/>
              </a:ext>
            </a:extLst>
          </p:cNvPr>
          <p:cNvSpPr/>
          <p:nvPr/>
        </p:nvSpPr>
        <p:spPr>
          <a:xfrm>
            <a:off x="5317687" y="1793151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27" name="Sinal de Proibição 426">
            <a:extLst>
              <a:ext uri="{FF2B5EF4-FFF2-40B4-BE49-F238E27FC236}">
                <a16:creationId xmlns:a16="http://schemas.microsoft.com/office/drawing/2014/main" id="{C3D7B0D2-9E15-E445-B142-778F4D6CBE41}"/>
              </a:ext>
            </a:extLst>
          </p:cNvPr>
          <p:cNvSpPr/>
          <p:nvPr/>
        </p:nvSpPr>
        <p:spPr>
          <a:xfrm>
            <a:off x="5313230" y="211707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28" name="Sinal de Proibição 427">
            <a:extLst>
              <a:ext uri="{FF2B5EF4-FFF2-40B4-BE49-F238E27FC236}">
                <a16:creationId xmlns:a16="http://schemas.microsoft.com/office/drawing/2014/main" id="{A11B617E-C1BE-AD44-8AF7-F11283C75ACB}"/>
              </a:ext>
            </a:extLst>
          </p:cNvPr>
          <p:cNvSpPr/>
          <p:nvPr/>
        </p:nvSpPr>
        <p:spPr>
          <a:xfrm>
            <a:off x="5359531" y="249534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29" name="Sinal de Proibição 428">
            <a:extLst>
              <a:ext uri="{FF2B5EF4-FFF2-40B4-BE49-F238E27FC236}">
                <a16:creationId xmlns:a16="http://schemas.microsoft.com/office/drawing/2014/main" id="{6F680B54-37F6-A944-B7AA-2E8C930E7A59}"/>
              </a:ext>
            </a:extLst>
          </p:cNvPr>
          <p:cNvSpPr/>
          <p:nvPr/>
        </p:nvSpPr>
        <p:spPr>
          <a:xfrm>
            <a:off x="5726741" y="261914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30" name="Sinal de Proibição 429">
            <a:extLst>
              <a:ext uri="{FF2B5EF4-FFF2-40B4-BE49-F238E27FC236}">
                <a16:creationId xmlns:a16="http://schemas.microsoft.com/office/drawing/2014/main" id="{461ACC1A-0F68-FB48-AF6E-6752812CCE65}"/>
              </a:ext>
            </a:extLst>
          </p:cNvPr>
          <p:cNvSpPr/>
          <p:nvPr/>
        </p:nvSpPr>
        <p:spPr>
          <a:xfrm>
            <a:off x="5916663" y="2609531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31" name="Sinal de Proibição 430">
            <a:extLst>
              <a:ext uri="{FF2B5EF4-FFF2-40B4-BE49-F238E27FC236}">
                <a16:creationId xmlns:a16="http://schemas.microsoft.com/office/drawing/2014/main" id="{BD6F8A5C-412A-B340-BE4D-801FF8A7D39A}"/>
              </a:ext>
            </a:extLst>
          </p:cNvPr>
          <p:cNvSpPr/>
          <p:nvPr/>
        </p:nvSpPr>
        <p:spPr>
          <a:xfrm>
            <a:off x="6095946" y="2414911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32" name="Sinal de Proibição 431">
            <a:extLst>
              <a:ext uri="{FF2B5EF4-FFF2-40B4-BE49-F238E27FC236}">
                <a16:creationId xmlns:a16="http://schemas.microsoft.com/office/drawing/2014/main" id="{ADE31B11-CBF0-554F-81F8-C9DFE008222C}"/>
              </a:ext>
            </a:extLst>
          </p:cNvPr>
          <p:cNvSpPr/>
          <p:nvPr/>
        </p:nvSpPr>
        <p:spPr>
          <a:xfrm>
            <a:off x="5528232" y="164150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33" name="Sinal de Proibição 432">
            <a:extLst>
              <a:ext uri="{FF2B5EF4-FFF2-40B4-BE49-F238E27FC236}">
                <a16:creationId xmlns:a16="http://schemas.microsoft.com/office/drawing/2014/main" id="{07AFD24A-1BD0-2547-BAB4-DE9C59645E6E}"/>
              </a:ext>
            </a:extLst>
          </p:cNvPr>
          <p:cNvSpPr/>
          <p:nvPr/>
        </p:nvSpPr>
        <p:spPr>
          <a:xfrm>
            <a:off x="5901238" y="164433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34" name="Sinal de Proibição 433">
            <a:extLst>
              <a:ext uri="{FF2B5EF4-FFF2-40B4-BE49-F238E27FC236}">
                <a16:creationId xmlns:a16="http://schemas.microsoft.com/office/drawing/2014/main" id="{6D63086E-1D48-2846-8E9A-F34D6C527030}"/>
              </a:ext>
            </a:extLst>
          </p:cNvPr>
          <p:cNvSpPr/>
          <p:nvPr/>
        </p:nvSpPr>
        <p:spPr>
          <a:xfrm>
            <a:off x="6095946" y="182619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cxnSp>
        <p:nvCxnSpPr>
          <p:cNvPr id="436" name="Conexão: Ângulo Reto 5">
            <a:extLst>
              <a:ext uri="{FF2B5EF4-FFF2-40B4-BE49-F238E27FC236}">
                <a16:creationId xmlns:a16="http://schemas.microsoft.com/office/drawing/2014/main" id="{17909736-EE06-2043-BB98-3546F0B3243B}"/>
              </a:ext>
            </a:extLst>
          </p:cNvPr>
          <p:cNvCxnSpPr>
            <a:cxnSpLocks/>
            <a:endCxn id="434" idx="4"/>
          </p:cNvCxnSpPr>
          <p:nvPr/>
        </p:nvCxnSpPr>
        <p:spPr>
          <a:xfrm rot="16200000" flipV="1">
            <a:off x="5759078" y="2279900"/>
            <a:ext cx="809618" cy="44450"/>
          </a:xfrm>
          <a:prstGeom prst="bentConnector3">
            <a:avLst>
              <a:gd name="adj1" fmla="val 102549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7" name="Conexão: Ângulo Reto 10">
            <a:extLst>
              <a:ext uri="{FF2B5EF4-FFF2-40B4-BE49-F238E27FC236}">
                <a16:creationId xmlns:a16="http://schemas.microsoft.com/office/drawing/2014/main" id="{FBCD3C4C-60B9-FB45-8269-933F55C68196}"/>
              </a:ext>
            </a:extLst>
          </p:cNvPr>
          <p:cNvCxnSpPr>
            <a:cxnSpLocks/>
            <a:endCxn id="433" idx="4"/>
          </p:cNvCxnSpPr>
          <p:nvPr/>
        </p:nvCxnSpPr>
        <p:spPr>
          <a:xfrm rot="16200000" flipV="1">
            <a:off x="5561585" y="2100823"/>
            <a:ext cx="955922" cy="185183"/>
          </a:xfrm>
          <a:prstGeom prst="bentConnector3">
            <a:avLst>
              <a:gd name="adj1" fmla="val 103807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Conexão: Ângulo Reto 184">
            <a:extLst>
              <a:ext uri="{FF2B5EF4-FFF2-40B4-BE49-F238E27FC236}">
                <a16:creationId xmlns:a16="http://schemas.microsoft.com/office/drawing/2014/main" id="{6638132A-CB4F-6445-B666-6536BA8D01EC}"/>
              </a:ext>
            </a:extLst>
          </p:cNvPr>
          <p:cNvCxnSpPr>
            <a:cxnSpLocks/>
            <a:endCxn id="432" idx="4"/>
          </p:cNvCxnSpPr>
          <p:nvPr/>
        </p:nvCxnSpPr>
        <p:spPr>
          <a:xfrm rot="16200000" flipV="1">
            <a:off x="5393373" y="1893199"/>
            <a:ext cx="982840" cy="621689"/>
          </a:xfrm>
          <a:prstGeom prst="bentConnector3">
            <a:avLst>
              <a:gd name="adj1" fmla="val 107502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Conexão: Ângulo Reto 18">
            <a:extLst>
              <a:ext uri="{FF2B5EF4-FFF2-40B4-BE49-F238E27FC236}">
                <a16:creationId xmlns:a16="http://schemas.microsoft.com/office/drawing/2014/main" id="{21F1FD7A-607C-BA49-AD4D-5AC0B8E40194}"/>
              </a:ext>
            </a:extLst>
          </p:cNvPr>
          <p:cNvCxnSpPr>
            <a:cxnSpLocks/>
            <a:stCxn id="428" idx="3"/>
          </p:cNvCxnSpPr>
          <p:nvPr/>
        </p:nvCxnSpPr>
        <p:spPr>
          <a:xfrm rot="16200000" flipH="1">
            <a:off x="5693992" y="2234977"/>
            <a:ext cx="139303" cy="781444"/>
          </a:xfrm>
          <a:prstGeom prst="bentConnector2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0" name="Conexão: Ângulo Reto 229">
            <a:extLst>
              <a:ext uri="{FF2B5EF4-FFF2-40B4-BE49-F238E27FC236}">
                <a16:creationId xmlns:a16="http://schemas.microsoft.com/office/drawing/2014/main" id="{0CC4E506-4168-724F-BB8B-281BD0CA7EBC}"/>
              </a:ext>
            </a:extLst>
          </p:cNvPr>
          <p:cNvCxnSpPr>
            <a:cxnSpLocks/>
            <a:stCxn id="426" idx="5"/>
          </p:cNvCxnSpPr>
          <p:nvPr/>
        </p:nvCxnSpPr>
        <p:spPr>
          <a:xfrm rot="16200000" flipH="1">
            <a:off x="5357414" y="1892167"/>
            <a:ext cx="841613" cy="764984"/>
          </a:xfrm>
          <a:prstGeom prst="bentConnector3">
            <a:avLst>
              <a:gd name="adj1" fmla="val -2696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Conexão: Ângulo Reto 239">
            <a:extLst>
              <a:ext uri="{FF2B5EF4-FFF2-40B4-BE49-F238E27FC236}">
                <a16:creationId xmlns:a16="http://schemas.microsoft.com/office/drawing/2014/main" id="{9437CD49-100E-7748-BA7B-73FD9D3FB6F6}"/>
              </a:ext>
            </a:extLst>
          </p:cNvPr>
          <p:cNvCxnSpPr>
            <a:cxnSpLocks/>
            <a:stCxn id="435" idx="4"/>
          </p:cNvCxnSpPr>
          <p:nvPr/>
        </p:nvCxnSpPr>
        <p:spPr>
          <a:xfrm rot="16200000" flipH="1">
            <a:off x="5908661" y="2421189"/>
            <a:ext cx="507277" cy="41275"/>
          </a:xfrm>
          <a:prstGeom prst="bentConnector3">
            <a:avLst>
              <a:gd name="adj1" fmla="val -44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Conexão: Ângulo Reto 243">
            <a:extLst>
              <a:ext uri="{FF2B5EF4-FFF2-40B4-BE49-F238E27FC236}">
                <a16:creationId xmlns:a16="http://schemas.microsoft.com/office/drawing/2014/main" id="{0B34A465-B00F-D84C-8AB4-3ED20D336693}"/>
              </a:ext>
            </a:extLst>
          </p:cNvPr>
          <p:cNvCxnSpPr>
            <a:cxnSpLocks/>
          </p:cNvCxnSpPr>
          <p:nvPr/>
        </p:nvCxnSpPr>
        <p:spPr>
          <a:xfrm>
            <a:off x="5343708" y="2170302"/>
            <a:ext cx="848993" cy="516868"/>
          </a:xfrm>
          <a:prstGeom prst="bentConnector3">
            <a:avLst>
              <a:gd name="adj1" fmla="val -112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Conexão: Ângulo Reto 252">
            <a:extLst>
              <a:ext uri="{FF2B5EF4-FFF2-40B4-BE49-F238E27FC236}">
                <a16:creationId xmlns:a16="http://schemas.microsoft.com/office/drawing/2014/main" id="{C65B3385-CA3A-7640-A429-3AA83EE62032}"/>
              </a:ext>
            </a:extLst>
          </p:cNvPr>
          <p:cNvCxnSpPr>
            <a:cxnSpLocks/>
            <a:stCxn id="431" idx="4"/>
          </p:cNvCxnSpPr>
          <p:nvPr/>
        </p:nvCxnSpPr>
        <p:spPr>
          <a:xfrm rot="16200000" flipH="1">
            <a:off x="6048671" y="2579018"/>
            <a:ext cx="220906" cy="34925"/>
          </a:xfrm>
          <a:prstGeom prst="bentConnector3">
            <a:avLst>
              <a:gd name="adj1" fmla="val -749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Conexão: Ângulo Reto 254">
            <a:extLst>
              <a:ext uri="{FF2B5EF4-FFF2-40B4-BE49-F238E27FC236}">
                <a16:creationId xmlns:a16="http://schemas.microsoft.com/office/drawing/2014/main" id="{D58425B3-8EBA-114E-A278-1FE65A241888}"/>
              </a:ext>
            </a:extLst>
          </p:cNvPr>
          <p:cNvCxnSpPr>
            <a:cxnSpLocks/>
            <a:stCxn id="430" idx="0"/>
          </p:cNvCxnSpPr>
          <p:nvPr/>
        </p:nvCxnSpPr>
        <p:spPr>
          <a:xfrm rot="16200000" flipH="1">
            <a:off x="6029036" y="2542873"/>
            <a:ext cx="61845" cy="195161"/>
          </a:xfrm>
          <a:prstGeom prst="bentConnector4">
            <a:avLst>
              <a:gd name="adj1" fmla="val 107810"/>
              <a:gd name="adj2" fmla="val 97503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Conexão: Ângulo Reto 215">
            <a:extLst>
              <a:ext uri="{FF2B5EF4-FFF2-40B4-BE49-F238E27FC236}">
                <a16:creationId xmlns:a16="http://schemas.microsoft.com/office/drawing/2014/main" id="{6C867E4A-E277-C845-B650-BC98B491F4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35175" y="2504146"/>
            <a:ext cx="36613" cy="351936"/>
          </a:xfrm>
          <a:prstGeom prst="bentConnector4">
            <a:avLst>
              <a:gd name="adj1" fmla="val 95390"/>
              <a:gd name="adj2" fmla="val 51902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6" name="Cruz 445">
            <a:extLst>
              <a:ext uri="{FF2B5EF4-FFF2-40B4-BE49-F238E27FC236}">
                <a16:creationId xmlns:a16="http://schemas.microsoft.com/office/drawing/2014/main" id="{36EDF2D8-5646-F34E-86D3-F80CD25E9D38}"/>
              </a:ext>
            </a:extLst>
          </p:cNvPr>
          <p:cNvSpPr/>
          <p:nvPr/>
        </p:nvSpPr>
        <p:spPr>
          <a:xfrm>
            <a:off x="6121062" y="2634843"/>
            <a:ext cx="92765" cy="96180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5" name="Sinal de Proibição 434">
            <a:extLst>
              <a:ext uri="{FF2B5EF4-FFF2-40B4-BE49-F238E27FC236}">
                <a16:creationId xmlns:a16="http://schemas.microsoft.com/office/drawing/2014/main" id="{BD474A68-0808-C747-A0D0-CEF754C0681A}"/>
              </a:ext>
            </a:extLst>
          </p:cNvPr>
          <p:cNvSpPr/>
          <p:nvPr/>
        </p:nvSpPr>
        <p:spPr>
          <a:xfrm>
            <a:off x="6095946" y="211707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47" name="Sinal de Proibição 446">
            <a:extLst>
              <a:ext uri="{FF2B5EF4-FFF2-40B4-BE49-F238E27FC236}">
                <a16:creationId xmlns:a16="http://schemas.microsoft.com/office/drawing/2014/main" id="{8D73DBF4-9596-2941-ADA9-5650AEA25003}"/>
              </a:ext>
            </a:extLst>
          </p:cNvPr>
          <p:cNvSpPr/>
          <p:nvPr/>
        </p:nvSpPr>
        <p:spPr>
          <a:xfrm>
            <a:off x="4346983" y="1810011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48" name="Sinal de Proibição 447">
            <a:extLst>
              <a:ext uri="{FF2B5EF4-FFF2-40B4-BE49-F238E27FC236}">
                <a16:creationId xmlns:a16="http://schemas.microsoft.com/office/drawing/2014/main" id="{2CBC9406-6475-2C41-8453-38DDB853DBC4}"/>
              </a:ext>
            </a:extLst>
          </p:cNvPr>
          <p:cNvSpPr/>
          <p:nvPr/>
        </p:nvSpPr>
        <p:spPr>
          <a:xfrm>
            <a:off x="4342526" y="213393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49" name="Sinal de Proibição 448">
            <a:extLst>
              <a:ext uri="{FF2B5EF4-FFF2-40B4-BE49-F238E27FC236}">
                <a16:creationId xmlns:a16="http://schemas.microsoft.com/office/drawing/2014/main" id="{0AB68BF9-EA1E-3047-BAB9-BE4E242D418D}"/>
              </a:ext>
            </a:extLst>
          </p:cNvPr>
          <p:cNvSpPr/>
          <p:nvPr/>
        </p:nvSpPr>
        <p:spPr>
          <a:xfrm>
            <a:off x="4388827" y="251220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50" name="Sinal de Proibição 449">
            <a:extLst>
              <a:ext uri="{FF2B5EF4-FFF2-40B4-BE49-F238E27FC236}">
                <a16:creationId xmlns:a16="http://schemas.microsoft.com/office/drawing/2014/main" id="{390F2991-292D-724E-A1E3-6D2F9E3BDD46}"/>
              </a:ext>
            </a:extLst>
          </p:cNvPr>
          <p:cNvSpPr/>
          <p:nvPr/>
        </p:nvSpPr>
        <p:spPr>
          <a:xfrm>
            <a:off x="4756037" y="263600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51" name="Sinal de Proibição 450">
            <a:extLst>
              <a:ext uri="{FF2B5EF4-FFF2-40B4-BE49-F238E27FC236}">
                <a16:creationId xmlns:a16="http://schemas.microsoft.com/office/drawing/2014/main" id="{E255E42A-07E1-254D-B8DE-79CE557EBF61}"/>
              </a:ext>
            </a:extLst>
          </p:cNvPr>
          <p:cNvSpPr/>
          <p:nvPr/>
        </p:nvSpPr>
        <p:spPr>
          <a:xfrm>
            <a:off x="4945959" y="2626391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52" name="Sinal de Proibição 451">
            <a:extLst>
              <a:ext uri="{FF2B5EF4-FFF2-40B4-BE49-F238E27FC236}">
                <a16:creationId xmlns:a16="http://schemas.microsoft.com/office/drawing/2014/main" id="{477AA602-6640-FC4E-9670-13FF99E512A2}"/>
              </a:ext>
            </a:extLst>
          </p:cNvPr>
          <p:cNvSpPr/>
          <p:nvPr/>
        </p:nvSpPr>
        <p:spPr>
          <a:xfrm>
            <a:off x="5125242" y="2431771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53" name="Sinal de Proibição 452">
            <a:extLst>
              <a:ext uri="{FF2B5EF4-FFF2-40B4-BE49-F238E27FC236}">
                <a16:creationId xmlns:a16="http://schemas.microsoft.com/office/drawing/2014/main" id="{FD38D1F7-5C49-864C-BA0E-2675A95528FC}"/>
              </a:ext>
            </a:extLst>
          </p:cNvPr>
          <p:cNvSpPr/>
          <p:nvPr/>
        </p:nvSpPr>
        <p:spPr>
          <a:xfrm>
            <a:off x="4557528" y="165836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54" name="Sinal de Proibição 453">
            <a:extLst>
              <a:ext uri="{FF2B5EF4-FFF2-40B4-BE49-F238E27FC236}">
                <a16:creationId xmlns:a16="http://schemas.microsoft.com/office/drawing/2014/main" id="{23FCFEDA-3527-C044-BC03-B1DC4E986941}"/>
              </a:ext>
            </a:extLst>
          </p:cNvPr>
          <p:cNvSpPr/>
          <p:nvPr/>
        </p:nvSpPr>
        <p:spPr>
          <a:xfrm>
            <a:off x="4930534" y="166119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55" name="Sinal de Proibição 454">
            <a:extLst>
              <a:ext uri="{FF2B5EF4-FFF2-40B4-BE49-F238E27FC236}">
                <a16:creationId xmlns:a16="http://schemas.microsoft.com/office/drawing/2014/main" id="{7B3E85CD-742A-BD4F-B092-39885C5BF2AA}"/>
              </a:ext>
            </a:extLst>
          </p:cNvPr>
          <p:cNvSpPr/>
          <p:nvPr/>
        </p:nvSpPr>
        <p:spPr>
          <a:xfrm>
            <a:off x="5125242" y="184305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56" name="Sinal de Proibição 455">
            <a:extLst>
              <a:ext uri="{FF2B5EF4-FFF2-40B4-BE49-F238E27FC236}">
                <a16:creationId xmlns:a16="http://schemas.microsoft.com/office/drawing/2014/main" id="{2718DA7C-F405-494A-9808-04A928772E11}"/>
              </a:ext>
            </a:extLst>
          </p:cNvPr>
          <p:cNvSpPr/>
          <p:nvPr/>
        </p:nvSpPr>
        <p:spPr>
          <a:xfrm>
            <a:off x="5125242" y="213393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cxnSp>
        <p:nvCxnSpPr>
          <p:cNvPr id="457" name="Conexão: Ângulo Reto 5">
            <a:extLst>
              <a:ext uri="{FF2B5EF4-FFF2-40B4-BE49-F238E27FC236}">
                <a16:creationId xmlns:a16="http://schemas.microsoft.com/office/drawing/2014/main" id="{10C4FF8F-78C5-984E-A8A3-AE892F5075FC}"/>
              </a:ext>
            </a:extLst>
          </p:cNvPr>
          <p:cNvCxnSpPr>
            <a:cxnSpLocks/>
            <a:endCxn id="455" idx="4"/>
          </p:cNvCxnSpPr>
          <p:nvPr/>
        </p:nvCxnSpPr>
        <p:spPr>
          <a:xfrm rot="16200000" flipV="1">
            <a:off x="4788374" y="2296760"/>
            <a:ext cx="809618" cy="44450"/>
          </a:xfrm>
          <a:prstGeom prst="bentConnector3">
            <a:avLst>
              <a:gd name="adj1" fmla="val 102549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Conexão: Ângulo Reto 10">
            <a:extLst>
              <a:ext uri="{FF2B5EF4-FFF2-40B4-BE49-F238E27FC236}">
                <a16:creationId xmlns:a16="http://schemas.microsoft.com/office/drawing/2014/main" id="{27CAB32B-B74D-E845-96C0-B16F15BF8935}"/>
              </a:ext>
            </a:extLst>
          </p:cNvPr>
          <p:cNvCxnSpPr>
            <a:cxnSpLocks/>
            <a:endCxn id="454" idx="4"/>
          </p:cNvCxnSpPr>
          <p:nvPr/>
        </p:nvCxnSpPr>
        <p:spPr>
          <a:xfrm rot="16200000" flipV="1">
            <a:off x="4590881" y="2117683"/>
            <a:ext cx="955922" cy="185183"/>
          </a:xfrm>
          <a:prstGeom prst="bentConnector3">
            <a:avLst>
              <a:gd name="adj1" fmla="val 103807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Conexão: Ângulo Reto 184">
            <a:extLst>
              <a:ext uri="{FF2B5EF4-FFF2-40B4-BE49-F238E27FC236}">
                <a16:creationId xmlns:a16="http://schemas.microsoft.com/office/drawing/2014/main" id="{4E394265-8BB1-414F-BDE2-0C38514A65C6}"/>
              </a:ext>
            </a:extLst>
          </p:cNvPr>
          <p:cNvCxnSpPr>
            <a:cxnSpLocks/>
            <a:endCxn id="453" idx="4"/>
          </p:cNvCxnSpPr>
          <p:nvPr/>
        </p:nvCxnSpPr>
        <p:spPr>
          <a:xfrm rot="16200000" flipV="1">
            <a:off x="4422669" y="1910059"/>
            <a:ext cx="982840" cy="621689"/>
          </a:xfrm>
          <a:prstGeom prst="bentConnector3">
            <a:avLst>
              <a:gd name="adj1" fmla="val 107502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Conexão: Ângulo Reto 18">
            <a:extLst>
              <a:ext uri="{FF2B5EF4-FFF2-40B4-BE49-F238E27FC236}">
                <a16:creationId xmlns:a16="http://schemas.microsoft.com/office/drawing/2014/main" id="{9A7E5D5C-29B7-A344-AA10-DF97CD37B8C8}"/>
              </a:ext>
            </a:extLst>
          </p:cNvPr>
          <p:cNvCxnSpPr>
            <a:cxnSpLocks/>
            <a:stCxn id="449" idx="3"/>
          </p:cNvCxnSpPr>
          <p:nvPr/>
        </p:nvCxnSpPr>
        <p:spPr>
          <a:xfrm rot="16200000" flipH="1">
            <a:off x="4723288" y="2251837"/>
            <a:ext cx="139303" cy="781444"/>
          </a:xfrm>
          <a:prstGeom prst="bentConnector2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1" name="Conexão: Ângulo Reto 229">
            <a:extLst>
              <a:ext uri="{FF2B5EF4-FFF2-40B4-BE49-F238E27FC236}">
                <a16:creationId xmlns:a16="http://schemas.microsoft.com/office/drawing/2014/main" id="{F91AC63A-EBD4-1F4F-9925-FDD363AB8DBE}"/>
              </a:ext>
            </a:extLst>
          </p:cNvPr>
          <p:cNvCxnSpPr>
            <a:cxnSpLocks/>
            <a:stCxn id="447" idx="5"/>
          </p:cNvCxnSpPr>
          <p:nvPr/>
        </p:nvCxnSpPr>
        <p:spPr>
          <a:xfrm rot="16200000" flipH="1">
            <a:off x="4386710" y="1909027"/>
            <a:ext cx="841613" cy="764984"/>
          </a:xfrm>
          <a:prstGeom prst="bentConnector3">
            <a:avLst>
              <a:gd name="adj1" fmla="val -2696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Conexão: Ângulo Reto 239">
            <a:extLst>
              <a:ext uri="{FF2B5EF4-FFF2-40B4-BE49-F238E27FC236}">
                <a16:creationId xmlns:a16="http://schemas.microsoft.com/office/drawing/2014/main" id="{1A5854D2-A20E-9E46-9084-7A2E24CFAC39}"/>
              </a:ext>
            </a:extLst>
          </p:cNvPr>
          <p:cNvCxnSpPr>
            <a:cxnSpLocks/>
            <a:stCxn id="456" idx="4"/>
          </p:cNvCxnSpPr>
          <p:nvPr/>
        </p:nvCxnSpPr>
        <p:spPr>
          <a:xfrm rot="16200000" flipH="1">
            <a:off x="4937957" y="2438049"/>
            <a:ext cx="507277" cy="41275"/>
          </a:xfrm>
          <a:prstGeom prst="bentConnector3">
            <a:avLst>
              <a:gd name="adj1" fmla="val -44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Conexão: Ângulo Reto 243">
            <a:extLst>
              <a:ext uri="{FF2B5EF4-FFF2-40B4-BE49-F238E27FC236}">
                <a16:creationId xmlns:a16="http://schemas.microsoft.com/office/drawing/2014/main" id="{FA5107E1-8655-3C42-A4DD-B066BDD7BCC3}"/>
              </a:ext>
            </a:extLst>
          </p:cNvPr>
          <p:cNvCxnSpPr>
            <a:cxnSpLocks/>
          </p:cNvCxnSpPr>
          <p:nvPr/>
        </p:nvCxnSpPr>
        <p:spPr>
          <a:xfrm>
            <a:off x="4373004" y="2187162"/>
            <a:ext cx="848993" cy="516868"/>
          </a:xfrm>
          <a:prstGeom prst="bentConnector3">
            <a:avLst>
              <a:gd name="adj1" fmla="val -112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Conexão: Ângulo Reto 252">
            <a:extLst>
              <a:ext uri="{FF2B5EF4-FFF2-40B4-BE49-F238E27FC236}">
                <a16:creationId xmlns:a16="http://schemas.microsoft.com/office/drawing/2014/main" id="{1E9BAA89-D061-0B43-A966-257F8A3121D0}"/>
              </a:ext>
            </a:extLst>
          </p:cNvPr>
          <p:cNvCxnSpPr>
            <a:cxnSpLocks/>
            <a:stCxn id="452" idx="4"/>
          </p:cNvCxnSpPr>
          <p:nvPr/>
        </p:nvCxnSpPr>
        <p:spPr>
          <a:xfrm rot="16200000" flipH="1">
            <a:off x="5077967" y="2595878"/>
            <a:ext cx="220906" cy="34925"/>
          </a:xfrm>
          <a:prstGeom prst="bentConnector3">
            <a:avLst>
              <a:gd name="adj1" fmla="val -749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Conexão: Ângulo Reto 254">
            <a:extLst>
              <a:ext uri="{FF2B5EF4-FFF2-40B4-BE49-F238E27FC236}">
                <a16:creationId xmlns:a16="http://schemas.microsoft.com/office/drawing/2014/main" id="{DBB5E310-C00E-9146-A800-10DF03D375E9}"/>
              </a:ext>
            </a:extLst>
          </p:cNvPr>
          <p:cNvCxnSpPr>
            <a:cxnSpLocks/>
            <a:stCxn id="451" idx="0"/>
          </p:cNvCxnSpPr>
          <p:nvPr/>
        </p:nvCxnSpPr>
        <p:spPr>
          <a:xfrm rot="16200000" flipH="1">
            <a:off x="5058332" y="2559733"/>
            <a:ext cx="61845" cy="195161"/>
          </a:xfrm>
          <a:prstGeom prst="bentConnector4">
            <a:avLst>
              <a:gd name="adj1" fmla="val 107810"/>
              <a:gd name="adj2" fmla="val 97503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Conexão: Ângulo Reto 215">
            <a:extLst>
              <a:ext uri="{FF2B5EF4-FFF2-40B4-BE49-F238E27FC236}">
                <a16:creationId xmlns:a16="http://schemas.microsoft.com/office/drawing/2014/main" id="{4D8B14B2-EB3A-7C42-9023-8D486208726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64471" y="2521006"/>
            <a:ext cx="36613" cy="351936"/>
          </a:xfrm>
          <a:prstGeom prst="bentConnector4">
            <a:avLst>
              <a:gd name="adj1" fmla="val 95390"/>
              <a:gd name="adj2" fmla="val 51902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Cruz 466">
            <a:extLst>
              <a:ext uri="{FF2B5EF4-FFF2-40B4-BE49-F238E27FC236}">
                <a16:creationId xmlns:a16="http://schemas.microsoft.com/office/drawing/2014/main" id="{F877D5D0-5828-3949-8BD2-19CE8D3A268B}"/>
              </a:ext>
            </a:extLst>
          </p:cNvPr>
          <p:cNvSpPr/>
          <p:nvPr/>
        </p:nvSpPr>
        <p:spPr>
          <a:xfrm>
            <a:off x="5150358" y="2651703"/>
            <a:ext cx="92765" cy="96180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2EC5DFE0-4E1D-8E4E-AF70-114140851CEB}"/>
              </a:ext>
            </a:extLst>
          </p:cNvPr>
          <p:cNvSpPr/>
          <p:nvPr/>
        </p:nvSpPr>
        <p:spPr>
          <a:xfrm>
            <a:off x="1705809" y="3308318"/>
            <a:ext cx="91431" cy="863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0" name="Sinal de Proibição 469">
            <a:extLst>
              <a:ext uri="{FF2B5EF4-FFF2-40B4-BE49-F238E27FC236}">
                <a16:creationId xmlns:a16="http://schemas.microsoft.com/office/drawing/2014/main" id="{B65AE556-5535-8146-BB70-C7A1A4D5C075}"/>
              </a:ext>
            </a:extLst>
          </p:cNvPr>
          <p:cNvSpPr/>
          <p:nvPr/>
        </p:nvSpPr>
        <p:spPr>
          <a:xfrm>
            <a:off x="1343022" y="335918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71" name="Sinal de Proibição 470">
            <a:extLst>
              <a:ext uri="{FF2B5EF4-FFF2-40B4-BE49-F238E27FC236}">
                <a16:creationId xmlns:a16="http://schemas.microsoft.com/office/drawing/2014/main" id="{92B670A3-DBAC-2942-98B2-6CD866A6E910}"/>
              </a:ext>
            </a:extLst>
          </p:cNvPr>
          <p:cNvSpPr/>
          <p:nvPr/>
        </p:nvSpPr>
        <p:spPr>
          <a:xfrm>
            <a:off x="1154625" y="335017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72" name="Sinal de Proibição 471">
            <a:extLst>
              <a:ext uri="{FF2B5EF4-FFF2-40B4-BE49-F238E27FC236}">
                <a16:creationId xmlns:a16="http://schemas.microsoft.com/office/drawing/2014/main" id="{F8010F65-D07A-1644-B527-142D788E9087}"/>
              </a:ext>
            </a:extLst>
          </p:cNvPr>
          <p:cNvSpPr/>
          <p:nvPr/>
        </p:nvSpPr>
        <p:spPr>
          <a:xfrm>
            <a:off x="372767" y="3571365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73" name="Sinal de Proibição 472">
            <a:extLst>
              <a:ext uri="{FF2B5EF4-FFF2-40B4-BE49-F238E27FC236}">
                <a16:creationId xmlns:a16="http://schemas.microsoft.com/office/drawing/2014/main" id="{A875605D-4C31-6945-BE3D-D8F807713191}"/>
              </a:ext>
            </a:extLst>
          </p:cNvPr>
          <p:cNvSpPr/>
          <p:nvPr/>
        </p:nvSpPr>
        <p:spPr>
          <a:xfrm>
            <a:off x="385133" y="392072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74" name="Sinal de Proibição 473">
            <a:extLst>
              <a:ext uri="{FF2B5EF4-FFF2-40B4-BE49-F238E27FC236}">
                <a16:creationId xmlns:a16="http://schemas.microsoft.com/office/drawing/2014/main" id="{38CB54BE-69AF-5E46-A9C6-44A2F3CEAF0B}"/>
              </a:ext>
            </a:extLst>
          </p:cNvPr>
          <p:cNvSpPr/>
          <p:nvPr/>
        </p:nvSpPr>
        <p:spPr>
          <a:xfrm>
            <a:off x="576944" y="4069943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75" name="Sinal de Proibição 474">
            <a:extLst>
              <a:ext uri="{FF2B5EF4-FFF2-40B4-BE49-F238E27FC236}">
                <a16:creationId xmlns:a16="http://schemas.microsoft.com/office/drawing/2014/main" id="{F6502728-48A0-4C4B-B2AA-3BA4E93A51E8}"/>
              </a:ext>
            </a:extLst>
          </p:cNvPr>
          <p:cNvSpPr/>
          <p:nvPr/>
        </p:nvSpPr>
        <p:spPr>
          <a:xfrm>
            <a:off x="871907" y="334789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76" name="Sinal de Proibição 475">
            <a:extLst>
              <a:ext uri="{FF2B5EF4-FFF2-40B4-BE49-F238E27FC236}">
                <a16:creationId xmlns:a16="http://schemas.microsoft.com/office/drawing/2014/main" id="{39EF65FA-DFA3-884D-A008-35B4D95758D8}"/>
              </a:ext>
            </a:extLst>
          </p:cNvPr>
          <p:cNvSpPr/>
          <p:nvPr/>
        </p:nvSpPr>
        <p:spPr>
          <a:xfrm>
            <a:off x="1636267" y="362570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77" name="Sinal de Proibição 476">
            <a:extLst>
              <a:ext uri="{FF2B5EF4-FFF2-40B4-BE49-F238E27FC236}">
                <a16:creationId xmlns:a16="http://schemas.microsoft.com/office/drawing/2014/main" id="{A8CBA5B5-492B-7648-94BC-3C554DF3A493}"/>
              </a:ext>
            </a:extLst>
          </p:cNvPr>
          <p:cNvSpPr/>
          <p:nvPr/>
        </p:nvSpPr>
        <p:spPr>
          <a:xfrm>
            <a:off x="1441592" y="417586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78" name="Sinal de Proibição 477">
            <a:extLst>
              <a:ext uri="{FF2B5EF4-FFF2-40B4-BE49-F238E27FC236}">
                <a16:creationId xmlns:a16="http://schemas.microsoft.com/office/drawing/2014/main" id="{5722559F-1B38-F04E-B937-A5690A5BD41F}"/>
              </a:ext>
            </a:extLst>
          </p:cNvPr>
          <p:cNvSpPr/>
          <p:nvPr/>
        </p:nvSpPr>
        <p:spPr>
          <a:xfrm>
            <a:off x="1179305" y="4162423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79" name="Sinal de Proibição 478">
            <a:extLst>
              <a:ext uri="{FF2B5EF4-FFF2-40B4-BE49-F238E27FC236}">
                <a16:creationId xmlns:a16="http://schemas.microsoft.com/office/drawing/2014/main" id="{58175FAD-8698-D742-AE3A-8AE27813B45D}"/>
              </a:ext>
            </a:extLst>
          </p:cNvPr>
          <p:cNvSpPr/>
          <p:nvPr/>
        </p:nvSpPr>
        <p:spPr>
          <a:xfrm>
            <a:off x="1631573" y="397484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80" name="Sinal de Proibição 479">
            <a:extLst>
              <a:ext uri="{FF2B5EF4-FFF2-40B4-BE49-F238E27FC236}">
                <a16:creationId xmlns:a16="http://schemas.microsoft.com/office/drawing/2014/main" id="{0848F28E-AE1C-264C-848D-4FB8388221A5}"/>
              </a:ext>
            </a:extLst>
          </p:cNvPr>
          <p:cNvSpPr/>
          <p:nvPr/>
        </p:nvSpPr>
        <p:spPr>
          <a:xfrm>
            <a:off x="924828" y="415824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81" name="Sinal de Proibição 480">
            <a:extLst>
              <a:ext uri="{FF2B5EF4-FFF2-40B4-BE49-F238E27FC236}">
                <a16:creationId xmlns:a16="http://schemas.microsoft.com/office/drawing/2014/main" id="{578D3165-C5BC-5D42-A311-FF5DB5BAB6E1}"/>
              </a:ext>
            </a:extLst>
          </p:cNvPr>
          <p:cNvSpPr/>
          <p:nvPr/>
        </p:nvSpPr>
        <p:spPr>
          <a:xfrm>
            <a:off x="1058589" y="3521875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82" name="Sinal de Proibição 481">
            <a:extLst>
              <a:ext uri="{FF2B5EF4-FFF2-40B4-BE49-F238E27FC236}">
                <a16:creationId xmlns:a16="http://schemas.microsoft.com/office/drawing/2014/main" id="{E3FE977F-53CC-A043-BEBF-65758451F9E1}"/>
              </a:ext>
            </a:extLst>
          </p:cNvPr>
          <p:cNvSpPr/>
          <p:nvPr/>
        </p:nvSpPr>
        <p:spPr>
          <a:xfrm>
            <a:off x="1057548" y="373983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83" name="Sinal de Proibição 482">
            <a:extLst>
              <a:ext uri="{FF2B5EF4-FFF2-40B4-BE49-F238E27FC236}">
                <a16:creationId xmlns:a16="http://schemas.microsoft.com/office/drawing/2014/main" id="{C110CD34-3480-9548-82AC-31D9DF5F4959}"/>
              </a:ext>
            </a:extLst>
          </p:cNvPr>
          <p:cNvSpPr/>
          <p:nvPr/>
        </p:nvSpPr>
        <p:spPr>
          <a:xfrm>
            <a:off x="1058203" y="4014303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cxnSp>
        <p:nvCxnSpPr>
          <p:cNvPr id="484" name="Conexão em Ângulos Retos 483">
            <a:extLst>
              <a:ext uri="{FF2B5EF4-FFF2-40B4-BE49-F238E27FC236}">
                <a16:creationId xmlns:a16="http://schemas.microsoft.com/office/drawing/2014/main" id="{D76B91A0-7497-584E-A187-FB95B9BDA2CF}"/>
              </a:ext>
            </a:extLst>
          </p:cNvPr>
          <p:cNvCxnSpPr>
            <a:endCxn id="477" idx="5"/>
          </p:cNvCxnSpPr>
          <p:nvPr/>
        </p:nvCxnSpPr>
        <p:spPr>
          <a:xfrm rot="5400000">
            <a:off x="1216499" y="3701539"/>
            <a:ext cx="838160" cy="231891"/>
          </a:xfrm>
          <a:prstGeom prst="bentConnector3">
            <a:avLst>
              <a:gd name="adj1" fmla="val 9745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Conexão em Ângulos Retos 484">
            <a:extLst>
              <a:ext uri="{FF2B5EF4-FFF2-40B4-BE49-F238E27FC236}">
                <a16:creationId xmlns:a16="http://schemas.microsoft.com/office/drawing/2014/main" id="{2C4CDA5D-DEF0-874F-A901-D69068C11F11}"/>
              </a:ext>
            </a:extLst>
          </p:cNvPr>
          <p:cNvCxnSpPr>
            <a:stCxn id="478" idx="3"/>
            <a:endCxn id="469" idx="5"/>
          </p:cNvCxnSpPr>
          <p:nvPr/>
        </p:nvCxnSpPr>
        <p:spPr>
          <a:xfrm rot="5400000" flipH="1" flipV="1">
            <a:off x="1067740" y="3507016"/>
            <a:ext cx="841063" cy="591155"/>
          </a:xfrm>
          <a:prstGeom prst="bentConnector3">
            <a:avLst>
              <a:gd name="adj1" fmla="val -388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exão em Ângulos Retos 485">
            <a:extLst>
              <a:ext uri="{FF2B5EF4-FFF2-40B4-BE49-F238E27FC236}">
                <a16:creationId xmlns:a16="http://schemas.microsoft.com/office/drawing/2014/main" id="{E3B0D58A-E733-A14B-A7C0-D79E8C6075F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9999" y="3431443"/>
            <a:ext cx="832698" cy="808807"/>
          </a:xfrm>
          <a:prstGeom prst="bentConnector3">
            <a:avLst>
              <a:gd name="adj1" fmla="val -392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exão em Ângulos Retos 486">
            <a:extLst>
              <a:ext uri="{FF2B5EF4-FFF2-40B4-BE49-F238E27FC236}">
                <a16:creationId xmlns:a16="http://schemas.microsoft.com/office/drawing/2014/main" id="{F459AFF3-BA7B-4F42-BBAC-FDA6A3FE2881}"/>
              </a:ext>
            </a:extLst>
          </p:cNvPr>
          <p:cNvCxnSpPr>
            <a:stCxn id="470" idx="5"/>
            <a:endCxn id="469" idx="3"/>
          </p:cNvCxnSpPr>
          <p:nvPr/>
        </p:nvCxnSpPr>
        <p:spPr>
          <a:xfrm rot="5400000" flipH="1" flipV="1">
            <a:off x="1551217" y="3251908"/>
            <a:ext cx="37828" cy="298136"/>
          </a:xfrm>
          <a:prstGeom prst="bentConnector3">
            <a:avLst>
              <a:gd name="adj1" fmla="val 106479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exão em Ângulos Retos 487">
            <a:extLst>
              <a:ext uri="{FF2B5EF4-FFF2-40B4-BE49-F238E27FC236}">
                <a16:creationId xmlns:a16="http://schemas.microsoft.com/office/drawing/2014/main" id="{1753D3C1-4689-134B-9F73-664C66FBD280}"/>
              </a:ext>
            </a:extLst>
          </p:cNvPr>
          <p:cNvCxnSpPr>
            <a:endCxn id="469" idx="2"/>
          </p:cNvCxnSpPr>
          <p:nvPr/>
        </p:nvCxnSpPr>
        <p:spPr>
          <a:xfrm flipV="1">
            <a:off x="1220949" y="3351517"/>
            <a:ext cx="484860" cy="24253"/>
          </a:xfrm>
          <a:prstGeom prst="bentConnector3">
            <a:avLst>
              <a:gd name="adj1" fmla="val -286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Conexão em Ângulos Retos 488">
            <a:extLst>
              <a:ext uri="{FF2B5EF4-FFF2-40B4-BE49-F238E27FC236}">
                <a16:creationId xmlns:a16="http://schemas.microsoft.com/office/drawing/2014/main" id="{BCAF9F96-6E18-F541-BC20-E7F1E8640624}"/>
              </a:ext>
            </a:extLst>
          </p:cNvPr>
          <p:cNvCxnSpPr>
            <a:stCxn id="475" idx="4"/>
            <a:endCxn id="469" idx="1"/>
          </p:cNvCxnSpPr>
          <p:nvPr/>
        </p:nvCxnSpPr>
        <p:spPr>
          <a:xfrm rot="5400000" flipH="1" flipV="1">
            <a:off x="1269393" y="2969201"/>
            <a:ext cx="98036" cy="801576"/>
          </a:xfrm>
          <a:prstGeom prst="bentConnector5">
            <a:avLst>
              <a:gd name="adj1" fmla="val 86832"/>
              <a:gd name="adj2" fmla="val 52016"/>
              <a:gd name="adj3" fmla="val 8731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Conexão em Ângulos Retos 489">
            <a:extLst>
              <a:ext uri="{FF2B5EF4-FFF2-40B4-BE49-F238E27FC236}">
                <a16:creationId xmlns:a16="http://schemas.microsoft.com/office/drawing/2014/main" id="{44CD048B-8127-2E46-AD59-9B16CE26EA76}"/>
              </a:ext>
            </a:extLst>
          </p:cNvPr>
          <p:cNvCxnSpPr>
            <a:cxnSpLocks/>
          </p:cNvCxnSpPr>
          <p:nvPr/>
        </p:nvCxnSpPr>
        <p:spPr>
          <a:xfrm rot="5400000">
            <a:off x="1629112" y="3468174"/>
            <a:ext cx="241407" cy="101868"/>
          </a:xfrm>
          <a:prstGeom prst="bentConnector3">
            <a:avLst>
              <a:gd name="adj1" fmla="val -3883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Conexão em Ângulos Retos 490">
            <a:extLst>
              <a:ext uri="{FF2B5EF4-FFF2-40B4-BE49-F238E27FC236}">
                <a16:creationId xmlns:a16="http://schemas.microsoft.com/office/drawing/2014/main" id="{57F1B510-994A-5C4A-8C6A-4AA211AD7F9E}"/>
              </a:ext>
            </a:extLst>
          </p:cNvPr>
          <p:cNvCxnSpPr>
            <a:endCxn id="469" idx="5"/>
          </p:cNvCxnSpPr>
          <p:nvPr/>
        </p:nvCxnSpPr>
        <p:spPr>
          <a:xfrm rot="5400000" flipH="1" flipV="1">
            <a:off x="1439939" y="3647932"/>
            <a:ext cx="609780" cy="78041"/>
          </a:xfrm>
          <a:prstGeom prst="bentConnector3">
            <a:avLst>
              <a:gd name="adj1" fmla="val -19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Conexão em Ângulos Retos 491">
            <a:extLst>
              <a:ext uri="{FF2B5EF4-FFF2-40B4-BE49-F238E27FC236}">
                <a16:creationId xmlns:a16="http://schemas.microsoft.com/office/drawing/2014/main" id="{28C0DD5E-7A43-A341-BC1F-FEAF309491B1}"/>
              </a:ext>
            </a:extLst>
          </p:cNvPr>
          <p:cNvCxnSpPr>
            <a:stCxn id="483" idx="7"/>
            <a:endCxn id="469" idx="4"/>
          </p:cNvCxnSpPr>
          <p:nvPr/>
        </p:nvCxnSpPr>
        <p:spPr>
          <a:xfrm rot="5400000" flipH="1" flipV="1">
            <a:off x="1128883" y="3402077"/>
            <a:ext cx="630003" cy="615281"/>
          </a:xfrm>
          <a:prstGeom prst="bentConnector3">
            <a:avLst>
              <a:gd name="adj1" fmla="val 2631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exão em Ângulos Retos 492">
            <a:extLst>
              <a:ext uri="{FF2B5EF4-FFF2-40B4-BE49-F238E27FC236}">
                <a16:creationId xmlns:a16="http://schemas.microsoft.com/office/drawing/2014/main" id="{E84903FF-45BA-7440-BB9F-FACE4D89EC7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43704" y="3303488"/>
            <a:ext cx="418472" cy="583610"/>
          </a:xfrm>
          <a:prstGeom prst="bentConnector3">
            <a:avLst>
              <a:gd name="adj1" fmla="val 596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Conexão em Ângulos Retos 493">
            <a:extLst>
              <a:ext uri="{FF2B5EF4-FFF2-40B4-BE49-F238E27FC236}">
                <a16:creationId xmlns:a16="http://schemas.microsoft.com/office/drawing/2014/main" id="{0E57EFB7-C459-A94B-AB9A-45F459A64DB6}"/>
              </a:ext>
            </a:extLst>
          </p:cNvPr>
          <p:cNvCxnSpPr>
            <a:stCxn id="481" idx="5"/>
            <a:endCxn id="469" idx="4"/>
          </p:cNvCxnSpPr>
          <p:nvPr/>
        </p:nvCxnSpPr>
        <p:spPr>
          <a:xfrm rot="5400000" flipH="1" flipV="1">
            <a:off x="1350146" y="3181198"/>
            <a:ext cx="187862" cy="614895"/>
          </a:xfrm>
          <a:prstGeom prst="bentConnector3">
            <a:avLst>
              <a:gd name="adj1" fmla="val 1533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Conexão em Ângulos Retos 494">
            <a:extLst>
              <a:ext uri="{FF2B5EF4-FFF2-40B4-BE49-F238E27FC236}">
                <a16:creationId xmlns:a16="http://schemas.microsoft.com/office/drawing/2014/main" id="{E9F7EA67-A80A-0E40-93DE-4FA202858560}"/>
              </a:ext>
            </a:extLst>
          </p:cNvPr>
          <p:cNvCxnSpPr>
            <a:stCxn id="472" idx="0"/>
            <a:endCxn id="469" idx="1"/>
          </p:cNvCxnSpPr>
          <p:nvPr/>
        </p:nvCxnSpPr>
        <p:spPr>
          <a:xfrm rot="5400000" flipH="1" flipV="1">
            <a:off x="943644" y="2795810"/>
            <a:ext cx="250394" cy="1300716"/>
          </a:xfrm>
          <a:prstGeom prst="bentConnector3">
            <a:avLst>
              <a:gd name="adj1" fmla="val 98559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Conexão em Ângulos Retos 495">
            <a:extLst>
              <a:ext uri="{FF2B5EF4-FFF2-40B4-BE49-F238E27FC236}">
                <a16:creationId xmlns:a16="http://schemas.microsoft.com/office/drawing/2014/main" id="{E6A7BB68-5BD1-AC41-B541-1BBB9B48DA46}"/>
              </a:ext>
            </a:extLst>
          </p:cNvPr>
          <p:cNvCxnSpPr>
            <a:cxnSpLocks/>
          </p:cNvCxnSpPr>
          <p:nvPr/>
        </p:nvCxnSpPr>
        <p:spPr>
          <a:xfrm rot="10800000" flipH="1">
            <a:off x="408065" y="3360110"/>
            <a:ext cx="1262372" cy="579605"/>
          </a:xfrm>
          <a:prstGeom prst="bentConnector3">
            <a:avLst>
              <a:gd name="adj1" fmla="val -204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Conexão em Ângulos Retos 496">
            <a:extLst>
              <a:ext uri="{FF2B5EF4-FFF2-40B4-BE49-F238E27FC236}">
                <a16:creationId xmlns:a16="http://schemas.microsoft.com/office/drawing/2014/main" id="{409E1167-5E58-FD4B-9A1C-129FE1CD88F0}"/>
              </a:ext>
            </a:extLst>
          </p:cNvPr>
          <p:cNvCxnSpPr>
            <a:stCxn id="474" idx="5"/>
            <a:endCxn id="469" idx="7"/>
          </p:cNvCxnSpPr>
          <p:nvPr/>
        </p:nvCxnSpPr>
        <p:spPr>
          <a:xfrm rot="5400000" flipH="1" flipV="1">
            <a:off x="814580" y="3161375"/>
            <a:ext cx="809674" cy="1128865"/>
          </a:xfrm>
          <a:prstGeom prst="bentConnector5">
            <a:avLst>
              <a:gd name="adj1" fmla="val 19985"/>
              <a:gd name="adj2" fmla="val 28933"/>
              <a:gd name="adj3" fmla="val 10158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Cruz 497">
            <a:extLst>
              <a:ext uri="{FF2B5EF4-FFF2-40B4-BE49-F238E27FC236}">
                <a16:creationId xmlns:a16="http://schemas.microsoft.com/office/drawing/2014/main" id="{77A6C9BC-CF70-AE45-9D16-CEFD498A6B09}"/>
              </a:ext>
            </a:extLst>
          </p:cNvPr>
          <p:cNvSpPr/>
          <p:nvPr/>
        </p:nvSpPr>
        <p:spPr>
          <a:xfrm>
            <a:off x="1697357" y="3305333"/>
            <a:ext cx="92765" cy="96180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8" name="Anel 467">
            <a:extLst>
              <a:ext uri="{FF2B5EF4-FFF2-40B4-BE49-F238E27FC236}">
                <a16:creationId xmlns:a16="http://schemas.microsoft.com/office/drawing/2014/main" id="{98F60CF7-F577-EC48-AF78-52E832CC616E}"/>
              </a:ext>
            </a:extLst>
          </p:cNvPr>
          <p:cNvSpPr/>
          <p:nvPr/>
        </p:nvSpPr>
        <p:spPr>
          <a:xfrm>
            <a:off x="1603823" y="3200560"/>
            <a:ext cx="117475" cy="12041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544" name="Sinal de Proibição 543">
            <a:extLst>
              <a:ext uri="{FF2B5EF4-FFF2-40B4-BE49-F238E27FC236}">
                <a16:creationId xmlns:a16="http://schemas.microsoft.com/office/drawing/2014/main" id="{254EAFBF-AC68-D141-9744-2AE1E113BD62}"/>
              </a:ext>
            </a:extLst>
          </p:cNvPr>
          <p:cNvSpPr/>
          <p:nvPr/>
        </p:nvSpPr>
        <p:spPr>
          <a:xfrm>
            <a:off x="4160512" y="372221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530" name="Anel 529">
            <a:extLst>
              <a:ext uri="{FF2B5EF4-FFF2-40B4-BE49-F238E27FC236}">
                <a16:creationId xmlns:a16="http://schemas.microsoft.com/office/drawing/2014/main" id="{111146C3-C3CF-1D4D-87D3-043A6383A3E7}"/>
              </a:ext>
            </a:extLst>
          </p:cNvPr>
          <p:cNvSpPr/>
          <p:nvPr/>
        </p:nvSpPr>
        <p:spPr>
          <a:xfrm>
            <a:off x="11505150" y="1547028"/>
            <a:ext cx="117475" cy="12041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562" name="Sinal de Proibição 561">
            <a:extLst>
              <a:ext uri="{FF2B5EF4-FFF2-40B4-BE49-F238E27FC236}">
                <a16:creationId xmlns:a16="http://schemas.microsoft.com/office/drawing/2014/main" id="{E507E521-3F65-454B-ADAB-54A6B269FD00}"/>
              </a:ext>
            </a:extLst>
          </p:cNvPr>
          <p:cNvSpPr/>
          <p:nvPr/>
        </p:nvSpPr>
        <p:spPr>
          <a:xfrm>
            <a:off x="8829223" y="3438945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563" name="Sinal de Proibição 562">
            <a:extLst>
              <a:ext uri="{FF2B5EF4-FFF2-40B4-BE49-F238E27FC236}">
                <a16:creationId xmlns:a16="http://schemas.microsoft.com/office/drawing/2014/main" id="{6CBA0348-CA43-5D44-A896-893C75AD1F4D}"/>
              </a:ext>
            </a:extLst>
          </p:cNvPr>
          <p:cNvSpPr/>
          <p:nvPr/>
        </p:nvSpPr>
        <p:spPr>
          <a:xfrm>
            <a:off x="9712775" y="337942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564" name="Sinal de Proibição 563">
            <a:extLst>
              <a:ext uri="{FF2B5EF4-FFF2-40B4-BE49-F238E27FC236}">
                <a16:creationId xmlns:a16="http://schemas.microsoft.com/office/drawing/2014/main" id="{FD172E00-4315-AE42-9C3C-16E17511B7CD}"/>
              </a:ext>
            </a:extLst>
          </p:cNvPr>
          <p:cNvSpPr/>
          <p:nvPr/>
        </p:nvSpPr>
        <p:spPr>
          <a:xfrm>
            <a:off x="9864661" y="3528853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565" name="Sinal de Proibição 564">
            <a:extLst>
              <a:ext uri="{FF2B5EF4-FFF2-40B4-BE49-F238E27FC236}">
                <a16:creationId xmlns:a16="http://schemas.microsoft.com/office/drawing/2014/main" id="{76A958B2-3838-B84F-A8EB-5FC50F68A68A}"/>
              </a:ext>
            </a:extLst>
          </p:cNvPr>
          <p:cNvSpPr/>
          <p:nvPr/>
        </p:nvSpPr>
        <p:spPr>
          <a:xfrm>
            <a:off x="9347958" y="3378001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566" name="Sinal de Proibição 565">
            <a:extLst>
              <a:ext uri="{FF2B5EF4-FFF2-40B4-BE49-F238E27FC236}">
                <a16:creationId xmlns:a16="http://schemas.microsoft.com/office/drawing/2014/main" id="{9E16BF66-DA49-7A4E-BD1F-8BB68E962E69}"/>
              </a:ext>
            </a:extLst>
          </p:cNvPr>
          <p:cNvSpPr/>
          <p:nvPr/>
        </p:nvSpPr>
        <p:spPr>
          <a:xfrm>
            <a:off x="8836412" y="379059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567" name="Sinal de Proibição 566">
            <a:extLst>
              <a:ext uri="{FF2B5EF4-FFF2-40B4-BE49-F238E27FC236}">
                <a16:creationId xmlns:a16="http://schemas.microsoft.com/office/drawing/2014/main" id="{D39D74F0-7EBF-7047-B278-15658EA074AD}"/>
              </a:ext>
            </a:extLst>
          </p:cNvPr>
          <p:cNvSpPr/>
          <p:nvPr/>
        </p:nvSpPr>
        <p:spPr>
          <a:xfrm>
            <a:off x="9380818" y="360451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568" name="Sinal de Proibição 567">
            <a:extLst>
              <a:ext uri="{FF2B5EF4-FFF2-40B4-BE49-F238E27FC236}">
                <a16:creationId xmlns:a16="http://schemas.microsoft.com/office/drawing/2014/main" id="{CB69D8B7-244C-9948-95E4-0CA2CF6CEF05}"/>
              </a:ext>
            </a:extLst>
          </p:cNvPr>
          <p:cNvSpPr/>
          <p:nvPr/>
        </p:nvSpPr>
        <p:spPr>
          <a:xfrm>
            <a:off x="9371058" y="392470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569" name="Sinal de Proibição 568">
            <a:extLst>
              <a:ext uri="{FF2B5EF4-FFF2-40B4-BE49-F238E27FC236}">
                <a16:creationId xmlns:a16="http://schemas.microsoft.com/office/drawing/2014/main" id="{0DA027EE-9A48-184C-A6D5-D6263DA383E4}"/>
              </a:ext>
            </a:extLst>
          </p:cNvPr>
          <p:cNvSpPr/>
          <p:nvPr/>
        </p:nvSpPr>
        <p:spPr>
          <a:xfrm>
            <a:off x="9116713" y="4240081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570" name="Sinal de Proibição 569">
            <a:extLst>
              <a:ext uri="{FF2B5EF4-FFF2-40B4-BE49-F238E27FC236}">
                <a16:creationId xmlns:a16="http://schemas.microsoft.com/office/drawing/2014/main" id="{76332029-5F7B-B544-A9E9-A9D0774230C3}"/>
              </a:ext>
            </a:extLst>
          </p:cNvPr>
          <p:cNvSpPr/>
          <p:nvPr/>
        </p:nvSpPr>
        <p:spPr>
          <a:xfrm>
            <a:off x="9867031" y="378006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571" name="Sinal de Proibição 570">
            <a:extLst>
              <a:ext uri="{FF2B5EF4-FFF2-40B4-BE49-F238E27FC236}">
                <a16:creationId xmlns:a16="http://schemas.microsoft.com/office/drawing/2014/main" id="{625ED58B-8E2F-D74D-8BEF-A7F3827BB014}"/>
              </a:ext>
            </a:extLst>
          </p:cNvPr>
          <p:cNvSpPr/>
          <p:nvPr/>
        </p:nvSpPr>
        <p:spPr>
          <a:xfrm>
            <a:off x="9674697" y="4245001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572" name="Sinal de Proibição 571">
            <a:extLst>
              <a:ext uri="{FF2B5EF4-FFF2-40B4-BE49-F238E27FC236}">
                <a16:creationId xmlns:a16="http://schemas.microsoft.com/office/drawing/2014/main" id="{531A2864-49E3-744B-A070-F83FC93769C2}"/>
              </a:ext>
            </a:extLst>
          </p:cNvPr>
          <p:cNvSpPr/>
          <p:nvPr/>
        </p:nvSpPr>
        <p:spPr>
          <a:xfrm>
            <a:off x="8840524" y="408377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573" name="Sinal de Proibição 572">
            <a:extLst>
              <a:ext uri="{FF2B5EF4-FFF2-40B4-BE49-F238E27FC236}">
                <a16:creationId xmlns:a16="http://schemas.microsoft.com/office/drawing/2014/main" id="{A3796BF6-8CCF-F746-B7C1-6812CDB7C0AB}"/>
              </a:ext>
            </a:extLst>
          </p:cNvPr>
          <p:cNvSpPr/>
          <p:nvPr/>
        </p:nvSpPr>
        <p:spPr>
          <a:xfrm>
            <a:off x="9854745" y="407278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cxnSp>
        <p:nvCxnSpPr>
          <p:cNvPr id="575" name="Conexão: Ângulo Reto 562">
            <a:extLst>
              <a:ext uri="{FF2B5EF4-FFF2-40B4-BE49-F238E27FC236}">
                <a16:creationId xmlns:a16="http://schemas.microsoft.com/office/drawing/2014/main" id="{1EF16167-BF3E-D04D-B379-288484A6BF28}"/>
              </a:ext>
            </a:extLst>
          </p:cNvPr>
          <p:cNvCxnSpPr>
            <a:cxnSpLocks/>
            <a:stCxn id="562" idx="0"/>
          </p:cNvCxnSpPr>
          <p:nvPr/>
        </p:nvCxnSpPr>
        <p:spPr>
          <a:xfrm rot="5400000" flipH="1" flipV="1">
            <a:off x="9340892" y="2855018"/>
            <a:ext cx="117974" cy="1049881"/>
          </a:xfrm>
          <a:prstGeom prst="bentConnector2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5" name="Conexão: Ângulo Reto 590">
            <a:extLst>
              <a:ext uri="{FF2B5EF4-FFF2-40B4-BE49-F238E27FC236}">
                <a16:creationId xmlns:a16="http://schemas.microsoft.com/office/drawing/2014/main" id="{AF5DEEDF-2440-B442-9441-89299939D728}"/>
              </a:ext>
            </a:extLst>
          </p:cNvPr>
          <p:cNvCxnSpPr>
            <a:cxnSpLocks/>
            <a:stCxn id="565" idx="7"/>
          </p:cNvCxnSpPr>
          <p:nvPr/>
        </p:nvCxnSpPr>
        <p:spPr>
          <a:xfrm rot="5400000" flipH="1" flipV="1">
            <a:off x="9651981" y="3106628"/>
            <a:ext cx="55807" cy="507771"/>
          </a:xfrm>
          <a:prstGeom prst="bentConnector2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xão em Ângulos Retos 125">
            <a:extLst>
              <a:ext uri="{FF2B5EF4-FFF2-40B4-BE49-F238E27FC236}">
                <a16:creationId xmlns:a16="http://schemas.microsoft.com/office/drawing/2014/main" id="{1C6D35A9-9B5F-F647-8E85-EB3C7DA14297}"/>
              </a:ext>
            </a:extLst>
          </p:cNvPr>
          <p:cNvCxnSpPr>
            <a:stCxn id="563" idx="3"/>
          </p:cNvCxnSpPr>
          <p:nvPr/>
        </p:nvCxnSpPr>
        <p:spPr>
          <a:xfrm rot="5400000" flipH="1" flipV="1">
            <a:off x="9779166" y="3279607"/>
            <a:ext cx="107519" cy="213523"/>
          </a:xfrm>
          <a:prstGeom prst="bentConnector4">
            <a:avLst>
              <a:gd name="adj1" fmla="val 26111"/>
              <a:gd name="adj2" fmla="val 6827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xão em Ângulos Retos 128">
            <a:extLst>
              <a:ext uri="{FF2B5EF4-FFF2-40B4-BE49-F238E27FC236}">
                <a16:creationId xmlns:a16="http://schemas.microsoft.com/office/drawing/2014/main" id="{A385E714-B4E3-254E-BEF3-C38903EFA215}"/>
              </a:ext>
            </a:extLst>
          </p:cNvPr>
          <p:cNvCxnSpPr>
            <a:cxnSpLocks/>
          </p:cNvCxnSpPr>
          <p:nvPr/>
        </p:nvCxnSpPr>
        <p:spPr>
          <a:xfrm flipV="1">
            <a:off x="9449846" y="3362634"/>
            <a:ext cx="522914" cy="272666"/>
          </a:xfrm>
          <a:prstGeom prst="bentConnector3">
            <a:avLst>
              <a:gd name="adj1" fmla="val 29139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xão em Ângulos Retos 142">
            <a:extLst>
              <a:ext uri="{FF2B5EF4-FFF2-40B4-BE49-F238E27FC236}">
                <a16:creationId xmlns:a16="http://schemas.microsoft.com/office/drawing/2014/main" id="{5F0C5BCC-E4D1-ED45-AB7E-93979B9D8C7E}"/>
              </a:ext>
            </a:extLst>
          </p:cNvPr>
          <p:cNvCxnSpPr>
            <a:stCxn id="571" idx="0"/>
          </p:cNvCxnSpPr>
          <p:nvPr/>
        </p:nvCxnSpPr>
        <p:spPr>
          <a:xfrm rot="5400000" flipH="1" flipV="1">
            <a:off x="9384078" y="3657306"/>
            <a:ext cx="924030" cy="251360"/>
          </a:xfrm>
          <a:prstGeom prst="bentConnector3">
            <a:avLst>
              <a:gd name="adj1" fmla="val -520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xão Reta 149">
            <a:extLst>
              <a:ext uri="{FF2B5EF4-FFF2-40B4-BE49-F238E27FC236}">
                <a16:creationId xmlns:a16="http://schemas.microsoft.com/office/drawing/2014/main" id="{CBE1E36D-0F85-994A-875E-5FBBB01A019F}"/>
              </a:ext>
            </a:extLst>
          </p:cNvPr>
          <p:cNvCxnSpPr/>
          <p:nvPr/>
        </p:nvCxnSpPr>
        <p:spPr>
          <a:xfrm>
            <a:off x="9939688" y="3342442"/>
            <a:ext cx="0" cy="18392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xão em Ângulos Retos 151">
            <a:extLst>
              <a:ext uri="{FF2B5EF4-FFF2-40B4-BE49-F238E27FC236}">
                <a16:creationId xmlns:a16="http://schemas.microsoft.com/office/drawing/2014/main" id="{1E494888-1288-9F45-BFBB-0B76CBBE75C6}"/>
              </a:ext>
            </a:extLst>
          </p:cNvPr>
          <p:cNvCxnSpPr>
            <a:cxnSpLocks/>
            <a:stCxn id="570" idx="0"/>
          </p:cNvCxnSpPr>
          <p:nvPr/>
        </p:nvCxnSpPr>
        <p:spPr>
          <a:xfrm rot="5400000" flipH="1" flipV="1">
            <a:off x="9704184" y="3529535"/>
            <a:ext cx="459093" cy="41966"/>
          </a:xfrm>
          <a:prstGeom prst="bentConnector3">
            <a:avLst>
              <a:gd name="adj1" fmla="val 317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xão em Ângulos Retos 163">
            <a:extLst>
              <a:ext uri="{FF2B5EF4-FFF2-40B4-BE49-F238E27FC236}">
                <a16:creationId xmlns:a16="http://schemas.microsoft.com/office/drawing/2014/main" id="{B15FE48A-F5BD-1843-86E6-8BF98165E97C}"/>
              </a:ext>
            </a:extLst>
          </p:cNvPr>
          <p:cNvCxnSpPr>
            <a:cxnSpLocks/>
            <a:stCxn id="569" idx="0"/>
          </p:cNvCxnSpPr>
          <p:nvPr/>
        </p:nvCxnSpPr>
        <p:spPr>
          <a:xfrm rot="5400000" flipH="1" flipV="1">
            <a:off x="9098716" y="3378208"/>
            <a:ext cx="925586" cy="798160"/>
          </a:xfrm>
          <a:prstGeom prst="bentConnector3">
            <a:avLst>
              <a:gd name="adj1" fmla="val 2365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xão em Ângulos Retos 190">
            <a:extLst>
              <a:ext uri="{FF2B5EF4-FFF2-40B4-BE49-F238E27FC236}">
                <a16:creationId xmlns:a16="http://schemas.microsoft.com/office/drawing/2014/main" id="{741CA642-F674-8B4E-9B34-9E22D3BAEEE7}"/>
              </a:ext>
            </a:extLst>
          </p:cNvPr>
          <p:cNvCxnSpPr>
            <a:cxnSpLocks/>
            <a:stCxn id="573" idx="5"/>
          </p:cNvCxnSpPr>
          <p:nvPr/>
        </p:nvCxnSpPr>
        <p:spPr>
          <a:xfrm rot="5400000" flipH="1" flipV="1">
            <a:off x="9598077" y="3690215"/>
            <a:ext cx="777984" cy="108566"/>
          </a:xfrm>
          <a:prstGeom prst="bentConnector3">
            <a:avLst>
              <a:gd name="adj1" fmla="val 227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Conexão Reta 590">
            <a:extLst>
              <a:ext uri="{FF2B5EF4-FFF2-40B4-BE49-F238E27FC236}">
                <a16:creationId xmlns:a16="http://schemas.microsoft.com/office/drawing/2014/main" id="{345F026D-5BC7-3943-BE45-C56229093B4A}"/>
              </a:ext>
            </a:extLst>
          </p:cNvPr>
          <p:cNvCxnSpPr/>
          <p:nvPr/>
        </p:nvCxnSpPr>
        <p:spPr>
          <a:xfrm>
            <a:off x="9967418" y="3332609"/>
            <a:ext cx="76876" cy="174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Conexão em Ângulos Retos 592">
            <a:extLst>
              <a:ext uri="{FF2B5EF4-FFF2-40B4-BE49-F238E27FC236}">
                <a16:creationId xmlns:a16="http://schemas.microsoft.com/office/drawing/2014/main" id="{7EBBF211-CC53-CF42-A595-FE7B5FC1CA0E}"/>
              </a:ext>
            </a:extLst>
          </p:cNvPr>
          <p:cNvCxnSpPr>
            <a:cxnSpLocks/>
            <a:stCxn id="568" idx="0"/>
          </p:cNvCxnSpPr>
          <p:nvPr/>
        </p:nvCxnSpPr>
        <p:spPr>
          <a:xfrm rot="5400000" flipH="1" flipV="1">
            <a:off x="9365014" y="3355949"/>
            <a:ext cx="620518" cy="516998"/>
          </a:xfrm>
          <a:prstGeom prst="bentConnector3">
            <a:avLst>
              <a:gd name="adj1" fmla="val 30352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Conexão em Ângulos Retos 598">
            <a:extLst>
              <a:ext uri="{FF2B5EF4-FFF2-40B4-BE49-F238E27FC236}">
                <a16:creationId xmlns:a16="http://schemas.microsoft.com/office/drawing/2014/main" id="{D47833EB-F922-C54C-9ABE-D14FB4EAF60B}"/>
              </a:ext>
            </a:extLst>
          </p:cNvPr>
          <p:cNvCxnSpPr>
            <a:stCxn id="566" idx="5"/>
          </p:cNvCxnSpPr>
          <p:nvPr/>
        </p:nvCxnSpPr>
        <p:spPr>
          <a:xfrm rot="5400000" flipH="1" flipV="1">
            <a:off x="9175854" y="3081041"/>
            <a:ext cx="508850" cy="1031652"/>
          </a:xfrm>
          <a:prstGeom prst="bentConnector4">
            <a:avLst>
              <a:gd name="adj1" fmla="val 8039"/>
              <a:gd name="adj2" fmla="val -5642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Conexão em Ângulos Retos 602">
            <a:extLst>
              <a:ext uri="{FF2B5EF4-FFF2-40B4-BE49-F238E27FC236}">
                <a16:creationId xmlns:a16="http://schemas.microsoft.com/office/drawing/2014/main" id="{8A93607D-BBC6-1F44-AD1A-59B4A1139249}"/>
              </a:ext>
            </a:extLst>
          </p:cNvPr>
          <p:cNvCxnSpPr/>
          <p:nvPr/>
        </p:nvCxnSpPr>
        <p:spPr>
          <a:xfrm flipV="1">
            <a:off x="8890535" y="3332609"/>
            <a:ext cx="1039528" cy="765534"/>
          </a:xfrm>
          <a:prstGeom prst="bentConnector3">
            <a:avLst>
              <a:gd name="adj1" fmla="val -123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Conexão Reta 606">
            <a:extLst>
              <a:ext uri="{FF2B5EF4-FFF2-40B4-BE49-F238E27FC236}">
                <a16:creationId xmlns:a16="http://schemas.microsoft.com/office/drawing/2014/main" id="{B9A94B60-BF88-9243-9702-CD67FEF47F6A}"/>
              </a:ext>
            </a:extLst>
          </p:cNvPr>
          <p:cNvCxnSpPr>
            <a:cxnSpLocks/>
          </p:cNvCxnSpPr>
          <p:nvPr/>
        </p:nvCxnSpPr>
        <p:spPr>
          <a:xfrm flipH="1">
            <a:off x="1741150" y="3279571"/>
            <a:ext cx="9588908" cy="196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Conexão em Ângulos Retos 611">
            <a:extLst>
              <a:ext uri="{FF2B5EF4-FFF2-40B4-BE49-F238E27FC236}">
                <a16:creationId xmlns:a16="http://schemas.microsoft.com/office/drawing/2014/main" id="{EDBB8F46-25CB-784A-9AB7-5D8016283C86}"/>
              </a:ext>
            </a:extLst>
          </p:cNvPr>
          <p:cNvCxnSpPr>
            <a:stCxn id="50" idx="7"/>
          </p:cNvCxnSpPr>
          <p:nvPr/>
        </p:nvCxnSpPr>
        <p:spPr>
          <a:xfrm rot="5400000" flipH="1" flipV="1">
            <a:off x="11223428" y="1563860"/>
            <a:ext cx="3050" cy="210209"/>
          </a:xfrm>
          <a:prstGeom prst="bentConnector4">
            <a:avLst>
              <a:gd name="adj1" fmla="val 66262"/>
              <a:gd name="adj2" fmla="val 5318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Conexão em Ângulos Retos 614">
            <a:extLst>
              <a:ext uri="{FF2B5EF4-FFF2-40B4-BE49-F238E27FC236}">
                <a16:creationId xmlns:a16="http://schemas.microsoft.com/office/drawing/2014/main" id="{A5580297-CCBA-D94B-9ACC-751F30F6A49A}"/>
              </a:ext>
            </a:extLst>
          </p:cNvPr>
          <p:cNvCxnSpPr>
            <a:stCxn id="49" idx="4"/>
          </p:cNvCxnSpPr>
          <p:nvPr/>
        </p:nvCxnSpPr>
        <p:spPr>
          <a:xfrm rot="5400000" flipH="1" flipV="1">
            <a:off x="11001274" y="1422520"/>
            <a:ext cx="38389" cy="573334"/>
          </a:xfrm>
          <a:prstGeom prst="bentConnector4">
            <a:avLst>
              <a:gd name="adj1" fmla="val 208674"/>
              <a:gd name="adj2" fmla="val 76479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Conexão em Ângulos Retos 618">
            <a:extLst>
              <a:ext uri="{FF2B5EF4-FFF2-40B4-BE49-F238E27FC236}">
                <a16:creationId xmlns:a16="http://schemas.microsoft.com/office/drawing/2014/main" id="{D85E04D3-50F7-0C45-85D7-A7F1A614FB8D}"/>
              </a:ext>
            </a:extLst>
          </p:cNvPr>
          <p:cNvCxnSpPr>
            <a:stCxn id="44" idx="0"/>
          </p:cNvCxnSpPr>
          <p:nvPr/>
        </p:nvCxnSpPr>
        <p:spPr>
          <a:xfrm rot="5400000" flipH="1" flipV="1">
            <a:off x="11156716" y="1736992"/>
            <a:ext cx="199752" cy="79898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Conexão em Ângulos Retos 620">
            <a:extLst>
              <a:ext uri="{FF2B5EF4-FFF2-40B4-BE49-F238E27FC236}">
                <a16:creationId xmlns:a16="http://schemas.microsoft.com/office/drawing/2014/main" id="{866A85F2-290F-A945-9DCF-3FE7D3EAB228}"/>
              </a:ext>
            </a:extLst>
          </p:cNvPr>
          <p:cNvCxnSpPr>
            <a:stCxn id="45" idx="5"/>
          </p:cNvCxnSpPr>
          <p:nvPr/>
        </p:nvCxnSpPr>
        <p:spPr>
          <a:xfrm rot="5400000" flipH="1">
            <a:off x="11126265" y="1902141"/>
            <a:ext cx="533144" cy="79316"/>
          </a:xfrm>
          <a:prstGeom prst="bentConnector3">
            <a:avLst>
              <a:gd name="adj1" fmla="val 96629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Conexão em Ângulos Retos 623">
            <a:extLst>
              <a:ext uri="{FF2B5EF4-FFF2-40B4-BE49-F238E27FC236}">
                <a16:creationId xmlns:a16="http://schemas.microsoft.com/office/drawing/2014/main" id="{B503BC76-D0F6-AD44-AD4A-C4C5968A2E9B}"/>
              </a:ext>
            </a:extLst>
          </p:cNvPr>
          <p:cNvCxnSpPr>
            <a:stCxn id="39" idx="4"/>
          </p:cNvCxnSpPr>
          <p:nvPr/>
        </p:nvCxnSpPr>
        <p:spPr>
          <a:xfrm rot="5400000" flipH="1">
            <a:off x="11466456" y="1571124"/>
            <a:ext cx="182190" cy="445937"/>
          </a:xfrm>
          <a:prstGeom prst="bentConnector4">
            <a:avLst>
              <a:gd name="adj1" fmla="val 9652"/>
              <a:gd name="adj2" fmla="val 5512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Conexão em Ângulos Retos 626">
            <a:extLst>
              <a:ext uri="{FF2B5EF4-FFF2-40B4-BE49-F238E27FC236}">
                <a16:creationId xmlns:a16="http://schemas.microsoft.com/office/drawing/2014/main" id="{86891A72-8382-0247-BE58-A1019F2C4610}"/>
              </a:ext>
            </a:extLst>
          </p:cNvPr>
          <p:cNvCxnSpPr>
            <a:stCxn id="20" idx="0"/>
          </p:cNvCxnSpPr>
          <p:nvPr/>
        </p:nvCxnSpPr>
        <p:spPr>
          <a:xfrm rot="5400000" flipH="1" flipV="1">
            <a:off x="10876185" y="1371027"/>
            <a:ext cx="137938" cy="750014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Conexão em Ângulos Retos 628">
            <a:extLst>
              <a:ext uri="{FF2B5EF4-FFF2-40B4-BE49-F238E27FC236}">
                <a16:creationId xmlns:a16="http://schemas.microsoft.com/office/drawing/2014/main" id="{469ADFE7-01C4-5349-8D1F-1AEBC4571836}"/>
              </a:ext>
            </a:extLst>
          </p:cNvPr>
          <p:cNvCxnSpPr>
            <a:stCxn id="21" idx="5"/>
          </p:cNvCxnSpPr>
          <p:nvPr/>
        </p:nvCxnSpPr>
        <p:spPr>
          <a:xfrm rot="5400000" flipH="1" flipV="1">
            <a:off x="10760320" y="1560572"/>
            <a:ext cx="406143" cy="686027"/>
          </a:xfrm>
          <a:prstGeom prst="bentConnector4">
            <a:avLst>
              <a:gd name="adj1" fmla="val 3367"/>
              <a:gd name="adj2" fmla="val -1623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onexão em Ângulos Retos 632">
            <a:extLst>
              <a:ext uri="{FF2B5EF4-FFF2-40B4-BE49-F238E27FC236}">
                <a16:creationId xmlns:a16="http://schemas.microsoft.com/office/drawing/2014/main" id="{0415ED0B-4B8C-D447-9898-E253F3B6781A}"/>
              </a:ext>
            </a:extLst>
          </p:cNvPr>
          <p:cNvCxnSpPr>
            <a:cxnSpLocks/>
          </p:cNvCxnSpPr>
          <p:nvPr/>
        </p:nvCxnSpPr>
        <p:spPr>
          <a:xfrm flipV="1">
            <a:off x="10570146" y="1693041"/>
            <a:ext cx="679271" cy="591413"/>
          </a:xfrm>
          <a:prstGeom prst="bentConnector3">
            <a:avLst>
              <a:gd name="adj1" fmla="val -10404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Conexão em Ângulos Retos 636">
            <a:extLst>
              <a:ext uri="{FF2B5EF4-FFF2-40B4-BE49-F238E27FC236}">
                <a16:creationId xmlns:a16="http://schemas.microsoft.com/office/drawing/2014/main" id="{F2C761E6-9295-E049-8087-515C5CBC5E60}"/>
              </a:ext>
            </a:extLst>
          </p:cNvPr>
          <p:cNvCxnSpPr>
            <a:cxnSpLocks/>
            <a:stCxn id="42" idx="5"/>
          </p:cNvCxnSpPr>
          <p:nvPr/>
        </p:nvCxnSpPr>
        <p:spPr>
          <a:xfrm rot="5400000" flipH="1">
            <a:off x="11161307" y="1863140"/>
            <a:ext cx="847547" cy="473349"/>
          </a:xfrm>
          <a:prstGeom prst="bentConnector3">
            <a:avLst>
              <a:gd name="adj1" fmla="val 10181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xão em Ângulos Retos 199">
            <a:extLst>
              <a:ext uri="{FF2B5EF4-FFF2-40B4-BE49-F238E27FC236}">
                <a16:creationId xmlns:a16="http://schemas.microsoft.com/office/drawing/2014/main" id="{04974FA5-1EAF-9445-87A6-CF6868394F98}"/>
              </a:ext>
            </a:extLst>
          </p:cNvPr>
          <p:cNvCxnSpPr/>
          <p:nvPr/>
        </p:nvCxnSpPr>
        <p:spPr>
          <a:xfrm rot="5400000" flipH="1" flipV="1">
            <a:off x="10555277" y="1742550"/>
            <a:ext cx="805354" cy="700239"/>
          </a:xfrm>
          <a:prstGeom prst="bentConnector3">
            <a:avLst>
              <a:gd name="adj1" fmla="val 92214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xão em Ângulos Retos 202">
            <a:extLst>
              <a:ext uri="{FF2B5EF4-FFF2-40B4-BE49-F238E27FC236}">
                <a16:creationId xmlns:a16="http://schemas.microsoft.com/office/drawing/2014/main" id="{AAA54C19-B85B-0A49-9221-B36D082EE78B}"/>
              </a:ext>
            </a:extLst>
          </p:cNvPr>
          <p:cNvCxnSpPr>
            <a:stCxn id="24" idx="7"/>
          </p:cNvCxnSpPr>
          <p:nvPr/>
        </p:nvCxnSpPr>
        <p:spPr>
          <a:xfrm rot="5400000" flipH="1" flipV="1">
            <a:off x="10587940" y="1851164"/>
            <a:ext cx="948110" cy="565931"/>
          </a:xfrm>
          <a:prstGeom prst="bentConnector3">
            <a:avLst>
              <a:gd name="adj1" fmla="val 92452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xão em Ângulos Retos 205">
            <a:extLst>
              <a:ext uri="{FF2B5EF4-FFF2-40B4-BE49-F238E27FC236}">
                <a16:creationId xmlns:a16="http://schemas.microsoft.com/office/drawing/2014/main" id="{78103772-C89D-C843-AEEF-B8D3AB025DA8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10758615" y="2035224"/>
            <a:ext cx="886004" cy="237088"/>
          </a:xfrm>
          <a:prstGeom prst="bentConnector3">
            <a:avLst>
              <a:gd name="adj1" fmla="val 6896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xão em Ângulos Retos 210">
            <a:extLst>
              <a:ext uri="{FF2B5EF4-FFF2-40B4-BE49-F238E27FC236}">
                <a16:creationId xmlns:a16="http://schemas.microsoft.com/office/drawing/2014/main" id="{53815A66-E9E1-6145-AAF7-258A3762183F}"/>
              </a:ext>
            </a:extLst>
          </p:cNvPr>
          <p:cNvCxnSpPr>
            <a:stCxn id="46" idx="0"/>
          </p:cNvCxnSpPr>
          <p:nvPr/>
        </p:nvCxnSpPr>
        <p:spPr>
          <a:xfrm rot="5400000" flipH="1" flipV="1">
            <a:off x="10906946" y="2008464"/>
            <a:ext cx="741584" cy="104640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xão em Ângulos Retos 212">
            <a:extLst>
              <a:ext uri="{FF2B5EF4-FFF2-40B4-BE49-F238E27FC236}">
                <a16:creationId xmlns:a16="http://schemas.microsoft.com/office/drawing/2014/main" id="{E74AC5F0-6ABB-7A4E-9EB7-7818FD641CB0}"/>
              </a:ext>
            </a:extLst>
          </p:cNvPr>
          <p:cNvCxnSpPr>
            <a:cxnSpLocks/>
            <a:stCxn id="40" idx="4"/>
          </p:cNvCxnSpPr>
          <p:nvPr/>
        </p:nvCxnSpPr>
        <p:spPr>
          <a:xfrm rot="5400000" flipH="1">
            <a:off x="11367179" y="1673963"/>
            <a:ext cx="393441" cy="451058"/>
          </a:xfrm>
          <a:prstGeom prst="bentConnector4">
            <a:avLst>
              <a:gd name="adj1" fmla="val 12415"/>
              <a:gd name="adj2" fmla="val 611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Conexão em Ângulos Retos 639">
            <a:extLst>
              <a:ext uri="{FF2B5EF4-FFF2-40B4-BE49-F238E27FC236}">
                <a16:creationId xmlns:a16="http://schemas.microsoft.com/office/drawing/2014/main" id="{F88C7FC3-A5BD-F34C-80E0-70C6FE26725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239674" y="1816345"/>
            <a:ext cx="628613" cy="399052"/>
          </a:xfrm>
          <a:prstGeom prst="bentConnector3">
            <a:avLst>
              <a:gd name="adj1" fmla="val 5864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Conexão em Ângulos Retos 640">
            <a:extLst>
              <a:ext uri="{FF2B5EF4-FFF2-40B4-BE49-F238E27FC236}">
                <a16:creationId xmlns:a16="http://schemas.microsoft.com/office/drawing/2014/main" id="{9C93F76D-EFAA-994B-BFAE-6FA436C53F3C}"/>
              </a:ext>
            </a:extLst>
          </p:cNvPr>
          <p:cNvCxnSpPr>
            <a:cxnSpLocks/>
            <a:stCxn id="42" idx="1"/>
          </p:cNvCxnSpPr>
          <p:nvPr/>
        </p:nvCxnSpPr>
        <p:spPr>
          <a:xfrm rot="16200000" flipV="1">
            <a:off x="11151622" y="1867817"/>
            <a:ext cx="801825" cy="409141"/>
          </a:xfrm>
          <a:prstGeom prst="bentConnector3">
            <a:avLst>
              <a:gd name="adj1" fmla="val 29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xão em Ângulos Retos 224">
            <a:extLst>
              <a:ext uri="{FF2B5EF4-FFF2-40B4-BE49-F238E27FC236}">
                <a16:creationId xmlns:a16="http://schemas.microsoft.com/office/drawing/2014/main" id="{6D79D1B4-820D-7F49-BD02-29C536321E2A}"/>
              </a:ext>
            </a:extLst>
          </p:cNvPr>
          <p:cNvCxnSpPr/>
          <p:nvPr/>
        </p:nvCxnSpPr>
        <p:spPr>
          <a:xfrm rot="16200000" flipV="1">
            <a:off x="11025285" y="2105583"/>
            <a:ext cx="976315" cy="280759"/>
          </a:xfrm>
          <a:prstGeom prst="bentConnector3">
            <a:avLst>
              <a:gd name="adj1" fmla="val 917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xão em Ângulos Retos 227">
            <a:extLst>
              <a:ext uri="{FF2B5EF4-FFF2-40B4-BE49-F238E27FC236}">
                <a16:creationId xmlns:a16="http://schemas.microsoft.com/office/drawing/2014/main" id="{CFBD30E9-4C06-B143-853C-1DDC34C5F2C9}"/>
              </a:ext>
            </a:extLst>
          </p:cNvPr>
          <p:cNvCxnSpPr>
            <a:cxnSpLocks/>
            <a:stCxn id="26" idx="1"/>
          </p:cNvCxnSpPr>
          <p:nvPr/>
        </p:nvCxnSpPr>
        <p:spPr>
          <a:xfrm rot="5400000" flipH="1" flipV="1">
            <a:off x="10987996" y="1713385"/>
            <a:ext cx="223033" cy="4332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ruz 156">
            <a:extLst>
              <a:ext uri="{FF2B5EF4-FFF2-40B4-BE49-F238E27FC236}">
                <a16:creationId xmlns:a16="http://schemas.microsoft.com/office/drawing/2014/main" id="{815C6724-9BDA-C841-99C3-AEDD80F8AF7C}"/>
              </a:ext>
            </a:extLst>
          </p:cNvPr>
          <p:cNvSpPr/>
          <p:nvPr/>
        </p:nvSpPr>
        <p:spPr>
          <a:xfrm>
            <a:off x="9901510" y="3295908"/>
            <a:ext cx="92765" cy="96180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32" name="Conexão em Ângulos Retos 231">
            <a:extLst>
              <a:ext uri="{FF2B5EF4-FFF2-40B4-BE49-F238E27FC236}">
                <a16:creationId xmlns:a16="http://schemas.microsoft.com/office/drawing/2014/main" id="{26BCDFB2-9289-BE44-81DC-40D7C0FDD42F}"/>
              </a:ext>
            </a:extLst>
          </p:cNvPr>
          <p:cNvCxnSpPr>
            <a:endCxn id="172" idx="0"/>
          </p:cNvCxnSpPr>
          <p:nvPr/>
        </p:nvCxnSpPr>
        <p:spPr>
          <a:xfrm rot="16200000" flipH="1">
            <a:off x="10108195" y="3438205"/>
            <a:ext cx="176311" cy="1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Conexão em Ângulos Retos 641">
            <a:extLst>
              <a:ext uri="{FF2B5EF4-FFF2-40B4-BE49-F238E27FC236}">
                <a16:creationId xmlns:a16="http://schemas.microsoft.com/office/drawing/2014/main" id="{B48422C2-2C09-274D-BA8D-1EC132E03967}"/>
              </a:ext>
            </a:extLst>
          </p:cNvPr>
          <p:cNvCxnSpPr>
            <a:cxnSpLocks/>
            <a:endCxn id="174" idx="0"/>
          </p:cNvCxnSpPr>
          <p:nvPr/>
        </p:nvCxnSpPr>
        <p:spPr>
          <a:xfrm rot="5400000">
            <a:off x="9979292" y="3573588"/>
            <a:ext cx="469620" cy="35502"/>
          </a:xfrm>
          <a:prstGeom prst="bentConnector3">
            <a:avLst>
              <a:gd name="adj1" fmla="val 102422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Conexão em Ângulos Retos 644">
            <a:extLst>
              <a:ext uri="{FF2B5EF4-FFF2-40B4-BE49-F238E27FC236}">
                <a16:creationId xmlns:a16="http://schemas.microsoft.com/office/drawing/2014/main" id="{6B5F8A6D-6DFA-EE4E-8F7B-DEB9D17A8075}"/>
              </a:ext>
            </a:extLst>
          </p:cNvPr>
          <p:cNvCxnSpPr>
            <a:cxnSpLocks/>
            <a:endCxn id="188" idx="4"/>
          </p:cNvCxnSpPr>
          <p:nvPr/>
        </p:nvCxnSpPr>
        <p:spPr>
          <a:xfrm rot="16200000" flipH="1">
            <a:off x="11137680" y="3501742"/>
            <a:ext cx="424020" cy="16375"/>
          </a:xfrm>
          <a:prstGeom prst="bentConnector5">
            <a:avLst>
              <a:gd name="adj1" fmla="val 14888"/>
              <a:gd name="adj2" fmla="val 57014"/>
              <a:gd name="adj3" fmla="val 94009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Conexão em Ângulos Retos 653">
            <a:extLst>
              <a:ext uri="{FF2B5EF4-FFF2-40B4-BE49-F238E27FC236}">
                <a16:creationId xmlns:a16="http://schemas.microsoft.com/office/drawing/2014/main" id="{6E2259AE-3ACF-864E-934F-C122F4ED19A2}"/>
              </a:ext>
            </a:extLst>
          </p:cNvPr>
          <p:cNvCxnSpPr>
            <a:cxnSpLocks/>
            <a:endCxn id="187" idx="5"/>
          </p:cNvCxnSpPr>
          <p:nvPr/>
        </p:nvCxnSpPr>
        <p:spPr>
          <a:xfrm rot="16200000" flipH="1">
            <a:off x="11041745" y="3655153"/>
            <a:ext cx="670499" cy="45080"/>
          </a:xfrm>
          <a:prstGeom prst="bentConnector5">
            <a:avLst>
              <a:gd name="adj1" fmla="val 45473"/>
              <a:gd name="adj2" fmla="val -21994"/>
              <a:gd name="adj3" fmla="val 1214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Conexão em Ângulos Retos 659">
            <a:extLst>
              <a:ext uri="{FF2B5EF4-FFF2-40B4-BE49-F238E27FC236}">
                <a16:creationId xmlns:a16="http://schemas.microsoft.com/office/drawing/2014/main" id="{E76FAB71-008F-5040-BFCB-E752ACC8B490}"/>
              </a:ext>
            </a:extLst>
          </p:cNvPr>
          <p:cNvCxnSpPr>
            <a:endCxn id="166" idx="1"/>
          </p:cNvCxnSpPr>
          <p:nvPr/>
        </p:nvCxnSpPr>
        <p:spPr>
          <a:xfrm flipV="1">
            <a:off x="10196350" y="3346307"/>
            <a:ext cx="197180" cy="3744"/>
          </a:xfrm>
          <a:prstGeom prst="bentConnector4">
            <a:avLst>
              <a:gd name="adj1" fmla="val -6903"/>
              <a:gd name="adj2" fmla="val -9148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Conexão em Ângulos Retos 663">
            <a:extLst>
              <a:ext uri="{FF2B5EF4-FFF2-40B4-BE49-F238E27FC236}">
                <a16:creationId xmlns:a16="http://schemas.microsoft.com/office/drawing/2014/main" id="{A85490F3-796E-2D42-9C42-BE2C03A65B61}"/>
              </a:ext>
            </a:extLst>
          </p:cNvPr>
          <p:cNvCxnSpPr>
            <a:cxnSpLocks/>
          </p:cNvCxnSpPr>
          <p:nvPr/>
        </p:nvCxnSpPr>
        <p:spPr>
          <a:xfrm rot="10800000">
            <a:off x="10202170" y="3349926"/>
            <a:ext cx="451380" cy="349901"/>
          </a:xfrm>
          <a:prstGeom prst="bentConnector3">
            <a:avLst>
              <a:gd name="adj1" fmla="val 84629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Conexão em Ângulos Retos 668">
            <a:extLst>
              <a:ext uri="{FF2B5EF4-FFF2-40B4-BE49-F238E27FC236}">
                <a16:creationId xmlns:a16="http://schemas.microsoft.com/office/drawing/2014/main" id="{07067B54-F58A-5945-A65B-308E8BEA233F}"/>
              </a:ext>
            </a:extLst>
          </p:cNvPr>
          <p:cNvCxnSpPr>
            <a:stCxn id="252" idx="7"/>
          </p:cNvCxnSpPr>
          <p:nvPr/>
        </p:nvCxnSpPr>
        <p:spPr>
          <a:xfrm rot="16200000" flipV="1">
            <a:off x="10154555" y="3462655"/>
            <a:ext cx="622527" cy="440117"/>
          </a:xfrm>
          <a:prstGeom prst="bentConnector3">
            <a:avLst>
              <a:gd name="adj1" fmla="val 6883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Conexão em Ângulos Retos 671">
            <a:extLst>
              <a:ext uri="{FF2B5EF4-FFF2-40B4-BE49-F238E27FC236}">
                <a16:creationId xmlns:a16="http://schemas.microsoft.com/office/drawing/2014/main" id="{A10965A1-16EE-E646-9F0F-08B318360965}"/>
              </a:ext>
            </a:extLst>
          </p:cNvPr>
          <p:cNvCxnSpPr/>
          <p:nvPr/>
        </p:nvCxnSpPr>
        <p:spPr>
          <a:xfrm rot="10800000">
            <a:off x="11326964" y="3350052"/>
            <a:ext cx="281805" cy="21399"/>
          </a:xfrm>
          <a:prstGeom prst="bentConnector3">
            <a:avLst>
              <a:gd name="adj1" fmla="val 424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Conexão em Ângulos Retos 674">
            <a:extLst>
              <a:ext uri="{FF2B5EF4-FFF2-40B4-BE49-F238E27FC236}">
                <a16:creationId xmlns:a16="http://schemas.microsoft.com/office/drawing/2014/main" id="{18BA899F-A7C6-B04B-87F6-FCC4E1A9DDC5}"/>
              </a:ext>
            </a:extLst>
          </p:cNvPr>
          <p:cNvCxnSpPr/>
          <p:nvPr/>
        </p:nvCxnSpPr>
        <p:spPr>
          <a:xfrm rot="5400000" flipH="1" flipV="1">
            <a:off x="9830726" y="3732519"/>
            <a:ext cx="731248" cy="12700"/>
          </a:xfrm>
          <a:prstGeom prst="bentConnector3">
            <a:avLst>
              <a:gd name="adj1" fmla="val 190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Conexão em Ângulos Retos 677">
            <a:extLst>
              <a:ext uri="{FF2B5EF4-FFF2-40B4-BE49-F238E27FC236}">
                <a16:creationId xmlns:a16="http://schemas.microsoft.com/office/drawing/2014/main" id="{83550FCB-F211-C04D-8E22-71D73F6B5B51}"/>
              </a:ext>
            </a:extLst>
          </p:cNvPr>
          <p:cNvCxnSpPr>
            <a:cxnSpLocks/>
            <a:stCxn id="177" idx="4"/>
          </p:cNvCxnSpPr>
          <p:nvPr/>
        </p:nvCxnSpPr>
        <p:spPr>
          <a:xfrm rot="5400000" flipH="1">
            <a:off x="9815740" y="3716091"/>
            <a:ext cx="987895" cy="226672"/>
          </a:xfrm>
          <a:prstGeom prst="bentConnector3">
            <a:avLst>
              <a:gd name="adj1" fmla="val 9552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Conexão em Ângulos Retos 682">
            <a:extLst>
              <a:ext uri="{FF2B5EF4-FFF2-40B4-BE49-F238E27FC236}">
                <a16:creationId xmlns:a16="http://schemas.microsoft.com/office/drawing/2014/main" id="{27934B0D-CC9C-924B-9A3D-C3D0FACAF579}"/>
              </a:ext>
            </a:extLst>
          </p:cNvPr>
          <p:cNvCxnSpPr>
            <a:cxnSpLocks/>
            <a:stCxn id="180" idx="0"/>
          </p:cNvCxnSpPr>
          <p:nvPr/>
        </p:nvCxnSpPr>
        <p:spPr>
          <a:xfrm rot="5400000" flipH="1" flipV="1">
            <a:off x="10721253" y="3658098"/>
            <a:ext cx="900476" cy="297339"/>
          </a:xfrm>
          <a:prstGeom prst="bentConnector3">
            <a:avLst>
              <a:gd name="adj1" fmla="val 6866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Conexão em Ângulos Retos 685">
            <a:extLst>
              <a:ext uri="{FF2B5EF4-FFF2-40B4-BE49-F238E27FC236}">
                <a16:creationId xmlns:a16="http://schemas.microsoft.com/office/drawing/2014/main" id="{0B8603BC-78FA-7B4D-A5BD-18F81C0EB7DD}"/>
              </a:ext>
            </a:extLst>
          </p:cNvPr>
          <p:cNvCxnSpPr>
            <a:stCxn id="176" idx="4"/>
          </p:cNvCxnSpPr>
          <p:nvPr/>
        </p:nvCxnSpPr>
        <p:spPr>
          <a:xfrm rot="5400000" flipH="1">
            <a:off x="11422787" y="3271455"/>
            <a:ext cx="309947" cy="496481"/>
          </a:xfrm>
          <a:prstGeom prst="bentConnector4">
            <a:avLst>
              <a:gd name="adj1" fmla="val 102752"/>
              <a:gd name="adj2" fmla="val 96319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Conexão em Ângulos Retos 690">
            <a:extLst>
              <a:ext uri="{FF2B5EF4-FFF2-40B4-BE49-F238E27FC236}">
                <a16:creationId xmlns:a16="http://schemas.microsoft.com/office/drawing/2014/main" id="{ED88126E-F0AB-364C-86AB-F80679C6F6C7}"/>
              </a:ext>
            </a:extLst>
          </p:cNvPr>
          <p:cNvCxnSpPr>
            <a:cxnSpLocks/>
          </p:cNvCxnSpPr>
          <p:nvPr/>
        </p:nvCxnSpPr>
        <p:spPr>
          <a:xfrm rot="5400000" flipH="1">
            <a:off x="11351395" y="3347988"/>
            <a:ext cx="534494" cy="489047"/>
          </a:xfrm>
          <a:prstGeom prst="bentConnector3">
            <a:avLst>
              <a:gd name="adj1" fmla="val 9029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Conexão em Ângulos Retos 693">
            <a:extLst>
              <a:ext uri="{FF2B5EF4-FFF2-40B4-BE49-F238E27FC236}">
                <a16:creationId xmlns:a16="http://schemas.microsoft.com/office/drawing/2014/main" id="{56789F25-4AD0-8141-842F-0C2A909F11A8}"/>
              </a:ext>
            </a:extLst>
          </p:cNvPr>
          <p:cNvCxnSpPr/>
          <p:nvPr/>
        </p:nvCxnSpPr>
        <p:spPr>
          <a:xfrm rot="16200000" flipV="1">
            <a:off x="11229401" y="3491949"/>
            <a:ext cx="721653" cy="471546"/>
          </a:xfrm>
          <a:prstGeom prst="bentConnector3">
            <a:avLst>
              <a:gd name="adj1" fmla="val 83572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Conexão em Ângulos Retos 696">
            <a:extLst>
              <a:ext uri="{FF2B5EF4-FFF2-40B4-BE49-F238E27FC236}">
                <a16:creationId xmlns:a16="http://schemas.microsoft.com/office/drawing/2014/main" id="{7BFF6446-C0F6-4B45-A294-448D425BCAEC}"/>
              </a:ext>
            </a:extLst>
          </p:cNvPr>
          <p:cNvCxnSpPr>
            <a:stCxn id="179" idx="5"/>
          </p:cNvCxnSpPr>
          <p:nvPr/>
        </p:nvCxnSpPr>
        <p:spPr>
          <a:xfrm rot="5400000" flipH="1">
            <a:off x="11017038" y="3687467"/>
            <a:ext cx="962097" cy="287266"/>
          </a:xfrm>
          <a:prstGeom prst="bentConnector3">
            <a:avLst>
              <a:gd name="adj1" fmla="val 764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Conexão Reta 699">
            <a:extLst>
              <a:ext uri="{FF2B5EF4-FFF2-40B4-BE49-F238E27FC236}">
                <a16:creationId xmlns:a16="http://schemas.microsoft.com/office/drawing/2014/main" id="{F26421DF-55F5-364D-9D0C-23D7866B0130}"/>
              </a:ext>
            </a:extLst>
          </p:cNvPr>
          <p:cNvCxnSpPr>
            <a:cxnSpLocks/>
          </p:cNvCxnSpPr>
          <p:nvPr/>
        </p:nvCxnSpPr>
        <p:spPr>
          <a:xfrm flipH="1" flipV="1">
            <a:off x="10157883" y="3361358"/>
            <a:ext cx="641786" cy="78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Conexão em Ângulos Retos 701">
            <a:extLst>
              <a:ext uri="{FF2B5EF4-FFF2-40B4-BE49-F238E27FC236}">
                <a16:creationId xmlns:a16="http://schemas.microsoft.com/office/drawing/2014/main" id="{B44F9054-A900-B14D-AC52-AFE159C9C536}"/>
              </a:ext>
            </a:extLst>
          </p:cNvPr>
          <p:cNvCxnSpPr/>
          <p:nvPr/>
        </p:nvCxnSpPr>
        <p:spPr>
          <a:xfrm flipV="1">
            <a:off x="11128788" y="3342442"/>
            <a:ext cx="191373" cy="64567"/>
          </a:xfrm>
          <a:prstGeom prst="bentConnector3">
            <a:avLst>
              <a:gd name="adj1" fmla="val 5816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Conexão em Ângulos Retos 704">
            <a:extLst>
              <a:ext uri="{FF2B5EF4-FFF2-40B4-BE49-F238E27FC236}">
                <a16:creationId xmlns:a16="http://schemas.microsoft.com/office/drawing/2014/main" id="{C734CBE0-5C08-E54C-9217-983B41E5B897}"/>
              </a:ext>
            </a:extLst>
          </p:cNvPr>
          <p:cNvCxnSpPr>
            <a:endCxn id="295" idx="4"/>
          </p:cNvCxnSpPr>
          <p:nvPr/>
        </p:nvCxnSpPr>
        <p:spPr>
          <a:xfrm rot="16200000" flipH="1">
            <a:off x="8493421" y="3514670"/>
            <a:ext cx="302669" cy="6328"/>
          </a:xfrm>
          <a:prstGeom prst="bentConnector5">
            <a:avLst>
              <a:gd name="adj1" fmla="val 38252"/>
              <a:gd name="adj2" fmla="val -4535"/>
              <a:gd name="adj3" fmla="val 8817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Conexão em Ângulos Retos 708">
            <a:extLst>
              <a:ext uri="{FF2B5EF4-FFF2-40B4-BE49-F238E27FC236}">
                <a16:creationId xmlns:a16="http://schemas.microsoft.com/office/drawing/2014/main" id="{7A17E22C-616E-C54D-BBD6-E7A02230D13D}"/>
              </a:ext>
            </a:extLst>
          </p:cNvPr>
          <p:cNvCxnSpPr/>
          <p:nvPr/>
        </p:nvCxnSpPr>
        <p:spPr>
          <a:xfrm rot="10800000">
            <a:off x="8468336" y="3357883"/>
            <a:ext cx="144081" cy="9012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Conexão em Ângulos Retos 710">
            <a:extLst>
              <a:ext uri="{FF2B5EF4-FFF2-40B4-BE49-F238E27FC236}">
                <a16:creationId xmlns:a16="http://schemas.microsoft.com/office/drawing/2014/main" id="{82ED504D-316A-6A40-86B3-31FFBEA6266E}"/>
              </a:ext>
            </a:extLst>
          </p:cNvPr>
          <p:cNvCxnSpPr>
            <a:endCxn id="294" idx="4"/>
          </p:cNvCxnSpPr>
          <p:nvPr/>
        </p:nvCxnSpPr>
        <p:spPr>
          <a:xfrm rot="5400000">
            <a:off x="8338507" y="3661398"/>
            <a:ext cx="615050" cy="8021"/>
          </a:xfrm>
          <a:prstGeom prst="bentConnector5">
            <a:avLst>
              <a:gd name="adj1" fmla="val -1457"/>
              <a:gd name="adj2" fmla="val -778980"/>
              <a:gd name="adj3" fmla="val 9865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Conexão em Ângulos Retos 716">
            <a:extLst>
              <a:ext uri="{FF2B5EF4-FFF2-40B4-BE49-F238E27FC236}">
                <a16:creationId xmlns:a16="http://schemas.microsoft.com/office/drawing/2014/main" id="{AC92371C-3D5F-1E42-928B-90614369AA2B}"/>
              </a:ext>
            </a:extLst>
          </p:cNvPr>
          <p:cNvCxnSpPr>
            <a:stCxn id="268" idx="0"/>
          </p:cNvCxnSpPr>
          <p:nvPr/>
        </p:nvCxnSpPr>
        <p:spPr>
          <a:xfrm rot="5400000" flipH="1" flipV="1">
            <a:off x="8320824" y="3461653"/>
            <a:ext cx="379251" cy="171712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Conexão em Ângulos Retos 718">
            <a:extLst>
              <a:ext uri="{FF2B5EF4-FFF2-40B4-BE49-F238E27FC236}">
                <a16:creationId xmlns:a16="http://schemas.microsoft.com/office/drawing/2014/main" id="{2D7798EE-63EC-8644-B6FD-F43D57D4ABC4}"/>
              </a:ext>
            </a:extLst>
          </p:cNvPr>
          <p:cNvCxnSpPr>
            <a:stCxn id="279" idx="7"/>
          </p:cNvCxnSpPr>
          <p:nvPr/>
        </p:nvCxnSpPr>
        <p:spPr>
          <a:xfrm rot="5400000" flipH="1" flipV="1">
            <a:off x="8098597" y="3764903"/>
            <a:ext cx="888688" cy="106728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Conexão em Ângulos Retos 720">
            <a:extLst>
              <a:ext uri="{FF2B5EF4-FFF2-40B4-BE49-F238E27FC236}">
                <a16:creationId xmlns:a16="http://schemas.microsoft.com/office/drawing/2014/main" id="{D4507FBD-DE89-754D-A123-8362291221D3}"/>
              </a:ext>
            </a:extLst>
          </p:cNvPr>
          <p:cNvCxnSpPr>
            <a:stCxn id="293" idx="0"/>
          </p:cNvCxnSpPr>
          <p:nvPr/>
        </p:nvCxnSpPr>
        <p:spPr>
          <a:xfrm rot="5400000" flipH="1" flipV="1">
            <a:off x="8259296" y="3218772"/>
            <a:ext cx="207858" cy="554082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Conexão em Ângulos Retos 722">
            <a:extLst>
              <a:ext uri="{FF2B5EF4-FFF2-40B4-BE49-F238E27FC236}">
                <a16:creationId xmlns:a16="http://schemas.microsoft.com/office/drawing/2014/main" id="{E79CEFFA-61B8-E645-B757-222C67A688E2}"/>
              </a:ext>
            </a:extLst>
          </p:cNvPr>
          <p:cNvCxnSpPr>
            <a:stCxn id="290" idx="5"/>
          </p:cNvCxnSpPr>
          <p:nvPr/>
        </p:nvCxnSpPr>
        <p:spPr>
          <a:xfrm rot="5400000" flipH="1" flipV="1">
            <a:off x="8079034" y="3399531"/>
            <a:ext cx="588594" cy="537378"/>
          </a:xfrm>
          <a:prstGeom prst="bentConnector3">
            <a:avLst>
              <a:gd name="adj1" fmla="val 79183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Conexão em Ângulos Retos 725">
            <a:extLst>
              <a:ext uri="{FF2B5EF4-FFF2-40B4-BE49-F238E27FC236}">
                <a16:creationId xmlns:a16="http://schemas.microsoft.com/office/drawing/2014/main" id="{02A26229-75A2-D24B-B181-57F79FFA970B}"/>
              </a:ext>
            </a:extLst>
          </p:cNvPr>
          <p:cNvCxnSpPr>
            <a:cxnSpLocks/>
            <a:stCxn id="278" idx="7"/>
          </p:cNvCxnSpPr>
          <p:nvPr/>
        </p:nvCxnSpPr>
        <p:spPr>
          <a:xfrm rot="5400000" flipH="1" flipV="1">
            <a:off x="7920941" y="3613883"/>
            <a:ext cx="896508" cy="402532"/>
          </a:xfrm>
          <a:prstGeom prst="bentConnector3">
            <a:avLst>
              <a:gd name="adj1" fmla="val 6536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Conexão em Ângulos Retos 731">
            <a:extLst>
              <a:ext uri="{FF2B5EF4-FFF2-40B4-BE49-F238E27FC236}">
                <a16:creationId xmlns:a16="http://schemas.microsoft.com/office/drawing/2014/main" id="{B0956EAB-4DDE-3E4A-BF5D-F622047CF454}"/>
              </a:ext>
            </a:extLst>
          </p:cNvPr>
          <p:cNvCxnSpPr>
            <a:endCxn id="289" idx="0"/>
          </p:cNvCxnSpPr>
          <p:nvPr/>
        </p:nvCxnSpPr>
        <p:spPr>
          <a:xfrm rot="5400000">
            <a:off x="6205731" y="3454752"/>
            <a:ext cx="220257" cy="58598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Conexão em Ângulos Retos 733">
            <a:extLst>
              <a:ext uri="{FF2B5EF4-FFF2-40B4-BE49-F238E27FC236}">
                <a16:creationId xmlns:a16="http://schemas.microsoft.com/office/drawing/2014/main" id="{E61DEAD9-1BB9-7E41-80FA-4C48C2441DE0}"/>
              </a:ext>
            </a:extLst>
          </p:cNvPr>
          <p:cNvCxnSpPr>
            <a:stCxn id="287" idx="4"/>
          </p:cNvCxnSpPr>
          <p:nvPr/>
        </p:nvCxnSpPr>
        <p:spPr>
          <a:xfrm rot="5400000" flipH="1" flipV="1">
            <a:off x="6010185" y="3631837"/>
            <a:ext cx="622968" cy="74930"/>
          </a:xfrm>
          <a:prstGeom prst="bentConnector3">
            <a:avLst>
              <a:gd name="adj1" fmla="val 309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Conexão em Ângulos Retos 736">
            <a:extLst>
              <a:ext uri="{FF2B5EF4-FFF2-40B4-BE49-F238E27FC236}">
                <a16:creationId xmlns:a16="http://schemas.microsoft.com/office/drawing/2014/main" id="{015EFDD5-5FB0-8445-AC0E-94A38B851D10}"/>
              </a:ext>
            </a:extLst>
          </p:cNvPr>
          <p:cNvCxnSpPr>
            <a:endCxn id="273" idx="7"/>
          </p:cNvCxnSpPr>
          <p:nvPr/>
        </p:nvCxnSpPr>
        <p:spPr>
          <a:xfrm rot="16200000" flipH="1">
            <a:off x="5959631" y="3780192"/>
            <a:ext cx="904789" cy="60169"/>
          </a:xfrm>
          <a:prstGeom prst="bentConnector3">
            <a:avLst>
              <a:gd name="adj1" fmla="val 68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Conexão em Ângulos Retos 740">
            <a:extLst>
              <a:ext uri="{FF2B5EF4-FFF2-40B4-BE49-F238E27FC236}">
                <a16:creationId xmlns:a16="http://schemas.microsoft.com/office/drawing/2014/main" id="{48A8DAA0-DF54-8740-AE04-9657C5E24FAF}"/>
              </a:ext>
            </a:extLst>
          </p:cNvPr>
          <p:cNvCxnSpPr>
            <a:stCxn id="286" idx="4"/>
          </p:cNvCxnSpPr>
          <p:nvPr/>
        </p:nvCxnSpPr>
        <p:spPr>
          <a:xfrm rot="5400000" flipH="1">
            <a:off x="6480393" y="3293432"/>
            <a:ext cx="276726" cy="473630"/>
          </a:xfrm>
          <a:prstGeom prst="bentConnector4">
            <a:avLst>
              <a:gd name="adj1" fmla="val 8957"/>
              <a:gd name="adj2" fmla="val 5482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Conexão em Ângulos Retos 743">
            <a:extLst>
              <a:ext uri="{FF2B5EF4-FFF2-40B4-BE49-F238E27FC236}">
                <a16:creationId xmlns:a16="http://schemas.microsoft.com/office/drawing/2014/main" id="{A8600915-499E-0347-8452-8B44F2DCAA6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10600" y="3456800"/>
            <a:ext cx="610842" cy="468160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Conexão em Ângulos Retos 746">
            <a:extLst>
              <a:ext uri="{FF2B5EF4-FFF2-40B4-BE49-F238E27FC236}">
                <a16:creationId xmlns:a16="http://schemas.microsoft.com/office/drawing/2014/main" id="{A7CD67C2-E399-854F-BCFA-A826D237F4CE}"/>
              </a:ext>
            </a:extLst>
          </p:cNvPr>
          <p:cNvCxnSpPr>
            <a:stCxn id="274" idx="1"/>
          </p:cNvCxnSpPr>
          <p:nvPr/>
        </p:nvCxnSpPr>
        <p:spPr>
          <a:xfrm rot="16200000" flipV="1">
            <a:off x="6089963" y="3682100"/>
            <a:ext cx="876774" cy="274952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Conexão em Ângulos Retos 748">
            <a:extLst>
              <a:ext uri="{FF2B5EF4-FFF2-40B4-BE49-F238E27FC236}">
                <a16:creationId xmlns:a16="http://schemas.microsoft.com/office/drawing/2014/main" id="{4301CFDE-6D39-F94B-9C0E-3A8CDA36FE36}"/>
              </a:ext>
            </a:extLst>
          </p:cNvPr>
          <p:cNvCxnSpPr>
            <a:stCxn id="277" idx="7"/>
          </p:cNvCxnSpPr>
          <p:nvPr/>
        </p:nvCxnSpPr>
        <p:spPr>
          <a:xfrm rot="5400000" flipH="1" flipV="1">
            <a:off x="7810445" y="3431037"/>
            <a:ext cx="895716" cy="767433"/>
          </a:xfrm>
          <a:prstGeom prst="bentConnector3">
            <a:avLst>
              <a:gd name="adj1" fmla="val 9304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Conexão em Ângulos Retos 751">
            <a:extLst>
              <a:ext uri="{FF2B5EF4-FFF2-40B4-BE49-F238E27FC236}">
                <a16:creationId xmlns:a16="http://schemas.microsoft.com/office/drawing/2014/main" id="{9A262282-1861-184A-9D3A-4E5CD4B91D5C}"/>
              </a:ext>
            </a:extLst>
          </p:cNvPr>
          <p:cNvCxnSpPr>
            <a:stCxn id="269" idx="4"/>
          </p:cNvCxnSpPr>
          <p:nvPr/>
        </p:nvCxnSpPr>
        <p:spPr>
          <a:xfrm rot="5400000" flipH="1" flipV="1">
            <a:off x="8028114" y="2812998"/>
            <a:ext cx="23306" cy="1113075"/>
          </a:xfrm>
          <a:prstGeom prst="bentConnector4">
            <a:avLst>
              <a:gd name="adj1" fmla="val 106359"/>
              <a:gd name="adj2" fmla="val 52054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Conexão em Ângulos Retos 754">
            <a:extLst>
              <a:ext uri="{FF2B5EF4-FFF2-40B4-BE49-F238E27FC236}">
                <a16:creationId xmlns:a16="http://schemas.microsoft.com/office/drawing/2014/main" id="{725E9551-1D3F-0946-AFCB-C9F7156BE458}"/>
              </a:ext>
            </a:extLst>
          </p:cNvPr>
          <p:cNvCxnSpPr>
            <a:stCxn id="275" idx="4"/>
          </p:cNvCxnSpPr>
          <p:nvPr/>
        </p:nvCxnSpPr>
        <p:spPr>
          <a:xfrm rot="5400000" flipH="1">
            <a:off x="6180095" y="3515115"/>
            <a:ext cx="973263" cy="643137"/>
          </a:xfrm>
          <a:prstGeom prst="bentConnector3">
            <a:avLst>
              <a:gd name="adj1" fmla="val -128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Conexão em Ângulos Retos 757">
            <a:extLst>
              <a:ext uri="{FF2B5EF4-FFF2-40B4-BE49-F238E27FC236}">
                <a16:creationId xmlns:a16="http://schemas.microsoft.com/office/drawing/2014/main" id="{1C1AA1B9-8E86-0541-96C3-56EE2120D1B5}"/>
              </a:ext>
            </a:extLst>
          </p:cNvPr>
          <p:cNvCxnSpPr>
            <a:stCxn id="271" idx="0"/>
          </p:cNvCxnSpPr>
          <p:nvPr/>
        </p:nvCxnSpPr>
        <p:spPr>
          <a:xfrm rot="16200000" flipH="1" flipV="1">
            <a:off x="6469286" y="3182755"/>
            <a:ext cx="43167" cy="291423"/>
          </a:xfrm>
          <a:prstGeom prst="bentConnector4">
            <a:avLst>
              <a:gd name="adj1" fmla="val 96083"/>
              <a:gd name="adj2" fmla="val 57843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Conexão em Ângulos Retos 760">
            <a:extLst>
              <a:ext uri="{FF2B5EF4-FFF2-40B4-BE49-F238E27FC236}">
                <a16:creationId xmlns:a16="http://schemas.microsoft.com/office/drawing/2014/main" id="{2F8325D1-70B3-BF40-BDC3-817B51B2872D}"/>
              </a:ext>
            </a:extLst>
          </p:cNvPr>
          <p:cNvCxnSpPr>
            <a:stCxn id="275" idx="1"/>
          </p:cNvCxnSpPr>
          <p:nvPr/>
        </p:nvCxnSpPr>
        <p:spPr>
          <a:xfrm rot="16200000" flipV="1">
            <a:off x="6257784" y="3564426"/>
            <a:ext cx="799537" cy="596835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Conexão em Ângulos Retos 762">
            <a:extLst>
              <a:ext uri="{FF2B5EF4-FFF2-40B4-BE49-F238E27FC236}">
                <a16:creationId xmlns:a16="http://schemas.microsoft.com/office/drawing/2014/main" id="{1D6149D6-3669-6D42-8969-1CB9246B7D2C}"/>
              </a:ext>
            </a:extLst>
          </p:cNvPr>
          <p:cNvCxnSpPr>
            <a:stCxn id="267" idx="5"/>
          </p:cNvCxnSpPr>
          <p:nvPr/>
        </p:nvCxnSpPr>
        <p:spPr>
          <a:xfrm rot="5400000" flipH="1">
            <a:off x="6787083" y="2913252"/>
            <a:ext cx="15527" cy="908361"/>
          </a:xfrm>
          <a:prstGeom prst="bentConnector4">
            <a:avLst>
              <a:gd name="adj1" fmla="val -1223791"/>
              <a:gd name="adj2" fmla="val 77232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Conexão em Ângulos Retos 766">
            <a:extLst>
              <a:ext uri="{FF2B5EF4-FFF2-40B4-BE49-F238E27FC236}">
                <a16:creationId xmlns:a16="http://schemas.microsoft.com/office/drawing/2014/main" id="{688AE3B0-155D-4F4C-BB74-B2A703D9B50D}"/>
              </a:ext>
            </a:extLst>
          </p:cNvPr>
          <p:cNvCxnSpPr>
            <a:cxnSpLocks/>
          </p:cNvCxnSpPr>
          <p:nvPr/>
        </p:nvCxnSpPr>
        <p:spPr>
          <a:xfrm rot="5400000" flipH="1">
            <a:off x="6625836" y="3057049"/>
            <a:ext cx="9703" cy="581514"/>
          </a:xfrm>
          <a:prstGeom prst="bentConnector4">
            <a:avLst>
              <a:gd name="adj1" fmla="val -1560703"/>
              <a:gd name="adj2" fmla="val 5671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Conexão em Ângulos Retos 769">
            <a:extLst>
              <a:ext uri="{FF2B5EF4-FFF2-40B4-BE49-F238E27FC236}">
                <a16:creationId xmlns:a16="http://schemas.microsoft.com/office/drawing/2014/main" id="{ED639376-9D95-A64C-9C0C-9F028A0ECE68}"/>
              </a:ext>
            </a:extLst>
          </p:cNvPr>
          <p:cNvCxnSpPr>
            <a:stCxn id="292" idx="7"/>
          </p:cNvCxnSpPr>
          <p:nvPr/>
        </p:nvCxnSpPr>
        <p:spPr>
          <a:xfrm rot="5400000" flipH="1" flipV="1">
            <a:off x="7956902" y="2949204"/>
            <a:ext cx="205720" cy="1121330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Conexão em Ângulos Retos 771">
            <a:extLst>
              <a:ext uri="{FF2B5EF4-FFF2-40B4-BE49-F238E27FC236}">
                <a16:creationId xmlns:a16="http://schemas.microsoft.com/office/drawing/2014/main" id="{23922BE5-1DB6-9742-8891-E77FD470FD01}"/>
              </a:ext>
            </a:extLst>
          </p:cNvPr>
          <p:cNvCxnSpPr>
            <a:stCxn id="291" idx="4"/>
          </p:cNvCxnSpPr>
          <p:nvPr/>
        </p:nvCxnSpPr>
        <p:spPr>
          <a:xfrm rot="5400000" flipH="1">
            <a:off x="6675652" y="3178297"/>
            <a:ext cx="508056" cy="1077612"/>
          </a:xfrm>
          <a:prstGeom prst="bentConnector4">
            <a:avLst>
              <a:gd name="adj1" fmla="val 5885"/>
              <a:gd name="adj2" fmla="val 3386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Conexão em Ângulos Retos 775">
            <a:extLst>
              <a:ext uri="{FF2B5EF4-FFF2-40B4-BE49-F238E27FC236}">
                <a16:creationId xmlns:a16="http://schemas.microsoft.com/office/drawing/2014/main" id="{CF455123-1EF0-E24D-99AE-C7D1A980487B}"/>
              </a:ext>
            </a:extLst>
          </p:cNvPr>
          <p:cNvCxnSpPr>
            <a:stCxn id="276" idx="4"/>
          </p:cNvCxnSpPr>
          <p:nvPr/>
        </p:nvCxnSpPr>
        <p:spPr>
          <a:xfrm rot="5400000" flipH="1">
            <a:off x="6311729" y="3360633"/>
            <a:ext cx="984899" cy="948519"/>
          </a:xfrm>
          <a:prstGeom prst="bentConnector3">
            <a:avLst>
              <a:gd name="adj1" fmla="val 12829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Conexão em Ângulos Retos 778">
            <a:extLst>
              <a:ext uri="{FF2B5EF4-FFF2-40B4-BE49-F238E27FC236}">
                <a16:creationId xmlns:a16="http://schemas.microsoft.com/office/drawing/2014/main" id="{E9E82F79-C073-2848-9261-9E6FB3428419}"/>
              </a:ext>
            </a:extLst>
          </p:cNvPr>
          <p:cNvCxnSpPr>
            <a:cxnSpLocks/>
          </p:cNvCxnSpPr>
          <p:nvPr/>
        </p:nvCxnSpPr>
        <p:spPr>
          <a:xfrm flipV="1">
            <a:off x="7580567" y="3335660"/>
            <a:ext cx="1070922" cy="945092"/>
          </a:xfrm>
          <a:prstGeom prst="bentConnector3">
            <a:avLst>
              <a:gd name="adj1" fmla="val 1145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ruz 157">
            <a:extLst>
              <a:ext uri="{FF2B5EF4-FFF2-40B4-BE49-F238E27FC236}">
                <a16:creationId xmlns:a16="http://schemas.microsoft.com/office/drawing/2014/main" id="{52F0785F-F647-B948-B741-830B9D007FF7}"/>
              </a:ext>
            </a:extLst>
          </p:cNvPr>
          <p:cNvSpPr/>
          <p:nvPr/>
        </p:nvSpPr>
        <p:spPr>
          <a:xfrm>
            <a:off x="6298109" y="3300496"/>
            <a:ext cx="92765" cy="96180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83" name="Conexão em Ângulos Retos 782">
            <a:extLst>
              <a:ext uri="{FF2B5EF4-FFF2-40B4-BE49-F238E27FC236}">
                <a16:creationId xmlns:a16="http://schemas.microsoft.com/office/drawing/2014/main" id="{1931E01B-FE6F-A447-B0B2-3AE26AAA27E8}"/>
              </a:ext>
            </a:extLst>
          </p:cNvPr>
          <p:cNvCxnSpPr>
            <a:endCxn id="318" idx="0"/>
          </p:cNvCxnSpPr>
          <p:nvPr/>
        </p:nvCxnSpPr>
        <p:spPr>
          <a:xfrm rot="16200000" flipH="1">
            <a:off x="2744333" y="3514891"/>
            <a:ext cx="400413" cy="42414"/>
          </a:xfrm>
          <a:prstGeom prst="bentConnector3">
            <a:avLst>
              <a:gd name="adj1" fmla="val 4445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Conexão em Ângulos Retos 784">
            <a:extLst>
              <a:ext uri="{FF2B5EF4-FFF2-40B4-BE49-F238E27FC236}">
                <a16:creationId xmlns:a16="http://schemas.microsoft.com/office/drawing/2014/main" id="{598BE395-743B-D94E-BD72-7190FEA360D4}"/>
              </a:ext>
            </a:extLst>
          </p:cNvPr>
          <p:cNvCxnSpPr>
            <a:endCxn id="312" idx="4"/>
          </p:cNvCxnSpPr>
          <p:nvPr/>
        </p:nvCxnSpPr>
        <p:spPr>
          <a:xfrm>
            <a:off x="2936988" y="3342442"/>
            <a:ext cx="269513" cy="34726"/>
          </a:xfrm>
          <a:prstGeom prst="bentConnector4">
            <a:avLst>
              <a:gd name="adj1" fmla="val 41519"/>
              <a:gd name="adj2" fmla="val -573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Conexão em Ângulos Retos 787">
            <a:extLst>
              <a:ext uri="{FF2B5EF4-FFF2-40B4-BE49-F238E27FC236}">
                <a16:creationId xmlns:a16="http://schemas.microsoft.com/office/drawing/2014/main" id="{BB8FA6BE-3C06-464C-A4ED-298C0878FF8D}"/>
              </a:ext>
            </a:extLst>
          </p:cNvPr>
          <p:cNvCxnSpPr/>
          <p:nvPr/>
        </p:nvCxnSpPr>
        <p:spPr>
          <a:xfrm>
            <a:off x="2930296" y="3350050"/>
            <a:ext cx="317358" cy="222684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Conexão em Ângulos Retos 789">
            <a:extLst>
              <a:ext uri="{FF2B5EF4-FFF2-40B4-BE49-F238E27FC236}">
                <a16:creationId xmlns:a16="http://schemas.microsoft.com/office/drawing/2014/main" id="{E233C346-7C3C-D442-948E-0424A0ADB1A1}"/>
              </a:ext>
            </a:extLst>
          </p:cNvPr>
          <p:cNvCxnSpPr>
            <a:endCxn id="322" idx="1"/>
          </p:cNvCxnSpPr>
          <p:nvPr/>
        </p:nvCxnSpPr>
        <p:spPr>
          <a:xfrm rot="16200000" flipH="1">
            <a:off x="2768377" y="3490727"/>
            <a:ext cx="616315" cy="319744"/>
          </a:xfrm>
          <a:prstGeom prst="bentConnector3">
            <a:avLst>
              <a:gd name="adj1" fmla="val 47424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Conexão em Ângulos Retos 794">
            <a:extLst>
              <a:ext uri="{FF2B5EF4-FFF2-40B4-BE49-F238E27FC236}">
                <a16:creationId xmlns:a16="http://schemas.microsoft.com/office/drawing/2014/main" id="{4D985678-449A-024A-BA7E-828528F826F9}"/>
              </a:ext>
            </a:extLst>
          </p:cNvPr>
          <p:cNvCxnSpPr>
            <a:endCxn id="316" idx="4"/>
          </p:cNvCxnSpPr>
          <p:nvPr/>
        </p:nvCxnSpPr>
        <p:spPr>
          <a:xfrm rot="16200000" flipH="1">
            <a:off x="2501533" y="3748843"/>
            <a:ext cx="954348" cy="156762"/>
          </a:xfrm>
          <a:prstGeom prst="bentConnector3">
            <a:avLst>
              <a:gd name="adj1" fmla="val 97339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Conexão em Ângulos Retos 797">
            <a:extLst>
              <a:ext uri="{FF2B5EF4-FFF2-40B4-BE49-F238E27FC236}">
                <a16:creationId xmlns:a16="http://schemas.microsoft.com/office/drawing/2014/main" id="{E127B7BF-C988-EA4C-B2A6-34A3A46E3C2E}"/>
              </a:ext>
            </a:extLst>
          </p:cNvPr>
          <p:cNvCxnSpPr>
            <a:endCxn id="315" idx="0"/>
          </p:cNvCxnSpPr>
          <p:nvPr/>
        </p:nvCxnSpPr>
        <p:spPr>
          <a:xfrm rot="5400000">
            <a:off x="2389337" y="3732269"/>
            <a:ext cx="883334" cy="118897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Conexão em Ângulos Retos 799">
            <a:extLst>
              <a:ext uri="{FF2B5EF4-FFF2-40B4-BE49-F238E27FC236}">
                <a16:creationId xmlns:a16="http://schemas.microsoft.com/office/drawing/2014/main" id="{7CB1D144-8B60-F94F-9451-CC2859399F74}"/>
              </a:ext>
            </a:extLst>
          </p:cNvPr>
          <p:cNvCxnSpPr>
            <a:cxnSpLocks/>
            <a:stCxn id="326" idx="0"/>
          </p:cNvCxnSpPr>
          <p:nvPr/>
        </p:nvCxnSpPr>
        <p:spPr>
          <a:xfrm rot="5400000" flipH="1" flipV="1">
            <a:off x="2501420" y="3520336"/>
            <a:ext cx="508374" cy="254585"/>
          </a:xfrm>
          <a:prstGeom prst="bentConnector3">
            <a:avLst>
              <a:gd name="adj1" fmla="val 44379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Conexão em Ângulos Retos 802">
            <a:extLst>
              <a:ext uri="{FF2B5EF4-FFF2-40B4-BE49-F238E27FC236}">
                <a16:creationId xmlns:a16="http://schemas.microsoft.com/office/drawing/2014/main" id="{2C7D5388-73D4-A245-AAA9-2A0AE91C9D49}"/>
              </a:ext>
            </a:extLst>
          </p:cNvPr>
          <p:cNvCxnSpPr>
            <a:cxnSpLocks/>
            <a:endCxn id="314" idx="0"/>
          </p:cNvCxnSpPr>
          <p:nvPr/>
        </p:nvCxnSpPr>
        <p:spPr>
          <a:xfrm rot="5400000">
            <a:off x="2230995" y="3547613"/>
            <a:ext cx="897389" cy="473946"/>
          </a:xfrm>
          <a:prstGeom prst="bentConnector3">
            <a:avLst>
              <a:gd name="adj1" fmla="val 8255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Conexão em Ângulos Retos 805">
            <a:extLst>
              <a:ext uri="{FF2B5EF4-FFF2-40B4-BE49-F238E27FC236}">
                <a16:creationId xmlns:a16="http://schemas.microsoft.com/office/drawing/2014/main" id="{5E47CA23-00EA-B640-9431-EAF50C4EA91C}"/>
              </a:ext>
            </a:extLst>
          </p:cNvPr>
          <p:cNvCxnSpPr/>
          <p:nvPr/>
        </p:nvCxnSpPr>
        <p:spPr>
          <a:xfrm rot="5400000">
            <a:off x="2072693" y="3423669"/>
            <a:ext cx="924223" cy="776986"/>
          </a:xfrm>
          <a:prstGeom prst="bentConnector3">
            <a:avLst>
              <a:gd name="adj1" fmla="val 8744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Conexão em Ângulos Retos 808">
            <a:extLst>
              <a:ext uri="{FF2B5EF4-FFF2-40B4-BE49-F238E27FC236}">
                <a16:creationId xmlns:a16="http://schemas.microsoft.com/office/drawing/2014/main" id="{BA85152D-E549-5148-978F-D4C39E707D1A}"/>
              </a:ext>
            </a:extLst>
          </p:cNvPr>
          <p:cNvCxnSpPr>
            <a:cxnSpLocks/>
            <a:endCxn id="323" idx="5"/>
          </p:cNvCxnSpPr>
          <p:nvPr/>
        </p:nvCxnSpPr>
        <p:spPr>
          <a:xfrm rot="10800000" flipV="1">
            <a:off x="1965508" y="3335892"/>
            <a:ext cx="951155" cy="649994"/>
          </a:xfrm>
          <a:prstGeom prst="bentConnector4">
            <a:avLst>
              <a:gd name="adj1" fmla="val 29268"/>
              <a:gd name="adj2" fmla="val 2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Conexão em Ângulos Retos 812">
            <a:extLst>
              <a:ext uri="{FF2B5EF4-FFF2-40B4-BE49-F238E27FC236}">
                <a16:creationId xmlns:a16="http://schemas.microsoft.com/office/drawing/2014/main" id="{C4003483-BE76-7C4C-9737-1962DDD31B8B}"/>
              </a:ext>
            </a:extLst>
          </p:cNvPr>
          <p:cNvCxnSpPr>
            <a:cxnSpLocks/>
            <a:endCxn id="317" idx="5"/>
          </p:cNvCxnSpPr>
          <p:nvPr/>
        </p:nvCxnSpPr>
        <p:spPr>
          <a:xfrm rot="10800000" flipV="1">
            <a:off x="1958080" y="3350050"/>
            <a:ext cx="946820" cy="303164"/>
          </a:xfrm>
          <a:prstGeom prst="bentConnector4">
            <a:avLst>
              <a:gd name="adj1" fmla="val 103282"/>
              <a:gd name="adj2" fmla="val 8982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7" name="Conexão em Ângulos Retos 816">
            <a:extLst>
              <a:ext uri="{FF2B5EF4-FFF2-40B4-BE49-F238E27FC236}">
                <a16:creationId xmlns:a16="http://schemas.microsoft.com/office/drawing/2014/main" id="{8B7006BC-3018-924B-8484-F7C93EADCF4F}"/>
              </a:ext>
            </a:extLst>
          </p:cNvPr>
          <p:cNvCxnSpPr/>
          <p:nvPr/>
        </p:nvCxnSpPr>
        <p:spPr>
          <a:xfrm flipV="1">
            <a:off x="2635176" y="3342442"/>
            <a:ext cx="306068" cy="250070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Conexão em Ângulos Retos 823">
            <a:extLst>
              <a:ext uri="{FF2B5EF4-FFF2-40B4-BE49-F238E27FC236}">
                <a16:creationId xmlns:a16="http://schemas.microsoft.com/office/drawing/2014/main" id="{AB384380-54E2-EE47-81D4-F06D9B9C70FE}"/>
              </a:ext>
            </a:extLst>
          </p:cNvPr>
          <p:cNvCxnSpPr>
            <a:stCxn id="158" idx="2"/>
            <a:endCxn id="446" idx="2"/>
          </p:cNvCxnSpPr>
          <p:nvPr/>
        </p:nvCxnSpPr>
        <p:spPr>
          <a:xfrm rot="5400000" flipH="1">
            <a:off x="5923142" y="2975327"/>
            <a:ext cx="665653" cy="177047"/>
          </a:xfrm>
          <a:prstGeom prst="bentConnector3">
            <a:avLst>
              <a:gd name="adj1" fmla="val 5014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Conexão em Ângulos Retos 825">
            <a:extLst>
              <a:ext uri="{FF2B5EF4-FFF2-40B4-BE49-F238E27FC236}">
                <a16:creationId xmlns:a16="http://schemas.microsoft.com/office/drawing/2014/main" id="{691CE856-D621-D348-BFAB-8A6896700534}"/>
              </a:ext>
            </a:extLst>
          </p:cNvPr>
          <p:cNvCxnSpPr>
            <a:cxnSpLocks/>
            <a:endCxn id="467" idx="2"/>
          </p:cNvCxnSpPr>
          <p:nvPr/>
        </p:nvCxnSpPr>
        <p:spPr>
          <a:xfrm rot="5400000" flipH="1" flipV="1">
            <a:off x="4750516" y="2828836"/>
            <a:ext cx="527178" cy="36527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Sinal de Proibição 349">
            <a:extLst>
              <a:ext uri="{FF2B5EF4-FFF2-40B4-BE49-F238E27FC236}">
                <a16:creationId xmlns:a16="http://schemas.microsoft.com/office/drawing/2014/main" id="{0DD35A1F-8933-DF48-937B-2F475DD2F570}"/>
              </a:ext>
            </a:extLst>
          </p:cNvPr>
          <p:cNvSpPr/>
          <p:nvPr/>
        </p:nvSpPr>
        <p:spPr>
          <a:xfrm>
            <a:off x="4456428" y="3359361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51" name="Sinal de Proibição 350">
            <a:extLst>
              <a:ext uri="{FF2B5EF4-FFF2-40B4-BE49-F238E27FC236}">
                <a16:creationId xmlns:a16="http://schemas.microsoft.com/office/drawing/2014/main" id="{10ACCBE5-1A5D-5A4B-9364-8521BFF30B6B}"/>
              </a:ext>
            </a:extLst>
          </p:cNvPr>
          <p:cNvSpPr/>
          <p:nvPr/>
        </p:nvSpPr>
        <p:spPr>
          <a:xfrm>
            <a:off x="4268031" y="335034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52" name="Sinal de Proibição 351">
            <a:extLst>
              <a:ext uri="{FF2B5EF4-FFF2-40B4-BE49-F238E27FC236}">
                <a16:creationId xmlns:a16="http://schemas.microsoft.com/office/drawing/2014/main" id="{539FC576-F276-2442-AAC0-C101F3159B0F}"/>
              </a:ext>
            </a:extLst>
          </p:cNvPr>
          <p:cNvSpPr/>
          <p:nvPr/>
        </p:nvSpPr>
        <p:spPr>
          <a:xfrm>
            <a:off x="3486173" y="357153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53" name="Sinal de Proibição 352">
            <a:extLst>
              <a:ext uri="{FF2B5EF4-FFF2-40B4-BE49-F238E27FC236}">
                <a16:creationId xmlns:a16="http://schemas.microsoft.com/office/drawing/2014/main" id="{0576C185-CAD8-1A41-A5EC-E4C5F155FD9C}"/>
              </a:ext>
            </a:extLst>
          </p:cNvPr>
          <p:cNvSpPr/>
          <p:nvPr/>
        </p:nvSpPr>
        <p:spPr>
          <a:xfrm>
            <a:off x="3498539" y="392089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54" name="Sinal de Proibição 353">
            <a:extLst>
              <a:ext uri="{FF2B5EF4-FFF2-40B4-BE49-F238E27FC236}">
                <a16:creationId xmlns:a16="http://schemas.microsoft.com/office/drawing/2014/main" id="{B7859E1A-D5C0-9A48-B11C-7827F3B1CC9D}"/>
              </a:ext>
            </a:extLst>
          </p:cNvPr>
          <p:cNvSpPr/>
          <p:nvPr/>
        </p:nvSpPr>
        <p:spPr>
          <a:xfrm>
            <a:off x="3690350" y="407011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55" name="Sinal de Proibição 354">
            <a:extLst>
              <a:ext uri="{FF2B5EF4-FFF2-40B4-BE49-F238E27FC236}">
                <a16:creationId xmlns:a16="http://schemas.microsoft.com/office/drawing/2014/main" id="{1E0FE879-F2B1-CC42-8172-409873968F45}"/>
              </a:ext>
            </a:extLst>
          </p:cNvPr>
          <p:cNvSpPr/>
          <p:nvPr/>
        </p:nvSpPr>
        <p:spPr>
          <a:xfrm>
            <a:off x="3985313" y="3348063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56" name="Sinal de Proibição 355">
            <a:extLst>
              <a:ext uri="{FF2B5EF4-FFF2-40B4-BE49-F238E27FC236}">
                <a16:creationId xmlns:a16="http://schemas.microsoft.com/office/drawing/2014/main" id="{2AEEAF3A-FB61-4F40-B7B3-446A6BC930F7}"/>
              </a:ext>
            </a:extLst>
          </p:cNvPr>
          <p:cNvSpPr/>
          <p:nvPr/>
        </p:nvSpPr>
        <p:spPr>
          <a:xfrm>
            <a:off x="4749673" y="362588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57" name="Sinal de Proibição 356">
            <a:extLst>
              <a:ext uri="{FF2B5EF4-FFF2-40B4-BE49-F238E27FC236}">
                <a16:creationId xmlns:a16="http://schemas.microsoft.com/office/drawing/2014/main" id="{9A629EC8-70D3-8D4A-80A9-345B5386C3BB}"/>
              </a:ext>
            </a:extLst>
          </p:cNvPr>
          <p:cNvSpPr/>
          <p:nvPr/>
        </p:nvSpPr>
        <p:spPr>
          <a:xfrm>
            <a:off x="4554998" y="4176035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58" name="Sinal de Proibição 357">
            <a:extLst>
              <a:ext uri="{FF2B5EF4-FFF2-40B4-BE49-F238E27FC236}">
                <a16:creationId xmlns:a16="http://schemas.microsoft.com/office/drawing/2014/main" id="{B2EFBCDC-F93D-7B4B-8124-52F064F08CAB}"/>
              </a:ext>
            </a:extLst>
          </p:cNvPr>
          <p:cNvSpPr/>
          <p:nvPr/>
        </p:nvSpPr>
        <p:spPr>
          <a:xfrm>
            <a:off x="4292711" y="416259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59" name="Sinal de Proibição 358">
            <a:extLst>
              <a:ext uri="{FF2B5EF4-FFF2-40B4-BE49-F238E27FC236}">
                <a16:creationId xmlns:a16="http://schemas.microsoft.com/office/drawing/2014/main" id="{453DA44A-27E8-6640-9015-518A5054591A}"/>
              </a:ext>
            </a:extLst>
          </p:cNvPr>
          <p:cNvSpPr/>
          <p:nvPr/>
        </p:nvSpPr>
        <p:spPr>
          <a:xfrm>
            <a:off x="4744979" y="397501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60" name="Sinal de Proibição 359">
            <a:extLst>
              <a:ext uri="{FF2B5EF4-FFF2-40B4-BE49-F238E27FC236}">
                <a16:creationId xmlns:a16="http://schemas.microsoft.com/office/drawing/2014/main" id="{27566F26-1F6D-1C46-AEA2-8E5DCA01CB8F}"/>
              </a:ext>
            </a:extLst>
          </p:cNvPr>
          <p:cNvSpPr/>
          <p:nvPr/>
        </p:nvSpPr>
        <p:spPr>
          <a:xfrm>
            <a:off x="4038234" y="4158413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61" name="Sinal de Proibição 360">
            <a:extLst>
              <a:ext uri="{FF2B5EF4-FFF2-40B4-BE49-F238E27FC236}">
                <a16:creationId xmlns:a16="http://schemas.microsoft.com/office/drawing/2014/main" id="{8BE54BA8-A952-E542-87F8-6346DB1C3822}"/>
              </a:ext>
            </a:extLst>
          </p:cNvPr>
          <p:cNvSpPr/>
          <p:nvPr/>
        </p:nvSpPr>
        <p:spPr>
          <a:xfrm>
            <a:off x="4171995" y="352204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62" name="Sinal de Proibição 361">
            <a:extLst>
              <a:ext uri="{FF2B5EF4-FFF2-40B4-BE49-F238E27FC236}">
                <a16:creationId xmlns:a16="http://schemas.microsoft.com/office/drawing/2014/main" id="{3C6E4580-E6AD-6642-855B-9944C18C8685}"/>
              </a:ext>
            </a:extLst>
          </p:cNvPr>
          <p:cNvSpPr/>
          <p:nvPr/>
        </p:nvSpPr>
        <p:spPr>
          <a:xfrm>
            <a:off x="4170954" y="3740005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63" name="Sinal de Proibição 362">
            <a:extLst>
              <a:ext uri="{FF2B5EF4-FFF2-40B4-BE49-F238E27FC236}">
                <a16:creationId xmlns:a16="http://schemas.microsoft.com/office/drawing/2014/main" id="{9D4C4BD3-DF19-3140-A31A-8214FBB6BBEC}"/>
              </a:ext>
            </a:extLst>
          </p:cNvPr>
          <p:cNvSpPr/>
          <p:nvPr/>
        </p:nvSpPr>
        <p:spPr>
          <a:xfrm>
            <a:off x="4171609" y="401447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cxnSp>
        <p:nvCxnSpPr>
          <p:cNvPr id="364" name="Conexão em Ângulos Retos 363">
            <a:extLst>
              <a:ext uri="{FF2B5EF4-FFF2-40B4-BE49-F238E27FC236}">
                <a16:creationId xmlns:a16="http://schemas.microsoft.com/office/drawing/2014/main" id="{70BC8DC1-1EA7-BF4B-A114-828E3B5DAC97}"/>
              </a:ext>
            </a:extLst>
          </p:cNvPr>
          <p:cNvCxnSpPr>
            <a:endCxn id="357" idx="5"/>
          </p:cNvCxnSpPr>
          <p:nvPr/>
        </p:nvCxnSpPr>
        <p:spPr>
          <a:xfrm rot="5400000">
            <a:off x="4329905" y="3701712"/>
            <a:ext cx="838160" cy="231891"/>
          </a:xfrm>
          <a:prstGeom prst="bentConnector3">
            <a:avLst>
              <a:gd name="adj1" fmla="val 9745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exão em Ângulos Retos 364">
            <a:extLst>
              <a:ext uri="{FF2B5EF4-FFF2-40B4-BE49-F238E27FC236}">
                <a16:creationId xmlns:a16="http://schemas.microsoft.com/office/drawing/2014/main" id="{0EF56F8F-C2B8-A943-8408-8F425A6DD387}"/>
              </a:ext>
            </a:extLst>
          </p:cNvPr>
          <p:cNvCxnSpPr>
            <a:stCxn id="358" idx="3"/>
          </p:cNvCxnSpPr>
          <p:nvPr/>
        </p:nvCxnSpPr>
        <p:spPr>
          <a:xfrm rot="5400000" flipH="1" flipV="1">
            <a:off x="4181146" y="3507189"/>
            <a:ext cx="841063" cy="591155"/>
          </a:xfrm>
          <a:prstGeom prst="bentConnector3">
            <a:avLst>
              <a:gd name="adj1" fmla="val -388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exão em Ângulos Retos 365">
            <a:extLst>
              <a:ext uri="{FF2B5EF4-FFF2-40B4-BE49-F238E27FC236}">
                <a16:creationId xmlns:a16="http://schemas.microsoft.com/office/drawing/2014/main" id="{08C84094-85A4-3548-8FA0-C7C299FCB61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43405" y="3431616"/>
            <a:ext cx="832698" cy="808807"/>
          </a:xfrm>
          <a:prstGeom prst="bentConnector3">
            <a:avLst>
              <a:gd name="adj1" fmla="val -392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xão em Ângulos Retos 366">
            <a:extLst>
              <a:ext uri="{FF2B5EF4-FFF2-40B4-BE49-F238E27FC236}">
                <a16:creationId xmlns:a16="http://schemas.microsoft.com/office/drawing/2014/main" id="{0A21BF56-EFBA-C744-B0A3-74E0C6EC5E89}"/>
              </a:ext>
            </a:extLst>
          </p:cNvPr>
          <p:cNvCxnSpPr>
            <a:stCxn id="350" idx="5"/>
          </p:cNvCxnSpPr>
          <p:nvPr/>
        </p:nvCxnSpPr>
        <p:spPr>
          <a:xfrm rot="5400000" flipH="1" flipV="1">
            <a:off x="4664623" y="3252081"/>
            <a:ext cx="37828" cy="298136"/>
          </a:xfrm>
          <a:prstGeom prst="bentConnector3">
            <a:avLst>
              <a:gd name="adj1" fmla="val 106479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xão em Ângulos Retos 367">
            <a:extLst>
              <a:ext uri="{FF2B5EF4-FFF2-40B4-BE49-F238E27FC236}">
                <a16:creationId xmlns:a16="http://schemas.microsoft.com/office/drawing/2014/main" id="{718D8C99-BA68-8A40-A300-4D3CAC952FDD}"/>
              </a:ext>
            </a:extLst>
          </p:cNvPr>
          <p:cNvCxnSpPr/>
          <p:nvPr/>
        </p:nvCxnSpPr>
        <p:spPr>
          <a:xfrm flipV="1">
            <a:off x="4334355" y="3351690"/>
            <a:ext cx="484860" cy="24253"/>
          </a:xfrm>
          <a:prstGeom prst="bentConnector3">
            <a:avLst>
              <a:gd name="adj1" fmla="val -286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xão em Ângulos Retos 368">
            <a:extLst>
              <a:ext uri="{FF2B5EF4-FFF2-40B4-BE49-F238E27FC236}">
                <a16:creationId xmlns:a16="http://schemas.microsoft.com/office/drawing/2014/main" id="{74EB348B-A374-E748-99E7-08681EE6068E}"/>
              </a:ext>
            </a:extLst>
          </p:cNvPr>
          <p:cNvCxnSpPr>
            <a:cxnSpLocks/>
          </p:cNvCxnSpPr>
          <p:nvPr/>
        </p:nvCxnSpPr>
        <p:spPr>
          <a:xfrm rot="5400000">
            <a:off x="4742518" y="3468347"/>
            <a:ext cx="241407" cy="101868"/>
          </a:xfrm>
          <a:prstGeom prst="bentConnector3">
            <a:avLst>
              <a:gd name="adj1" fmla="val -3883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exão em Ângulos Retos 369">
            <a:extLst>
              <a:ext uri="{FF2B5EF4-FFF2-40B4-BE49-F238E27FC236}">
                <a16:creationId xmlns:a16="http://schemas.microsoft.com/office/drawing/2014/main" id="{D1BC1A70-EC3C-824C-B52A-5F9B05634686}"/>
              </a:ext>
            </a:extLst>
          </p:cNvPr>
          <p:cNvCxnSpPr/>
          <p:nvPr/>
        </p:nvCxnSpPr>
        <p:spPr>
          <a:xfrm rot="5400000" flipH="1" flipV="1">
            <a:off x="4553345" y="3648105"/>
            <a:ext cx="609780" cy="78041"/>
          </a:xfrm>
          <a:prstGeom prst="bentConnector3">
            <a:avLst>
              <a:gd name="adj1" fmla="val -19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exão em Ângulos Retos 370">
            <a:extLst>
              <a:ext uri="{FF2B5EF4-FFF2-40B4-BE49-F238E27FC236}">
                <a16:creationId xmlns:a16="http://schemas.microsoft.com/office/drawing/2014/main" id="{9F2EE28B-4BA7-1744-94F3-E59BB9590DFA}"/>
              </a:ext>
            </a:extLst>
          </p:cNvPr>
          <p:cNvCxnSpPr>
            <a:stCxn id="363" idx="7"/>
          </p:cNvCxnSpPr>
          <p:nvPr/>
        </p:nvCxnSpPr>
        <p:spPr>
          <a:xfrm rot="5400000" flipH="1" flipV="1">
            <a:off x="4242289" y="3402250"/>
            <a:ext cx="630003" cy="615281"/>
          </a:xfrm>
          <a:prstGeom prst="bentConnector3">
            <a:avLst>
              <a:gd name="adj1" fmla="val 2631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onexão em Ângulos Retos 371">
            <a:extLst>
              <a:ext uri="{FF2B5EF4-FFF2-40B4-BE49-F238E27FC236}">
                <a16:creationId xmlns:a16="http://schemas.microsoft.com/office/drawing/2014/main" id="{31C60F1D-BA48-684A-BD89-B9F15C4C39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57110" y="3303661"/>
            <a:ext cx="418472" cy="583610"/>
          </a:xfrm>
          <a:prstGeom prst="bentConnector3">
            <a:avLst>
              <a:gd name="adj1" fmla="val 596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exão em Ângulos Retos 372">
            <a:extLst>
              <a:ext uri="{FF2B5EF4-FFF2-40B4-BE49-F238E27FC236}">
                <a16:creationId xmlns:a16="http://schemas.microsoft.com/office/drawing/2014/main" id="{D538D8C7-DCBF-514A-8C0D-D28396911254}"/>
              </a:ext>
            </a:extLst>
          </p:cNvPr>
          <p:cNvCxnSpPr>
            <a:stCxn id="361" idx="5"/>
          </p:cNvCxnSpPr>
          <p:nvPr/>
        </p:nvCxnSpPr>
        <p:spPr>
          <a:xfrm rot="5400000" flipH="1" flipV="1">
            <a:off x="4463552" y="3181371"/>
            <a:ext cx="187862" cy="614895"/>
          </a:xfrm>
          <a:prstGeom prst="bentConnector3">
            <a:avLst>
              <a:gd name="adj1" fmla="val 1533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exão em Ângulos Retos 373">
            <a:extLst>
              <a:ext uri="{FF2B5EF4-FFF2-40B4-BE49-F238E27FC236}">
                <a16:creationId xmlns:a16="http://schemas.microsoft.com/office/drawing/2014/main" id="{E789AB74-79D3-6647-87AA-463E97BC5A93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21471" y="3360283"/>
            <a:ext cx="1262372" cy="579605"/>
          </a:xfrm>
          <a:prstGeom prst="bentConnector3">
            <a:avLst>
              <a:gd name="adj1" fmla="val -204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xão em Ângulos Retos 374">
            <a:extLst>
              <a:ext uri="{FF2B5EF4-FFF2-40B4-BE49-F238E27FC236}">
                <a16:creationId xmlns:a16="http://schemas.microsoft.com/office/drawing/2014/main" id="{21352CF4-AC04-5249-8E52-F180C2016D2D}"/>
              </a:ext>
            </a:extLst>
          </p:cNvPr>
          <p:cNvCxnSpPr/>
          <p:nvPr/>
        </p:nvCxnSpPr>
        <p:spPr>
          <a:xfrm rot="5400000" flipH="1" flipV="1">
            <a:off x="3906721" y="3154896"/>
            <a:ext cx="809674" cy="1128865"/>
          </a:xfrm>
          <a:prstGeom prst="bentConnector5">
            <a:avLst>
              <a:gd name="adj1" fmla="val 19985"/>
              <a:gd name="adj2" fmla="val 28933"/>
              <a:gd name="adj3" fmla="val 10158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ruz 160">
            <a:extLst>
              <a:ext uri="{FF2B5EF4-FFF2-40B4-BE49-F238E27FC236}">
                <a16:creationId xmlns:a16="http://schemas.microsoft.com/office/drawing/2014/main" id="{FB714ADA-AC4B-6645-A682-094F1B7B8A93}"/>
              </a:ext>
            </a:extLst>
          </p:cNvPr>
          <p:cNvSpPr/>
          <p:nvPr/>
        </p:nvSpPr>
        <p:spPr>
          <a:xfrm>
            <a:off x="2864390" y="3287802"/>
            <a:ext cx="92765" cy="96180"/>
          </a:xfrm>
          <a:prstGeom prst="plus">
            <a:avLst>
              <a:gd name="adj" fmla="val 25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6" name="Cruz 155">
            <a:extLst>
              <a:ext uri="{FF2B5EF4-FFF2-40B4-BE49-F238E27FC236}">
                <a16:creationId xmlns:a16="http://schemas.microsoft.com/office/drawing/2014/main" id="{EEE84857-8EA2-5445-BBF8-F082A62D1FF9}"/>
              </a:ext>
            </a:extLst>
          </p:cNvPr>
          <p:cNvSpPr/>
          <p:nvPr/>
        </p:nvSpPr>
        <p:spPr>
          <a:xfrm>
            <a:off x="11280156" y="3292339"/>
            <a:ext cx="92765" cy="96180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9" name="Cruz 378">
            <a:extLst>
              <a:ext uri="{FF2B5EF4-FFF2-40B4-BE49-F238E27FC236}">
                <a16:creationId xmlns:a16="http://schemas.microsoft.com/office/drawing/2014/main" id="{E4DFA1EC-8886-0644-98DF-1B21279919F2}"/>
              </a:ext>
            </a:extLst>
          </p:cNvPr>
          <p:cNvSpPr/>
          <p:nvPr/>
        </p:nvSpPr>
        <p:spPr>
          <a:xfrm>
            <a:off x="4841575" y="3276078"/>
            <a:ext cx="91431" cy="119628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66A4E25-3F22-524B-BBDE-898F7165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443" y="3306545"/>
            <a:ext cx="1016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3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D8E439-602C-7248-8815-8E23A4794E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8" t="3096" r="771" b="1"/>
          <a:stretch/>
        </p:blipFill>
        <p:spPr>
          <a:xfrm>
            <a:off x="50434" y="1238284"/>
            <a:ext cx="12061188" cy="416654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pic>
        <p:nvPicPr>
          <p:cNvPr id="9" name="Imagem 8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EB88A70A-2A82-4E4E-A2FF-72E49E6CA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453" y="4402696"/>
            <a:ext cx="6945002" cy="100213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2E18A9B-1078-FD45-BA3A-2672E1374215}"/>
              </a:ext>
            </a:extLst>
          </p:cNvPr>
          <p:cNvSpPr/>
          <p:nvPr/>
        </p:nvSpPr>
        <p:spPr>
          <a:xfrm>
            <a:off x="6913123" y="4934985"/>
            <a:ext cx="1193259" cy="129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50" dirty="0">
                <a:solidFill>
                  <a:schemeClr val="tx1"/>
                </a:solidFill>
              </a:rPr>
              <a:t>to </a:t>
            </a:r>
            <a:r>
              <a:rPr lang="pt-PT" sz="650" dirty="0" err="1">
                <a:solidFill>
                  <a:schemeClr val="tx1"/>
                </a:solidFill>
              </a:rPr>
              <a:t>the</a:t>
            </a:r>
            <a:r>
              <a:rPr lang="pt-PT" sz="650" dirty="0">
                <a:solidFill>
                  <a:schemeClr val="tx1"/>
                </a:solidFill>
              </a:rPr>
              <a:t> </a:t>
            </a:r>
            <a:r>
              <a:rPr lang="pt-PT" sz="650" dirty="0" err="1">
                <a:solidFill>
                  <a:schemeClr val="tx1"/>
                </a:solidFill>
              </a:rPr>
              <a:t>celling</a:t>
            </a:r>
            <a:r>
              <a:rPr lang="pt-PT" sz="650" dirty="0">
                <a:solidFill>
                  <a:schemeClr val="tx1"/>
                </a:solidFill>
              </a:rPr>
              <a:t> cable </a:t>
            </a:r>
            <a:r>
              <a:rPr lang="pt-PT" sz="650" dirty="0" err="1">
                <a:solidFill>
                  <a:schemeClr val="tx1"/>
                </a:solidFill>
              </a:rPr>
              <a:t>raceway</a:t>
            </a:r>
            <a:endParaRPr lang="pt-PT" sz="65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8ECDBE9-91B4-7142-A879-5BD8D1564D36}"/>
              </a:ext>
            </a:extLst>
          </p:cNvPr>
          <p:cNvSpPr/>
          <p:nvPr/>
        </p:nvSpPr>
        <p:spPr>
          <a:xfrm>
            <a:off x="8119623" y="4903655"/>
            <a:ext cx="1193259" cy="129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50" dirty="0" err="1">
                <a:solidFill>
                  <a:schemeClr val="tx1"/>
                </a:solidFill>
              </a:rPr>
              <a:t>Celling</a:t>
            </a:r>
            <a:r>
              <a:rPr lang="pt-PT" sz="650" dirty="0">
                <a:solidFill>
                  <a:schemeClr val="tx1"/>
                </a:solidFill>
              </a:rPr>
              <a:t> cable </a:t>
            </a:r>
            <a:r>
              <a:rPr lang="pt-PT" sz="650" dirty="0" err="1">
                <a:solidFill>
                  <a:schemeClr val="tx1"/>
                </a:solidFill>
              </a:rPr>
              <a:t>raceway</a:t>
            </a:r>
            <a:endParaRPr lang="pt-PT" sz="65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2A1103-C93E-BB4C-803C-F24386D6BF83}"/>
              </a:ext>
            </a:extLst>
          </p:cNvPr>
          <p:cNvSpPr/>
          <p:nvPr/>
        </p:nvSpPr>
        <p:spPr>
          <a:xfrm>
            <a:off x="10007516" y="3208307"/>
            <a:ext cx="82117" cy="864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B347DB-2D6D-7245-B728-661D6D9B3379}"/>
              </a:ext>
            </a:extLst>
          </p:cNvPr>
          <p:cNvSpPr/>
          <p:nvPr/>
        </p:nvSpPr>
        <p:spPr>
          <a:xfrm>
            <a:off x="11913758" y="3200096"/>
            <a:ext cx="59036" cy="619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C0ECD3-4065-3E4B-A95A-353F7AB3A197}"/>
              </a:ext>
            </a:extLst>
          </p:cNvPr>
          <p:cNvSpPr/>
          <p:nvPr/>
        </p:nvSpPr>
        <p:spPr>
          <a:xfrm>
            <a:off x="4171836" y="2614784"/>
            <a:ext cx="77512" cy="64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A082F1-B932-2043-8105-C4D7B8681033}"/>
              </a:ext>
            </a:extLst>
          </p:cNvPr>
          <p:cNvSpPr/>
          <p:nvPr/>
        </p:nvSpPr>
        <p:spPr>
          <a:xfrm>
            <a:off x="4828120" y="3184020"/>
            <a:ext cx="77843" cy="1107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D701BD-A649-A94F-8706-84FAF0F935E8}"/>
              </a:ext>
            </a:extLst>
          </p:cNvPr>
          <p:cNvSpPr/>
          <p:nvPr/>
        </p:nvSpPr>
        <p:spPr>
          <a:xfrm>
            <a:off x="3248806" y="3184091"/>
            <a:ext cx="91431" cy="863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51605C-7A2D-734C-8F6B-2BC30F5CAA86}"/>
              </a:ext>
            </a:extLst>
          </p:cNvPr>
          <p:cNvSpPr/>
          <p:nvPr/>
        </p:nvSpPr>
        <p:spPr>
          <a:xfrm>
            <a:off x="10981631" y="2592481"/>
            <a:ext cx="87566" cy="805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85470E-85DD-154A-80A5-250F0B87AA9D}"/>
              </a:ext>
            </a:extLst>
          </p:cNvPr>
          <p:cNvSpPr/>
          <p:nvPr/>
        </p:nvSpPr>
        <p:spPr>
          <a:xfrm>
            <a:off x="2277753" y="2583192"/>
            <a:ext cx="85656" cy="863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DD1BF1-377C-2C4D-843D-2A51997E8BF8}"/>
              </a:ext>
            </a:extLst>
          </p:cNvPr>
          <p:cNvSpPr/>
          <p:nvPr/>
        </p:nvSpPr>
        <p:spPr>
          <a:xfrm>
            <a:off x="8613625" y="2586996"/>
            <a:ext cx="77511" cy="812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6A9EB82-EFBB-634F-BAD7-65D20E217530}"/>
              </a:ext>
            </a:extLst>
          </p:cNvPr>
          <p:cNvSpPr/>
          <p:nvPr/>
        </p:nvSpPr>
        <p:spPr>
          <a:xfrm>
            <a:off x="6251168" y="3200076"/>
            <a:ext cx="77511" cy="812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Triângulo 81">
            <a:extLst>
              <a:ext uri="{FF2B5EF4-FFF2-40B4-BE49-F238E27FC236}">
                <a16:creationId xmlns:a16="http://schemas.microsoft.com/office/drawing/2014/main" id="{00896787-5448-3D40-909C-A513D0D06278}"/>
              </a:ext>
            </a:extLst>
          </p:cNvPr>
          <p:cNvSpPr/>
          <p:nvPr/>
        </p:nvSpPr>
        <p:spPr>
          <a:xfrm>
            <a:off x="11918010" y="1525804"/>
            <a:ext cx="119743" cy="86019"/>
          </a:xfrm>
          <a:prstGeom prst="triangle">
            <a:avLst/>
          </a:prstGeom>
          <a:ln w="0" cap="flat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4" name="Anel 83">
            <a:extLst>
              <a:ext uri="{FF2B5EF4-FFF2-40B4-BE49-F238E27FC236}">
                <a16:creationId xmlns:a16="http://schemas.microsoft.com/office/drawing/2014/main" id="{E9C47058-6030-6E4C-91CF-12D9230708B6}"/>
              </a:ext>
            </a:extLst>
          </p:cNvPr>
          <p:cNvSpPr/>
          <p:nvPr/>
        </p:nvSpPr>
        <p:spPr>
          <a:xfrm>
            <a:off x="11806019" y="1521610"/>
            <a:ext cx="117475" cy="12041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11" name="Sinal de Proibição 210">
            <a:extLst>
              <a:ext uri="{FF2B5EF4-FFF2-40B4-BE49-F238E27FC236}">
                <a16:creationId xmlns:a16="http://schemas.microsoft.com/office/drawing/2014/main" id="{471F109F-F6A9-F147-A608-7079843C5DD0}"/>
              </a:ext>
            </a:extLst>
          </p:cNvPr>
          <p:cNvSpPr/>
          <p:nvPr/>
        </p:nvSpPr>
        <p:spPr>
          <a:xfrm>
            <a:off x="10856698" y="3301071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12" name="Sinal de Proibição 211">
            <a:extLst>
              <a:ext uri="{FF2B5EF4-FFF2-40B4-BE49-F238E27FC236}">
                <a16:creationId xmlns:a16="http://schemas.microsoft.com/office/drawing/2014/main" id="{637F09CA-E58A-114D-98A1-536BFF9A8890}"/>
              </a:ext>
            </a:extLst>
          </p:cNvPr>
          <p:cNvSpPr/>
          <p:nvPr/>
        </p:nvSpPr>
        <p:spPr>
          <a:xfrm>
            <a:off x="10488069" y="3280285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13" name="Sinal de Proibição 212">
            <a:extLst>
              <a:ext uri="{FF2B5EF4-FFF2-40B4-BE49-F238E27FC236}">
                <a16:creationId xmlns:a16="http://schemas.microsoft.com/office/drawing/2014/main" id="{029F2507-C003-274D-9D17-781709E70F23}"/>
              </a:ext>
            </a:extLst>
          </p:cNvPr>
          <p:cNvSpPr/>
          <p:nvPr/>
        </p:nvSpPr>
        <p:spPr>
          <a:xfrm>
            <a:off x="10527386" y="406255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14" name="Sinal de Proibição 213">
            <a:extLst>
              <a:ext uri="{FF2B5EF4-FFF2-40B4-BE49-F238E27FC236}">
                <a16:creationId xmlns:a16="http://schemas.microsoft.com/office/drawing/2014/main" id="{A7863EC9-FDFA-4948-8B0C-7093C8432617}"/>
              </a:ext>
            </a:extLst>
          </p:cNvPr>
          <p:cNvSpPr/>
          <p:nvPr/>
        </p:nvSpPr>
        <p:spPr>
          <a:xfrm>
            <a:off x="11348388" y="332202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15" name="Sinal de Proibição 214">
            <a:extLst>
              <a:ext uri="{FF2B5EF4-FFF2-40B4-BE49-F238E27FC236}">
                <a16:creationId xmlns:a16="http://schemas.microsoft.com/office/drawing/2014/main" id="{D6328833-B889-1B44-87E7-8AF7873E690A}"/>
              </a:ext>
            </a:extLst>
          </p:cNvPr>
          <p:cNvSpPr/>
          <p:nvPr/>
        </p:nvSpPr>
        <p:spPr>
          <a:xfrm>
            <a:off x="10857567" y="405612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16" name="Sinal de Proibição 215">
            <a:extLst>
              <a:ext uri="{FF2B5EF4-FFF2-40B4-BE49-F238E27FC236}">
                <a16:creationId xmlns:a16="http://schemas.microsoft.com/office/drawing/2014/main" id="{6DEB199E-2FA8-1F4F-9338-9E2C3EA8F0DA}"/>
              </a:ext>
            </a:extLst>
          </p:cNvPr>
          <p:cNvSpPr/>
          <p:nvPr/>
        </p:nvSpPr>
        <p:spPr>
          <a:xfrm>
            <a:off x="11236045" y="404961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17" name="Sinal de Proibição 216">
            <a:extLst>
              <a:ext uri="{FF2B5EF4-FFF2-40B4-BE49-F238E27FC236}">
                <a16:creationId xmlns:a16="http://schemas.microsoft.com/office/drawing/2014/main" id="{91F178AB-84F6-C047-B217-67C49E429216}"/>
              </a:ext>
            </a:extLst>
          </p:cNvPr>
          <p:cNvSpPr/>
          <p:nvPr/>
        </p:nvSpPr>
        <p:spPr>
          <a:xfrm>
            <a:off x="11606713" y="405612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18" name="Sinal de Proibição 217">
            <a:extLst>
              <a:ext uri="{FF2B5EF4-FFF2-40B4-BE49-F238E27FC236}">
                <a16:creationId xmlns:a16="http://schemas.microsoft.com/office/drawing/2014/main" id="{2E1B2B6F-033F-C346-A67E-8A1E0A4D91D0}"/>
              </a:ext>
            </a:extLst>
          </p:cNvPr>
          <p:cNvSpPr/>
          <p:nvPr/>
        </p:nvSpPr>
        <p:spPr>
          <a:xfrm>
            <a:off x="10270641" y="344713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19" name="Sinal de Proibição 218">
            <a:extLst>
              <a:ext uri="{FF2B5EF4-FFF2-40B4-BE49-F238E27FC236}">
                <a16:creationId xmlns:a16="http://schemas.microsoft.com/office/drawing/2014/main" id="{A7F7CECC-AB00-654E-8D9A-2877761461D5}"/>
              </a:ext>
            </a:extLst>
          </p:cNvPr>
          <p:cNvSpPr/>
          <p:nvPr/>
        </p:nvSpPr>
        <p:spPr>
          <a:xfrm>
            <a:off x="10224000" y="391075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20" name="Sinal de Proibição 219">
            <a:extLst>
              <a:ext uri="{FF2B5EF4-FFF2-40B4-BE49-F238E27FC236}">
                <a16:creationId xmlns:a16="http://schemas.microsoft.com/office/drawing/2014/main" id="{50841EF0-66F1-B546-90BF-A66DD863607C}"/>
              </a:ext>
            </a:extLst>
          </p:cNvPr>
          <p:cNvSpPr/>
          <p:nvPr/>
        </p:nvSpPr>
        <p:spPr>
          <a:xfrm>
            <a:off x="10184936" y="365301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21" name="Sinal de Proibição 220">
            <a:extLst>
              <a:ext uri="{FF2B5EF4-FFF2-40B4-BE49-F238E27FC236}">
                <a16:creationId xmlns:a16="http://schemas.microsoft.com/office/drawing/2014/main" id="{1AB689D1-1929-A249-9905-A2146506DAD4}"/>
              </a:ext>
            </a:extLst>
          </p:cNvPr>
          <p:cNvSpPr/>
          <p:nvPr/>
        </p:nvSpPr>
        <p:spPr>
          <a:xfrm>
            <a:off x="11717017" y="334529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22" name="Sinal de Proibição 221">
            <a:extLst>
              <a:ext uri="{FF2B5EF4-FFF2-40B4-BE49-F238E27FC236}">
                <a16:creationId xmlns:a16="http://schemas.microsoft.com/office/drawing/2014/main" id="{F3E3F8C8-1E8F-1548-8619-E077741EEEE6}"/>
              </a:ext>
            </a:extLst>
          </p:cNvPr>
          <p:cNvSpPr/>
          <p:nvPr/>
        </p:nvSpPr>
        <p:spPr>
          <a:xfrm>
            <a:off x="10710520" y="348559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23" name="Sinal de Proibição 222">
            <a:extLst>
              <a:ext uri="{FF2B5EF4-FFF2-40B4-BE49-F238E27FC236}">
                <a16:creationId xmlns:a16="http://schemas.microsoft.com/office/drawing/2014/main" id="{0933512F-0469-3349-8E23-D126FB03A72A}"/>
              </a:ext>
            </a:extLst>
          </p:cNvPr>
          <p:cNvSpPr/>
          <p:nvPr/>
        </p:nvSpPr>
        <p:spPr>
          <a:xfrm>
            <a:off x="11809187" y="339747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24" name="Sinal de Proibição 223">
            <a:extLst>
              <a:ext uri="{FF2B5EF4-FFF2-40B4-BE49-F238E27FC236}">
                <a16:creationId xmlns:a16="http://schemas.microsoft.com/office/drawing/2014/main" id="{8999A70A-40F9-C24E-87F2-6A6216F8E4E2}"/>
              </a:ext>
            </a:extLst>
          </p:cNvPr>
          <p:cNvSpPr/>
          <p:nvPr/>
        </p:nvSpPr>
        <p:spPr>
          <a:xfrm>
            <a:off x="10684306" y="379649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25" name="Sinal de Proibição 224">
            <a:extLst>
              <a:ext uri="{FF2B5EF4-FFF2-40B4-BE49-F238E27FC236}">
                <a16:creationId xmlns:a16="http://schemas.microsoft.com/office/drawing/2014/main" id="{FB4A9A8A-FA6E-7841-BFD7-4C76364E5986}"/>
              </a:ext>
            </a:extLst>
          </p:cNvPr>
          <p:cNvSpPr/>
          <p:nvPr/>
        </p:nvSpPr>
        <p:spPr>
          <a:xfrm>
            <a:off x="11819042" y="390619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27" name="Sinal de Proibição 226">
            <a:extLst>
              <a:ext uri="{FF2B5EF4-FFF2-40B4-BE49-F238E27FC236}">
                <a16:creationId xmlns:a16="http://schemas.microsoft.com/office/drawing/2014/main" id="{4F95FF72-FF0D-3D4F-8457-744F115F50DA}"/>
              </a:ext>
            </a:extLst>
          </p:cNvPr>
          <p:cNvSpPr/>
          <p:nvPr/>
        </p:nvSpPr>
        <p:spPr>
          <a:xfrm>
            <a:off x="11407545" y="346224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28" name="Sinal de Proibição 227">
            <a:extLst>
              <a:ext uri="{FF2B5EF4-FFF2-40B4-BE49-F238E27FC236}">
                <a16:creationId xmlns:a16="http://schemas.microsoft.com/office/drawing/2014/main" id="{FBD446FD-E02B-5A47-B737-1E03DD82A64F}"/>
              </a:ext>
            </a:extLst>
          </p:cNvPr>
          <p:cNvSpPr/>
          <p:nvPr/>
        </p:nvSpPr>
        <p:spPr>
          <a:xfrm>
            <a:off x="11407544" y="387258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29" name="Sinal de Proibição 228">
            <a:extLst>
              <a:ext uri="{FF2B5EF4-FFF2-40B4-BE49-F238E27FC236}">
                <a16:creationId xmlns:a16="http://schemas.microsoft.com/office/drawing/2014/main" id="{8DFC53DA-8EB7-6049-A38F-F39394F85614}"/>
              </a:ext>
            </a:extLst>
          </p:cNvPr>
          <p:cNvSpPr/>
          <p:nvPr/>
        </p:nvSpPr>
        <p:spPr>
          <a:xfrm>
            <a:off x="11827389" y="363629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31" name="Sinal de Proibição 230">
            <a:extLst>
              <a:ext uri="{FF2B5EF4-FFF2-40B4-BE49-F238E27FC236}">
                <a16:creationId xmlns:a16="http://schemas.microsoft.com/office/drawing/2014/main" id="{30C615ED-53F1-F940-BBAD-4A87D31DB9EF}"/>
              </a:ext>
            </a:extLst>
          </p:cNvPr>
          <p:cNvSpPr/>
          <p:nvPr/>
        </p:nvSpPr>
        <p:spPr>
          <a:xfrm>
            <a:off x="9692755" y="3235985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32" name="Sinal de Proibição 231">
            <a:extLst>
              <a:ext uri="{FF2B5EF4-FFF2-40B4-BE49-F238E27FC236}">
                <a16:creationId xmlns:a16="http://schemas.microsoft.com/office/drawing/2014/main" id="{394FAF75-E879-4544-96F0-0A49CC741B57}"/>
              </a:ext>
            </a:extLst>
          </p:cNvPr>
          <p:cNvSpPr/>
          <p:nvPr/>
        </p:nvSpPr>
        <p:spPr>
          <a:xfrm>
            <a:off x="9952535" y="379649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33" name="Sinal de Proibição 232">
            <a:extLst>
              <a:ext uri="{FF2B5EF4-FFF2-40B4-BE49-F238E27FC236}">
                <a16:creationId xmlns:a16="http://schemas.microsoft.com/office/drawing/2014/main" id="{1A478F42-7FEC-AF4F-8631-60D691050B9E}"/>
              </a:ext>
            </a:extLst>
          </p:cNvPr>
          <p:cNvSpPr/>
          <p:nvPr/>
        </p:nvSpPr>
        <p:spPr>
          <a:xfrm>
            <a:off x="9265980" y="323861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34" name="Sinal de Proibição 233">
            <a:extLst>
              <a:ext uri="{FF2B5EF4-FFF2-40B4-BE49-F238E27FC236}">
                <a16:creationId xmlns:a16="http://schemas.microsoft.com/office/drawing/2014/main" id="{C2C3299B-396D-7B48-9B8F-5C22C67D0AC5}"/>
              </a:ext>
            </a:extLst>
          </p:cNvPr>
          <p:cNvSpPr/>
          <p:nvPr/>
        </p:nvSpPr>
        <p:spPr>
          <a:xfrm>
            <a:off x="9484460" y="405612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35" name="Sinal de Proibição 234">
            <a:extLst>
              <a:ext uri="{FF2B5EF4-FFF2-40B4-BE49-F238E27FC236}">
                <a16:creationId xmlns:a16="http://schemas.microsoft.com/office/drawing/2014/main" id="{4E48535B-EDF5-AD4C-8D50-C0E5D562367D}"/>
              </a:ext>
            </a:extLst>
          </p:cNvPr>
          <p:cNvSpPr/>
          <p:nvPr/>
        </p:nvSpPr>
        <p:spPr>
          <a:xfrm>
            <a:off x="8900591" y="341534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36" name="Sinal de Proibição 235">
            <a:extLst>
              <a:ext uri="{FF2B5EF4-FFF2-40B4-BE49-F238E27FC236}">
                <a16:creationId xmlns:a16="http://schemas.microsoft.com/office/drawing/2014/main" id="{A49BE908-95CE-B340-9D8D-D4BDF3BA2946}"/>
              </a:ext>
            </a:extLst>
          </p:cNvPr>
          <p:cNvSpPr/>
          <p:nvPr/>
        </p:nvSpPr>
        <p:spPr>
          <a:xfrm>
            <a:off x="9890505" y="344298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37" name="Sinal de Proibição 236">
            <a:extLst>
              <a:ext uri="{FF2B5EF4-FFF2-40B4-BE49-F238E27FC236}">
                <a16:creationId xmlns:a16="http://schemas.microsoft.com/office/drawing/2014/main" id="{A1637783-3309-C744-B6D1-2ADAC2E869D6}"/>
              </a:ext>
            </a:extLst>
          </p:cNvPr>
          <p:cNvSpPr/>
          <p:nvPr/>
        </p:nvSpPr>
        <p:spPr>
          <a:xfrm>
            <a:off x="8904875" y="390619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38" name="Sinal de Proibição 237">
            <a:extLst>
              <a:ext uri="{FF2B5EF4-FFF2-40B4-BE49-F238E27FC236}">
                <a16:creationId xmlns:a16="http://schemas.microsoft.com/office/drawing/2014/main" id="{9730AC6C-A7BC-D244-9336-E1DE2888C8D2}"/>
              </a:ext>
            </a:extLst>
          </p:cNvPr>
          <p:cNvSpPr/>
          <p:nvPr/>
        </p:nvSpPr>
        <p:spPr>
          <a:xfrm>
            <a:off x="9773739" y="405595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39" name="Sinal de Proibição 238">
            <a:extLst>
              <a:ext uri="{FF2B5EF4-FFF2-40B4-BE49-F238E27FC236}">
                <a16:creationId xmlns:a16="http://schemas.microsoft.com/office/drawing/2014/main" id="{9ECA45A5-7B36-0248-8677-46BF281809D4}"/>
              </a:ext>
            </a:extLst>
          </p:cNvPr>
          <p:cNvSpPr/>
          <p:nvPr/>
        </p:nvSpPr>
        <p:spPr>
          <a:xfrm>
            <a:off x="9138675" y="404961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41" name="Sinal de Proibição 240">
            <a:extLst>
              <a:ext uri="{FF2B5EF4-FFF2-40B4-BE49-F238E27FC236}">
                <a16:creationId xmlns:a16="http://schemas.microsoft.com/office/drawing/2014/main" id="{2E6F6665-5E47-3449-817F-B1B764A90F1E}"/>
              </a:ext>
            </a:extLst>
          </p:cNvPr>
          <p:cNvSpPr/>
          <p:nvPr/>
        </p:nvSpPr>
        <p:spPr>
          <a:xfrm>
            <a:off x="9102377" y="3643541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42" name="Sinal de Proibição 241">
            <a:extLst>
              <a:ext uri="{FF2B5EF4-FFF2-40B4-BE49-F238E27FC236}">
                <a16:creationId xmlns:a16="http://schemas.microsoft.com/office/drawing/2014/main" id="{AB677F90-D6CF-554E-8015-749A30796E3B}"/>
              </a:ext>
            </a:extLst>
          </p:cNvPr>
          <p:cNvSpPr/>
          <p:nvPr/>
        </p:nvSpPr>
        <p:spPr>
          <a:xfrm>
            <a:off x="9721239" y="362199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43" name="Sinal de Proibição 242">
            <a:extLst>
              <a:ext uri="{FF2B5EF4-FFF2-40B4-BE49-F238E27FC236}">
                <a16:creationId xmlns:a16="http://schemas.microsoft.com/office/drawing/2014/main" id="{C7F060A9-5601-D047-9BD1-D04A91E8561D}"/>
              </a:ext>
            </a:extLst>
          </p:cNvPr>
          <p:cNvSpPr/>
          <p:nvPr/>
        </p:nvSpPr>
        <p:spPr>
          <a:xfrm>
            <a:off x="9445809" y="359660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44" name="Sinal de Proibição 243">
            <a:extLst>
              <a:ext uri="{FF2B5EF4-FFF2-40B4-BE49-F238E27FC236}">
                <a16:creationId xmlns:a16="http://schemas.microsoft.com/office/drawing/2014/main" id="{59A8E48F-7D1C-5345-90B4-F9FEAABA8E2B}"/>
              </a:ext>
            </a:extLst>
          </p:cNvPr>
          <p:cNvSpPr/>
          <p:nvPr/>
        </p:nvSpPr>
        <p:spPr>
          <a:xfrm>
            <a:off x="8296510" y="3252981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45" name="Sinal de Proibição 244">
            <a:extLst>
              <a:ext uri="{FF2B5EF4-FFF2-40B4-BE49-F238E27FC236}">
                <a16:creationId xmlns:a16="http://schemas.microsoft.com/office/drawing/2014/main" id="{2CBC4A81-25D3-B34B-94D2-811D61A4991B}"/>
              </a:ext>
            </a:extLst>
          </p:cNvPr>
          <p:cNvSpPr/>
          <p:nvPr/>
        </p:nvSpPr>
        <p:spPr>
          <a:xfrm>
            <a:off x="6603585" y="322594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49" name="Sinal de Proibição 248">
            <a:extLst>
              <a:ext uri="{FF2B5EF4-FFF2-40B4-BE49-F238E27FC236}">
                <a16:creationId xmlns:a16="http://schemas.microsoft.com/office/drawing/2014/main" id="{76335352-F8A9-C74F-947F-32019D767DDE}"/>
              </a:ext>
            </a:extLst>
          </p:cNvPr>
          <p:cNvSpPr/>
          <p:nvPr/>
        </p:nvSpPr>
        <p:spPr>
          <a:xfrm>
            <a:off x="6960727" y="323165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50" name="Sinal de Proibição 249">
            <a:extLst>
              <a:ext uri="{FF2B5EF4-FFF2-40B4-BE49-F238E27FC236}">
                <a16:creationId xmlns:a16="http://schemas.microsoft.com/office/drawing/2014/main" id="{6A615446-590E-FC40-8359-95CDCBECC346}"/>
              </a:ext>
            </a:extLst>
          </p:cNvPr>
          <p:cNvSpPr/>
          <p:nvPr/>
        </p:nvSpPr>
        <p:spPr>
          <a:xfrm>
            <a:off x="7254036" y="323861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51" name="Sinal de Proibição 250">
            <a:extLst>
              <a:ext uri="{FF2B5EF4-FFF2-40B4-BE49-F238E27FC236}">
                <a16:creationId xmlns:a16="http://schemas.microsoft.com/office/drawing/2014/main" id="{98848C9F-99D2-3F4E-A80F-96C2CA792AEC}"/>
              </a:ext>
            </a:extLst>
          </p:cNvPr>
          <p:cNvSpPr/>
          <p:nvPr/>
        </p:nvSpPr>
        <p:spPr>
          <a:xfrm>
            <a:off x="7509752" y="3223663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52" name="Sinal de Proibição 251">
            <a:extLst>
              <a:ext uri="{FF2B5EF4-FFF2-40B4-BE49-F238E27FC236}">
                <a16:creationId xmlns:a16="http://schemas.microsoft.com/office/drawing/2014/main" id="{D76C5BD9-BA1B-584F-8BC8-9DD18BD5F52A}"/>
              </a:ext>
            </a:extLst>
          </p:cNvPr>
          <p:cNvSpPr/>
          <p:nvPr/>
        </p:nvSpPr>
        <p:spPr>
          <a:xfrm>
            <a:off x="8526540" y="323385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53" name="Sinal de Proibição 252">
            <a:extLst>
              <a:ext uri="{FF2B5EF4-FFF2-40B4-BE49-F238E27FC236}">
                <a16:creationId xmlns:a16="http://schemas.microsoft.com/office/drawing/2014/main" id="{10DBB3BE-2384-6C40-8CF1-2623D84CBA25}"/>
              </a:ext>
            </a:extLst>
          </p:cNvPr>
          <p:cNvSpPr/>
          <p:nvPr/>
        </p:nvSpPr>
        <p:spPr>
          <a:xfrm>
            <a:off x="6821692" y="344774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54" name="Sinal de Proibição 253">
            <a:extLst>
              <a:ext uri="{FF2B5EF4-FFF2-40B4-BE49-F238E27FC236}">
                <a16:creationId xmlns:a16="http://schemas.microsoft.com/office/drawing/2014/main" id="{83A34EAE-838B-3148-8FB9-BFD283319F34}"/>
              </a:ext>
            </a:extLst>
          </p:cNvPr>
          <p:cNvSpPr/>
          <p:nvPr/>
        </p:nvSpPr>
        <p:spPr>
          <a:xfrm>
            <a:off x="6687164" y="406141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55" name="Sinal de Proibição 254">
            <a:extLst>
              <a:ext uri="{FF2B5EF4-FFF2-40B4-BE49-F238E27FC236}">
                <a16:creationId xmlns:a16="http://schemas.microsoft.com/office/drawing/2014/main" id="{D4C56780-AF3A-D148-9C9C-EA529E2D3B71}"/>
              </a:ext>
            </a:extLst>
          </p:cNvPr>
          <p:cNvSpPr/>
          <p:nvPr/>
        </p:nvSpPr>
        <p:spPr>
          <a:xfrm>
            <a:off x="6815162" y="3771413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56" name="Sinal de Proibição 255">
            <a:extLst>
              <a:ext uri="{FF2B5EF4-FFF2-40B4-BE49-F238E27FC236}">
                <a16:creationId xmlns:a16="http://schemas.microsoft.com/office/drawing/2014/main" id="{AED762C6-9BF8-AC40-A756-597DB6DB9118}"/>
              </a:ext>
            </a:extLst>
          </p:cNvPr>
          <p:cNvSpPr/>
          <p:nvPr/>
        </p:nvSpPr>
        <p:spPr>
          <a:xfrm>
            <a:off x="7442551" y="3504715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57" name="Sinal de Proibição 256">
            <a:extLst>
              <a:ext uri="{FF2B5EF4-FFF2-40B4-BE49-F238E27FC236}">
                <a16:creationId xmlns:a16="http://schemas.microsoft.com/office/drawing/2014/main" id="{B4650E75-DA23-D143-AA1D-0A33AD844059}"/>
              </a:ext>
            </a:extLst>
          </p:cNvPr>
          <p:cNvSpPr/>
          <p:nvPr/>
        </p:nvSpPr>
        <p:spPr>
          <a:xfrm>
            <a:off x="6385196" y="405384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58" name="Sinal de Proibição 257">
            <a:extLst>
              <a:ext uri="{FF2B5EF4-FFF2-40B4-BE49-F238E27FC236}">
                <a16:creationId xmlns:a16="http://schemas.microsoft.com/office/drawing/2014/main" id="{380F8A01-6FD2-B549-B694-75F71C3AB259}"/>
              </a:ext>
            </a:extLst>
          </p:cNvPr>
          <p:cNvSpPr/>
          <p:nvPr/>
        </p:nvSpPr>
        <p:spPr>
          <a:xfrm>
            <a:off x="7440367" y="379649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59" name="Sinal de Proibição 258">
            <a:extLst>
              <a:ext uri="{FF2B5EF4-FFF2-40B4-BE49-F238E27FC236}">
                <a16:creationId xmlns:a16="http://schemas.microsoft.com/office/drawing/2014/main" id="{99DB376A-5B85-C645-B0B5-D9FB55243345}"/>
              </a:ext>
            </a:extLst>
          </p:cNvPr>
          <p:cNvSpPr/>
          <p:nvPr/>
        </p:nvSpPr>
        <p:spPr>
          <a:xfrm>
            <a:off x="8060666" y="3496721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61" name="Sinal de Proibição 260">
            <a:extLst>
              <a:ext uri="{FF2B5EF4-FFF2-40B4-BE49-F238E27FC236}">
                <a16:creationId xmlns:a16="http://schemas.microsoft.com/office/drawing/2014/main" id="{EAD4B226-8E99-0E4C-9FF4-921950D2DC90}"/>
              </a:ext>
            </a:extLst>
          </p:cNvPr>
          <p:cNvSpPr/>
          <p:nvPr/>
        </p:nvSpPr>
        <p:spPr>
          <a:xfrm>
            <a:off x="8070694" y="381475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62" name="Sinal de Proibição 261">
            <a:extLst>
              <a:ext uri="{FF2B5EF4-FFF2-40B4-BE49-F238E27FC236}">
                <a16:creationId xmlns:a16="http://schemas.microsoft.com/office/drawing/2014/main" id="{6EAEA9E8-AB10-8E46-BDC2-A57AD279EE93}"/>
              </a:ext>
            </a:extLst>
          </p:cNvPr>
          <p:cNvSpPr/>
          <p:nvPr/>
        </p:nvSpPr>
        <p:spPr>
          <a:xfrm>
            <a:off x="8645423" y="351409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63" name="Sinal de Proibição 262">
            <a:extLst>
              <a:ext uri="{FF2B5EF4-FFF2-40B4-BE49-F238E27FC236}">
                <a16:creationId xmlns:a16="http://schemas.microsoft.com/office/drawing/2014/main" id="{5AABC2BC-0EED-F940-89E8-5CEE33B7378D}"/>
              </a:ext>
            </a:extLst>
          </p:cNvPr>
          <p:cNvSpPr/>
          <p:nvPr/>
        </p:nvSpPr>
        <p:spPr>
          <a:xfrm>
            <a:off x="8639437" y="385367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64" name="Sinal de Proibição 263">
            <a:extLst>
              <a:ext uri="{FF2B5EF4-FFF2-40B4-BE49-F238E27FC236}">
                <a16:creationId xmlns:a16="http://schemas.microsoft.com/office/drawing/2014/main" id="{F5954F5C-AC96-0848-8352-FC78EF2ED261}"/>
              </a:ext>
            </a:extLst>
          </p:cNvPr>
          <p:cNvSpPr/>
          <p:nvPr/>
        </p:nvSpPr>
        <p:spPr>
          <a:xfrm>
            <a:off x="8510613" y="405612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66" name="Sinal de Proibição 265">
            <a:extLst>
              <a:ext uri="{FF2B5EF4-FFF2-40B4-BE49-F238E27FC236}">
                <a16:creationId xmlns:a16="http://schemas.microsoft.com/office/drawing/2014/main" id="{219526AC-C138-DE4C-BB27-8E063DBEABF9}"/>
              </a:ext>
            </a:extLst>
          </p:cNvPr>
          <p:cNvSpPr/>
          <p:nvPr/>
        </p:nvSpPr>
        <p:spPr>
          <a:xfrm>
            <a:off x="8241553" y="405612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67" name="Sinal de Proibição 266">
            <a:extLst>
              <a:ext uri="{FF2B5EF4-FFF2-40B4-BE49-F238E27FC236}">
                <a16:creationId xmlns:a16="http://schemas.microsoft.com/office/drawing/2014/main" id="{1E31CCE7-DACE-3446-A056-F55B726233BF}"/>
              </a:ext>
            </a:extLst>
          </p:cNvPr>
          <p:cNvSpPr/>
          <p:nvPr/>
        </p:nvSpPr>
        <p:spPr>
          <a:xfrm>
            <a:off x="7898680" y="406255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68" name="Sinal de Proibição 267">
            <a:extLst>
              <a:ext uri="{FF2B5EF4-FFF2-40B4-BE49-F238E27FC236}">
                <a16:creationId xmlns:a16="http://schemas.microsoft.com/office/drawing/2014/main" id="{20EC089A-51F1-D746-AB36-5486C483B227}"/>
              </a:ext>
            </a:extLst>
          </p:cNvPr>
          <p:cNvSpPr/>
          <p:nvPr/>
        </p:nvSpPr>
        <p:spPr>
          <a:xfrm>
            <a:off x="7639136" y="405381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69" name="Sinal de Proibição 268">
            <a:extLst>
              <a:ext uri="{FF2B5EF4-FFF2-40B4-BE49-F238E27FC236}">
                <a16:creationId xmlns:a16="http://schemas.microsoft.com/office/drawing/2014/main" id="{D3A6DCB4-865B-8941-AE11-C93107903875}"/>
              </a:ext>
            </a:extLst>
          </p:cNvPr>
          <p:cNvSpPr/>
          <p:nvPr/>
        </p:nvSpPr>
        <p:spPr>
          <a:xfrm>
            <a:off x="6276542" y="351409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70" name="Sinal de Proibição 269">
            <a:extLst>
              <a:ext uri="{FF2B5EF4-FFF2-40B4-BE49-F238E27FC236}">
                <a16:creationId xmlns:a16="http://schemas.microsoft.com/office/drawing/2014/main" id="{A1EC674B-BA38-0E46-8369-54A2F394DC55}"/>
              </a:ext>
            </a:extLst>
          </p:cNvPr>
          <p:cNvSpPr/>
          <p:nvPr/>
        </p:nvSpPr>
        <p:spPr>
          <a:xfrm>
            <a:off x="6242233" y="384253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71" name="Sinal de Proibição 270">
            <a:extLst>
              <a:ext uri="{FF2B5EF4-FFF2-40B4-BE49-F238E27FC236}">
                <a16:creationId xmlns:a16="http://schemas.microsoft.com/office/drawing/2014/main" id="{7ADEA4A7-E8C5-6944-8F30-C3792729A90F}"/>
              </a:ext>
            </a:extLst>
          </p:cNvPr>
          <p:cNvSpPr/>
          <p:nvPr/>
        </p:nvSpPr>
        <p:spPr>
          <a:xfrm>
            <a:off x="7260167" y="406108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72" name="Sinal de Proibição 271">
            <a:extLst>
              <a:ext uri="{FF2B5EF4-FFF2-40B4-BE49-F238E27FC236}">
                <a16:creationId xmlns:a16="http://schemas.microsoft.com/office/drawing/2014/main" id="{2883361E-456B-FE44-9AAD-E24209E79F13}"/>
              </a:ext>
            </a:extLst>
          </p:cNvPr>
          <p:cNvSpPr/>
          <p:nvPr/>
        </p:nvSpPr>
        <p:spPr>
          <a:xfrm>
            <a:off x="6970315" y="406543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75" name="Sinal de Proibição 274">
            <a:extLst>
              <a:ext uri="{FF2B5EF4-FFF2-40B4-BE49-F238E27FC236}">
                <a16:creationId xmlns:a16="http://schemas.microsoft.com/office/drawing/2014/main" id="{BEEEF417-592F-E647-8963-BDEFB227029E}"/>
              </a:ext>
            </a:extLst>
          </p:cNvPr>
          <p:cNvSpPr/>
          <p:nvPr/>
        </p:nvSpPr>
        <p:spPr>
          <a:xfrm>
            <a:off x="11295645" y="172402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76" name="Sinal de Proibição 275">
            <a:extLst>
              <a:ext uri="{FF2B5EF4-FFF2-40B4-BE49-F238E27FC236}">
                <a16:creationId xmlns:a16="http://schemas.microsoft.com/office/drawing/2014/main" id="{AB18B35D-E92B-704F-9408-BF9F87046F46}"/>
              </a:ext>
            </a:extLst>
          </p:cNvPr>
          <p:cNvSpPr/>
          <p:nvPr/>
        </p:nvSpPr>
        <p:spPr>
          <a:xfrm>
            <a:off x="11279570" y="2054451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77" name="Sinal de Proibição 276">
            <a:extLst>
              <a:ext uri="{FF2B5EF4-FFF2-40B4-BE49-F238E27FC236}">
                <a16:creationId xmlns:a16="http://schemas.microsoft.com/office/drawing/2014/main" id="{7C693DAE-E4AC-E844-9387-9A4D45BD1147}"/>
              </a:ext>
            </a:extLst>
          </p:cNvPr>
          <p:cNvSpPr/>
          <p:nvPr/>
        </p:nvSpPr>
        <p:spPr>
          <a:xfrm>
            <a:off x="11174395" y="2386201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78" name="Sinal de Proibição 277">
            <a:extLst>
              <a:ext uri="{FF2B5EF4-FFF2-40B4-BE49-F238E27FC236}">
                <a16:creationId xmlns:a16="http://schemas.microsoft.com/office/drawing/2014/main" id="{2C729E20-6CDD-F844-A023-5E3D96CF6747}"/>
              </a:ext>
            </a:extLst>
          </p:cNvPr>
          <p:cNvSpPr/>
          <p:nvPr/>
        </p:nvSpPr>
        <p:spPr>
          <a:xfrm>
            <a:off x="11767481" y="174427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79" name="Sinal de Proibição 278">
            <a:extLst>
              <a:ext uri="{FF2B5EF4-FFF2-40B4-BE49-F238E27FC236}">
                <a16:creationId xmlns:a16="http://schemas.microsoft.com/office/drawing/2014/main" id="{DBCCDC0C-6356-5D4F-B094-208EED27A174}"/>
              </a:ext>
            </a:extLst>
          </p:cNvPr>
          <p:cNvSpPr/>
          <p:nvPr/>
        </p:nvSpPr>
        <p:spPr>
          <a:xfrm>
            <a:off x="11745425" y="210495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80" name="Sinal de Proibição 279">
            <a:extLst>
              <a:ext uri="{FF2B5EF4-FFF2-40B4-BE49-F238E27FC236}">
                <a16:creationId xmlns:a16="http://schemas.microsoft.com/office/drawing/2014/main" id="{3FBF1266-40BD-3742-AF4B-C65E7D867ECD}"/>
              </a:ext>
            </a:extLst>
          </p:cNvPr>
          <p:cNvSpPr/>
          <p:nvPr/>
        </p:nvSpPr>
        <p:spPr>
          <a:xfrm>
            <a:off x="11802009" y="241933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84" name="Sinal de Proibição 283">
            <a:extLst>
              <a:ext uri="{FF2B5EF4-FFF2-40B4-BE49-F238E27FC236}">
                <a16:creationId xmlns:a16="http://schemas.microsoft.com/office/drawing/2014/main" id="{8F0BC8C9-4ADB-8E4E-8264-A71892822798}"/>
              </a:ext>
            </a:extLst>
          </p:cNvPr>
          <p:cNvSpPr/>
          <p:nvPr/>
        </p:nvSpPr>
        <p:spPr>
          <a:xfrm>
            <a:off x="11068784" y="3643541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85" name="Sinal de Proibição 284">
            <a:extLst>
              <a:ext uri="{FF2B5EF4-FFF2-40B4-BE49-F238E27FC236}">
                <a16:creationId xmlns:a16="http://schemas.microsoft.com/office/drawing/2014/main" id="{0E97EFEE-22AC-8E48-80EF-B84A63565EE2}"/>
              </a:ext>
            </a:extLst>
          </p:cNvPr>
          <p:cNvSpPr/>
          <p:nvPr/>
        </p:nvSpPr>
        <p:spPr>
          <a:xfrm>
            <a:off x="11672462" y="259014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86" name="Sinal de Proibição 285">
            <a:extLst>
              <a:ext uri="{FF2B5EF4-FFF2-40B4-BE49-F238E27FC236}">
                <a16:creationId xmlns:a16="http://schemas.microsoft.com/office/drawing/2014/main" id="{409DBC02-07AC-3E48-9766-053048DF0B8C}"/>
              </a:ext>
            </a:extLst>
          </p:cNvPr>
          <p:cNvSpPr/>
          <p:nvPr/>
        </p:nvSpPr>
        <p:spPr>
          <a:xfrm>
            <a:off x="11464121" y="1611651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88" name="Sinal de Proibição 287">
            <a:extLst>
              <a:ext uri="{FF2B5EF4-FFF2-40B4-BE49-F238E27FC236}">
                <a16:creationId xmlns:a16="http://schemas.microsoft.com/office/drawing/2014/main" id="{A69D1E1C-1C40-3F44-B302-9E3E5D922920}"/>
              </a:ext>
            </a:extLst>
          </p:cNvPr>
          <p:cNvSpPr/>
          <p:nvPr/>
        </p:nvSpPr>
        <p:spPr>
          <a:xfrm>
            <a:off x="10805072" y="163791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89" name="Sinal de Proibição 288">
            <a:extLst>
              <a:ext uri="{FF2B5EF4-FFF2-40B4-BE49-F238E27FC236}">
                <a16:creationId xmlns:a16="http://schemas.microsoft.com/office/drawing/2014/main" id="{BE47B1DF-63F9-6449-9F3F-6EFFE0CC6389}"/>
              </a:ext>
            </a:extLst>
          </p:cNvPr>
          <p:cNvSpPr/>
          <p:nvPr/>
        </p:nvSpPr>
        <p:spPr>
          <a:xfrm>
            <a:off x="10467603" y="162767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90" name="Sinal de Proibição 289">
            <a:extLst>
              <a:ext uri="{FF2B5EF4-FFF2-40B4-BE49-F238E27FC236}">
                <a16:creationId xmlns:a16="http://schemas.microsoft.com/office/drawing/2014/main" id="{0CA12BCA-81A7-BF43-B5CC-C90E31CE1E6B}"/>
              </a:ext>
            </a:extLst>
          </p:cNvPr>
          <p:cNvSpPr/>
          <p:nvPr/>
        </p:nvSpPr>
        <p:spPr>
          <a:xfrm>
            <a:off x="10108294" y="161630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91" name="Sinal de Proibição 290">
            <a:extLst>
              <a:ext uri="{FF2B5EF4-FFF2-40B4-BE49-F238E27FC236}">
                <a16:creationId xmlns:a16="http://schemas.microsoft.com/office/drawing/2014/main" id="{25EC9C37-7D4A-134E-8BED-B8EA10E2E735}"/>
              </a:ext>
            </a:extLst>
          </p:cNvPr>
          <p:cNvSpPr/>
          <p:nvPr/>
        </p:nvSpPr>
        <p:spPr>
          <a:xfrm>
            <a:off x="9854135" y="1835513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92" name="Sinal de Proibição 291">
            <a:extLst>
              <a:ext uri="{FF2B5EF4-FFF2-40B4-BE49-F238E27FC236}">
                <a16:creationId xmlns:a16="http://schemas.microsoft.com/office/drawing/2014/main" id="{C523E321-FB2A-2F4B-9D56-D7E31208332F}"/>
              </a:ext>
            </a:extLst>
          </p:cNvPr>
          <p:cNvSpPr/>
          <p:nvPr/>
        </p:nvSpPr>
        <p:spPr>
          <a:xfrm>
            <a:off x="9862212" y="216018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93" name="Sinal de Proibição 292">
            <a:extLst>
              <a:ext uri="{FF2B5EF4-FFF2-40B4-BE49-F238E27FC236}">
                <a16:creationId xmlns:a16="http://schemas.microsoft.com/office/drawing/2014/main" id="{3FEE4E3D-BFA7-C849-A88D-772B48D62497}"/>
              </a:ext>
            </a:extLst>
          </p:cNvPr>
          <p:cNvSpPr/>
          <p:nvPr/>
        </p:nvSpPr>
        <p:spPr>
          <a:xfrm>
            <a:off x="9859971" y="240892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94" name="Sinal de Proibição 293">
            <a:extLst>
              <a:ext uri="{FF2B5EF4-FFF2-40B4-BE49-F238E27FC236}">
                <a16:creationId xmlns:a16="http://schemas.microsoft.com/office/drawing/2014/main" id="{B925D1AE-2F9E-4448-B61E-BCDB4741A383}"/>
              </a:ext>
            </a:extLst>
          </p:cNvPr>
          <p:cNvSpPr/>
          <p:nvPr/>
        </p:nvSpPr>
        <p:spPr>
          <a:xfrm>
            <a:off x="10951350" y="183648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95" name="Sinal de Proibição 294">
            <a:extLst>
              <a:ext uri="{FF2B5EF4-FFF2-40B4-BE49-F238E27FC236}">
                <a16:creationId xmlns:a16="http://schemas.microsoft.com/office/drawing/2014/main" id="{0E7A662B-E384-2B4F-99C1-6AAB4EECBBDD}"/>
              </a:ext>
            </a:extLst>
          </p:cNvPr>
          <p:cNvSpPr/>
          <p:nvPr/>
        </p:nvSpPr>
        <p:spPr>
          <a:xfrm>
            <a:off x="10930289" y="217600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96" name="Sinal de Proibição 295">
            <a:extLst>
              <a:ext uri="{FF2B5EF4-FFF2-40B4-BE49-F238E27FC236}">
                <a16:creationId xmlns:a16="http://schemas.microsoft.com/office/drawing/2014/main" id="{EAC1AB4A-6C1E-FB45-AC03-AEA2CD3F42A6}"/>
              </a:ext>
            </a:extLst>
          </p:cNvPr>
          <p:cNvSpPr/>
          <p:nvPr/>
        </p:nvSpPr>
        <p:spPr>
          <a:xfrm>
            <a:off x="10933983" y="239404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97" name="Sinal de Proibição 296">
            <a:extLst>
              <a:ext uri="{FF2B5EF4-FFF2-40B4-BE49-F238E27FC236}">
                <a16:creationId xmlns:a16="http://schemas.microsoft.com/office/drawing/2014/main" id="{A863D08B-5F92-DF43-B810-CE887DAA2B35}"/>
              </a:ext>
            </a:extLst>
          </p:cNvPr>
          <p:cNvSpPr/>
          <p:nvPr/>
        </p:nvSpPr>
        <p:spPr>
          <a:xfrm>
            <a:off x="10739165" y="257611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98" name="Sinal de Proibição 297">
            <a:extLst>
              <a:ext uri="{FF2B5EF4-FFF2-40B4-BE49-F238E27FC236}">
                <a16:creationId xmlns:a16="http://schemas.microsoft.com/office/drawing/2014/main" id="{1A9DADF0-331E-4C41-85DA-4E3E25A32928}"/>
              </a:ext>
            </a:extLst>
          </p:cNvPr>
          <p:cNvSpPr/>
          <p:nvPr/>
        </p:nvSpPr>
        <p:spPr>
          <a:xfrm>
            <a:off x="10457737" y="259014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1" name="Sinal de Proibição 300">
            <a:extLst>
              <a:ext uri="{FF2B5EF4-FFF2-40B4-BE49-F238E27FC236}">
                <a16:creationId xmlns:a16="http://schemas.microsoft.com/office/drawing/2014/main" id="{3BEE06CB-1A12-264D-8D24-67A2AEF06176}"/>
              </a:ext>
            </a:extLst>
          </p:cNvPr>
          <p:cNvSpPr/>
          <p:nvPr/>
        </p:nvSpPr>
        <p:spPr>
          <a:xfrm>
            <a:off x="10140951" y="227475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3" name="Sinal de Proibição 302">
            <a:extLst>
              <a:ext uri="{FF2B5EF4-FFF2-40B4-BE49-F238E27FC236}">
                <a16:creationId xmlns:a16="http://schemas.microsoft.com/office/drawing/2014/main" id="{F9EA413E-6E77-0E44-A33B-5F3C5693C9ED}"/>
              </a:ext>
            </a:extLst>
          </p:cNvPr>
          <p:cNvSpPr/>
          <p:nvPr/>
        </p:nvSpPr>
        <p:spPr>
          <a:xfrm>
            <a:off x="10677162" y="199043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4" name="Sinal de Proibição 303">
            <a:extLst>
              <a:ext uri="{FF2B5EF4-FFF2-40B4-BE49-F238E27FC236}">
                <a16:creationId xmlns:a16="http://schemas.microsoft.com/office/drawing/2014/main" id="{55F4A549-3356-0945-A1A0-CECC9D29C38B}"/>
              </a:ext>
            </a:extLst>
          </p:cNvPr>
          <p:cNvSpPr/>
          <p:nvPr/>
        </p:nvSpPr>
        <p:spPr>
          <a:xfrm>
            <a:off x="10659024" y="228183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5" name="Sinal de Proibição 304">
            <a:extLst>
              <a:ext uri="{FF2B5EF4-FFF2-40B4-BE49-F238E27FC236}">
                <a16:creationId xmlns:a16="http://schemas.microsoft.com/office/drawing/2014/main" id="{235A33D7-F41A-8449-B8CF-44115D6C1FAB}"/>
              </a:ext>
            </a:extLst>
          </p:cNvPr>
          <p:cNvSpPr/>
          <p:nvPr/>
        </p:nvSpPr>
        <p:spPr>
          <a:xfrm>
            <a:off x="10121188" y="199043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6" name="Sinal de Proibição 305">
            <a:extLst>
              <a:ext uri="{FF2B5EF4-FFF2-40B4-BE49-F238E27FC236}">
                <a16:creationId xmlns:a16="http://schemas.microsoft.com/office/drawing/2014/main" id="{D97E0FBD-8B61-494B-8B76-85201646C473}"/>
              </a:ext>
            </a:extLst>
          </p:cNvPr>
          <p:cNvSpPr/>
          <p:nvPr/>
        </p:nvSpPr>
        <p:spPr>
          <a:xfrm>
            <a:off x="8808496" y="163824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7" name="Sinal de Proibição 306">
            <a:extLst>
              <a:ext uri="{FF2B5EF4-FFF2-40B4-BE49-F238E27FC236}">
                <a16:creationId xmlns:a16="http://schemas.microsoft.com/office/drawing/2014/main" id="{0324BEC6-2C1C-5C48-AC99-7F707B47D2FC}"/>
              </a:ext>
            </a:extLst>
          </p:cNvPr>
          <p:cNvSpPr/>
          <p:nvPr/>
        </p:nvSpPr>
        <p:spPr>
          <a:xfrm>
            <a:off x="9140095" y="1634065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8" name="Sinal de Proibição 307">
            <a:extLst>
              <a:ext uri="{FF2B5EF4-FFF2-40B4-BE49-F238E27FC236}">
                <a16:creationId xmlns:a16="http://schemas.microsoft.com/office/drawing/2014/main" id="{D9650BE9-7E67-C64C-B825-8598791CCD44}"/>
              </a:ext>
            </a:extLst>
          </p:cNvPr>
          <p:cNvSpPr/>
          <p:nvPr/>
        </p:nvSpPr>
        <p:spPr>
          <a:xfrm>
            <a:off x="9466869" y="1624641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9" name="Sinal de Proibição 308">
            <a:extLst>
              <a:ext uri="{FF2B5EF4-FFF2-40B4-BE49-F238E27FC236}">
                <a16:creationId xmlns:a16="http://schemas.microsoft.com/office/drawing/2014/main" id="{CBB279F6-5B0E-4340-9B54-14E4C454ECB7}"/>
              </a:ext>
            </a:extLst>
          </p:cNvPr>
          <p:cNvSpPr/>
          <p:nvPr/>
        </p:nvSpPr>
        <p:spPr>
          <a:xfrm>
            <a:off x="9206028" y="257783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10" name="Sinal de Proibição 309">
            <a:extLst>
              <a:ext uri="{FF2B5EF4-FFF2-40B4-BE49-F238E27FC236}">
                <a16:creationId xmlns:a16="http://schemas.microsoft.com/office/drawing/2014/main" id="{E3C702FF-A8E1-8F43-B163-8D330EC4AD2F}"/>
              </a:ext>
            </a:extLst>
          </p:cNvPr>
          <p:cNvSpPr/>
          <p:nvPr/>
        </p:nvSpPr>
        <p:spPr>
          <a:xfrm>
            <a:off x="8670536" y="179995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11" name="Sinal de Proibição 310">
            <a:extLst>
              <a:ext uri="{FF2B5EF4-FFF2-40B4-BE49-F238E27FC236}">
                <a16:creationId xmlns:a16="http://schemas.microsoft.com/office/drawing/2014/main" id="{AA0946B6-CAD9-CF43-BD91-7D62F69B907B}"/>
              </a:ext>
            </a:extLst>
          </p:cNvPr>
          <p:cNvSpPr/>
          <p:nvPr/>
        </p:nvSpPr>
        <p:spPr>
          <a:xfrm>
            <a:off x="8691136" y="215001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12" name="Sinal de Proibição 311">
            <a:extLst>
              <a:ext uri="{FF2B5EF4-FFF2-40B4-BE49-F238E27FC236}">
                <a16:creationId xmlns:a16="http://schemas.microsoft.com/office/drawing/2014/main" id="{F275F12B-BCF3-1346-B7BC-80D7ECC7A8E0}"/>
              </a:ext>
            </a:extLst>
          </p:cNvPr>
          <p:cNvSpPr/>
          <p:nvPr/>
        </p:nvSpPr>
        <p:spPr>
          <a:xfrm>
            <a:off x="8685152" y="239193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13" name="Sinal de Proibição 312">
            <a:extLst>
              <a:ext uri="{FF2B5EF4-FFF2-40B4-BE49-F238E27FC236}">
                <a16:creationId xmlns:a16="http://schemas.microsoft.com/office/drawing/2014/main" id="{29AAB139-539C-934D-BF3F-73DC9C047646}"/>
              </a:ext>
            </a:extLst>
          </p:cNvPr>
          <p:cNvSpPr/>
          <p:nvPr/>
        </p:nvSpPr>
        <p:spPr>
          <a:xfrm>
            <a:off x="8940553" y="257783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14" name="Sinal de Proibição 313">
            <a:extLst>
              <a:ext uri="{FF2B5EF4-FFF2-40B4-BE49-F238E27FC236}">
                <a16:creationId xmlns:a16="http://schemas.microsoft.com/office/drawing/2014/main" id="{E0E3FEA5-564E-8144-8A82-E1FBCF970678}"/>
              </a:ext>
            </a:extLst>
          </p:cNvPr>
          <p:cNvSpPr/>
          <p:nvPr/>
        </p:nvSpPr>
        <p:spPr>
          <a:xfrm>
            <a:off x="9671144" y="243475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15" name="Sinal de Proibição 314">
            <a:extLst>
              <a:ext uri="{FF2B5EF4-FFF2-40B4-BE49-F238E27FC236}">
                <a16:creationId xmlns:a16="http://schemas.microsoft.com/office/drawing/2014/main" id="{4EAA80AE-A4A1-9C4D-B17B-D89E51A3EFE9}"/>
              </a:ext>
            </a:extLst>
          </p:cNvPr>
          <p:cNvSpPr/>
          <p:nvPr/>
        </p:nvSpPr>
        <p:spPr>
          <a:xfrm>
            <a:off x="9658270" y="215697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16" name="Sinal de Proibição 315">
            <a:extLst>
              <a:ext uri="{FF2B5EF4-FFF2-40B4-BE49-F238E27FC236}">
                <a16:creationId xmlns:a16="http://schemas.microsoft.com/office/drawing/2014/main" id="{FE675BCC-A795-0847-A39F-8FF4090CE1BC}"/>
              </a:ext>
            </a:extLst>
          </p:cNvPr>
          <p:cNvSpPr/>
          <p:nvPr/>
        </p:nvSpPr>
        <p:spPr>
          <a:xfrm>
            <a:off x="9665389" y="1858575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18" name="Sinal de Proibição 317">
            <a:extLst>
              <a:ext uri="{FF2B5EF4-FFF2-40B4-BE49-F238E27FC236}">
                <a16:creationId xmlns:a16="http://schemas.microsoft.com/office/drawing/2014/main" id="{ABAB6E09-DF4B-3A49-BC27-3AEF267CBC89}"/>
              </a:ext>
            </a:extLst>
          </p:cNvPr>
          <p:cNvSpPr/>
          <p:nvPr/>
        </p:nvSpPr>
        <p:spPr>
          <a:xfrm>
            <a:off x="9182079" y="2313851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19" name="Sinal de Proibição 318">
            <a:extLst>
              <a:ext uri="{FF2B5EF4-FFF2-40B4-BE49-F238E27FC236}">
                <a16:creationId xmlns:a16="http://schemas.microsoft.com/office/drawing/2014/main" id="{89206BE8-0182-B44E-99BD-5D9F49EE88C3}"/>
              </a:ext>
            </a:extLst>
          </p:cNvPr>
          <p:cNvSpPr/>
          <p:nvPr/>
        </p:nvSpPr>
        <p:spPr>
          <a:xfrm>
            <a:off x="9186864" y="196210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35" name="Sinal de Proibição 334">
            <a:extLst>
              <a:ext uri="{FF2B5EF4-FFF2-40B4-BE49-F238E27FC236}">
                <a16:creationId xmlns:a16="http://schemas.microsoft.com/office/drawing/2014/main" id="{AEB8EDA6-58C8-3E41-9C23-49E3FFE90344}"/>
              </a:ext>
            </a:extLst>
          </p:cNvPr>
          <p:cNvSpPr/>
          <p:nvPr/>
        </p:nvSpPr>
        <p:spPr>
          <a:xfrm>
            <a:off x="4483820" y="3191181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36" name="Sinal de Proibição 335">
            <a:extLst>
              <a:ext uri="{FF2B5EF4-FFF2-40B4-BE49-F238E27FC236}">
                <a16:creationId xmlns:a16="http://schemas.microsoft.com/office/drawing/2014/main" id="{AA9CAB42-CDBD-D649-B813-81CB04988B9D}"/>
              </a:ext>
            </a:extLst>
          </p:cNvPr>
          <p:cNvSpPr/>
          <p:nvPr/>
        </p:nvSpPr>
        <p:spPr>
          <a:xfrm>
            <a:off x="4210592" y="318528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37" name="Sinal de Proibição 336">
            <a:extLst>
              <a:ext uri="{FF2B5EF4-FFF2-40B4-BE49-F238E27FC236}">
                <a16:creationId xmlns:a16="http://schemas.microsoft.com/office/drawing/2014/main" id="{D304B630-87ED-7B4A-AF80-A13B70C7ADEF}"/>
              </a:ext>
            </a:extLst>
          </p:cNvPr>
          <p:cNvSpPr/>
          <p:nvPr/>
        </p:nvSpPr>
        <p:spPr>
          <a:xfrm>
            <a:off x="3907529" y="319039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38" name="Sinal de Proibição 337">
            <a:extLst>
              <a:ext uri="{FF2B5EF4-FFF2-40B4-BE49-F238E27FC236}">
                <a16:creationId xmlns:a16="http://schemas.microsoft.com/office/drawing/2014/main" id="{D239C135-DF4C-9B48-AF44-CD84D830C3C8}"/>
              </a:ext>
            </a:extLst>
          </p:cNvPr>
          <p:cNvSpPr/>
          <p:nvPr/>
        </p:nvSpPr>
        <p:spPr>
          <a:xfrm>
            <a:off x="4534421" y="404603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39" name="Sinal de Proibição 338">
            <a:extLst>
              <a:ext uri="{FF2B5EF4-FFF2-40B4-BE49-F238E27FC236}">
                <a16:creationId xmlns:a16="http://schemas.microsoft.com/office/drawing/2014/main" id="{75926E02-1112-C349-87CA-F57CD63A13EC}"/>
              </a:ext>
            </a:extLst>
          </p:cNvPr>
          <p:cNvSpPr/>
          <p:nvPr/>
        </p:nvSpPr>
        <p:spPr>
          <a:xfrm>
            <a:off x="4810652" y="378791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40" name="Sinal de Proibição 339">
            <a:extLst>
              <a:ext uri="{FF2B5EF4-FFF2-40B4-BE49-F238E27FC236}">
                <a16:creationId xmlns:a16="http://schemas.microsoft.com/office/drawing/2014/main" id="{680AC4D0-D828-594F-BEDC-ABD5998A6363}"/>
              </a:ext>
            </a:extLst>
          </p:cNvPr>
          <p:cNvSpPr/>
          <p:nvPr/>
        </p:nvSpPr>
        <p:spPr>
          <a:xfrm>
            <a:off x="4802983" y="343689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41" name="Sinal de Proibição 340">
            <a:extLst>
              <a:ext uri="{FF2B5EF4-FFF2-40B4-BE49-F238E27FC236}">
                <a16:creationId xmlns:a16="http://schemas.microsoft.com/office/drawing/2014/main" id="{A1D5DEC8-D7DA-0A49-8709-8AC6B4C1BED2}"/>
              </a:ext>
            </a:extLst>
          </p:cNvPr>
          <p:cNvSpPr/>
          <p:nvPr/>
        </p:nvSpPr>
        <p:spPr>
          <a:xfrm>
            <a:off x="3574325" y="404747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42" name="Sinal de Proibição 341">
            <a:extLst>
              <a:ext uri="{FF2B5EF4-FFF2-40B4-BE49-F238E27FC236}">
                <a16:creationId xmlns:a16="http://schemas.microsoft.com/office/drawing/2014/main" id="{B2B39725-F7E8-BF49-9EC4-456D3E9F3506}"/>
              </a:ext>
            </a:extLst>
          </p:cNvPr>
          <p:cNvSpPr/>
          <p:nvPr/>
        </p:nvSpPr>
        <p:spPr>
          <a:xfrm>
            <a:off x="3879654" y="404771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43" name="Sinal de Proibição 342">
            <a:extLst>
              <a:ext uri="{FF2B5EF4-FFF2-40B4-BE49-F238E27FC236}">
                <a16:creationId xmlns:a16="http://schemas.microsoft.com/office/drawing/2014/main" id="{C5B6F78F-7B03-4C4D-ACC4-6B0D22E556A2}"/>
              </a:ext>
            </a:extLst>
          </p:cNvPr>
          <p:cNvSpPr/>
          <p:nvPr/>
        </p:nvSpPr>
        <p:spPr>
          <a:xfrm>
            <a:off x="4178428" y="405612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44" name="Sinal de Proibição 343">
            <a:extLst>
              <a:ext uri="{FF2B5EF4-FFF2-40B4-BE49-F238E27FC236}">
                <a16:creationId xmlns:a16="http://schemas.microsoft.com/office/drawing/2014/main" id="{65B2AF64-1081-7449-BFE2-507B56EE43FE}"/>
              </a:ext>
            </a:extLst>
          </p:cNvPr>
          <p:cNvSpPr/>
          <p:nvPr/>
        </p:nvSpPr>
        <p:spPr>
          <a:xfrm>
            <a:off x="3437165" y="342213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45" name="Sinal de Proibição 344">
            <a:extLst>
              <a:ext uri="{FF2B5EF4-FFF2-40B4-BE49-F238E27FC236}">
                <a16:creationId xmlns:a16="http://schemas.microsoft.com/office/drawing/2014/main" id="{DABF7C5A-E96C-8745-BBE1-80577698BA63}"/>
              </a:ext>
            </a:extLst>
          </p:cNvPr>
          <p:cNvSpPr/>
          <p:nvPr/>
        </p:nvSpPr>
        <p:spPr>
          <a:xfrm>
            <a:off x="3434622" y="376933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47" name="Sinal de Proibição 346">
            <a:extLst>
              <a:ext uri="{FF2B5EF4-FFF2-40B4-BE49-F238E27FC236}">
                <a16:creationId xmlns:a16="http://schemas.microsoft.com/office/drawing/2014/main" id="{5811A44C-D204-4C44-8E8F-7705848A6712}"/>
              </a:ext>
            </a:extLst>
          </p:cNvPr>
          <p:cNvSpPr/>
          <p:nvPr/>
        </p:nvSpPr>
        <p:spPr>
          <a:xfrm>
            <a:off x="4107350" y="337140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48" name="Sinal de Proibição 347">
            <a:extLst>
              <a:ext uri="{FF2B5EF4-FFF2-40B4-BE49-F238E27FC236}">
                <a16:creationId xmlns:a16="http://schemas.microsoft.com/office/drawing/2014/main" id="{1532A47D-3ADA-FF48-86D0-FA6D0A387C2A}"/>
              </a:ext>
            </a:extLst>
          </p:cNvPr>
          <p:cNvSpPr/>
          <p:nvPr/>
        </p:nvSpPr>
        <p:spPr>
          <a:xfrm>
            <a:off x="4095938" y="359760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49" name="Sinal de Proibição 348">
            <a:extLst>
              <a:ext uri="{FF2B5EF4-FFF2-40B4-BE49-F238E27FC236}">
                <a16:creationId xmlns:a16="http://schemas.microsoft.com/office/drawing/2014/main" id="{6F8F521F-A752-9349-BA00-699B0D752A36}"/>
              </a:ext>
            </a:extLst>
          </p:cNvPr>
          <p:cNvSpPr/>
          <p:nvPr/>
        </p:nvSpPr>
        <p:spPr>
          <a:xfrm>
            <a:off x="4095938" y="380153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50" name="Sinal de Proibição 349">
            <a:extLst>
              <a:ext uri="{FF2B5EF4-FFF2-40B4-BE49-F238E27FC236}">
                <a16:creationId xmlns:a16="http://schemas.microsoft.com/office/drawing/2014/main" id="{9CAC3802-3CCA-5D40-A8A9-966CBD3D9657}"/>
              </a:ext>
            </a:extLst>
          </p:cNvPr>
          <p:cNvSpPr/>
          <p:nvPr/>
        </p:nvSpPr>
        <p:spPr>
          <a:xfrm>
            <a:off x="2886019" y="3234961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51" name="Sinal de Proibição 350">
            <a:extLst>
              <a:ext uri="{FF2B5EF4-FFF2-40B4-BE49-F238E27FC236}">
                <a16:creationId xmlns:a16="http://schemas.microsoft.com/office/drawing/2014/main" id="{D33F20D3-6CC6-8B4D-85F5-5225B62BC607}"/>
              </a:ext>
            </a:extLst>
          </p:cNvPr>
          <p:cNvSpPr/>
          <p:nvPr/>
        </p:nvSpPr>
        <p:spPr>
          <a:xfrm>
            <a:off x="2697622" y="322594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52" name="Sinal de Proibição 351">
            <a:extLst>
              <a:ext uri="{FF2B5EF4-FFF2-40B4-BE49-F238E27FC236}">
                <a16:creationId xmlns:a16="http://schemas.microsoft.com/office/drawing/2014/main" id="{67D4727C-69AD-084C-B720-4FA8712AC435}"/>
              </a:ext>
            </a:extLst>
          </p:cNvPr>
          <p:cNvSpPr/>
          <p:nvPr/>
        </p:nvSpPr>
        <p:spPr>
          <a:xfrm>
            <a:off x="1915764" y="344713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53" name="Sinal de Proibição 352">
            <a:extLst>
              <a:ext uri="{FF2B5EF4-FFF2-40B4-BE49-F238E27FC236}">
                <a16:creationId xmlns:a16="http://schemas.microsoft.com/office/drawing/2014/main" id="{FED80EE5-E832-F14C-B978-0734F1177BD6}"/>
              </a:ext>
            </a:extLst>
          </p:cNvPr>
          <p:cNvSpPr/>
          <p:nvPr/>
        </p:nvSpPr>
        <p:spPr>
          <a:xfrm>
            <a:off x="1928130" y="379649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54" name="Sinal de Proibição 353">
            <a:extLst>
              <a:ext uri="{FF2B5EF4-FFF2-40B4-BE49-F238E27FC236}">
                <a16:creationId xmlns:a16="http://schemas.microsoft.com/office/drawing/2014/main" id="{A14D96EC-8F24-424D-885F-EC0A8338E42B}"/>
              </a:ext>
            </a:extLst>
          </p:cNvPr>
          <p:cNvSpPr/>
          <p:nvPr/>
        </p:nvSpPr>
        <p:spPr>
          <a:xfrm>
            <a:off x="2106242" y="404248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55" name="Sinal de Proibição 354">
            <a:extLst>
              <a:ext uri="{FF2B5EF4-FFF2-40B4-BE49-F238E27FC236}">
                <a16:creationId xmlns:a16="http://schemas.microsoft.com/office/drawing/2014/main" id="{8C28B703-9CC7-5C40-9E69-1BD460FE3E65}"/>
              </a:ext>
            </a:extLst>
          </p:cNvPr>
          <p:cNvSpPr/>
          <p:nvPr/>
        </p:nvSpPr>
        <p:spPr>
          <a:xfrm>
            <a:off x="2414904" y="3223663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56" name="Sinal de Proibição 355">
            <a:extLst>
              <a:ext uri="{FF2B5EF4-FFF2-40B4-BE49-F238E27FC236}">
                <a16:creationId xmlns:a16="http://schemas.microsoft.com/office/drawing/2014/main" id="{031AA2BE-DC01-6F46-84DC-2D80342F2AFA}"/>
              </a:ext>
            </a:extLst>
          </p:cNvPr>
          <p:cNvSpPr/>
          <p:nvPr/>
        </p:nvSpPr>
        <p:spPr>
          <a:xfrm>
            <a:off x="3179264" y="350148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57" name="Sinal de Proibição 356">
            <a:extLst>
              <a:ext uri="{FF2B5EF4-FFF2-40B4-BE49-F238E27FC236}">
                <a16:creationId xmlns:a16="http://schemas.microsoft.com/office/drawing/2014/main" id="{F8DC9B47-8B0E-C045-A74F-357F5339BA23}"/>
              </a:ext>
            </a:extLst>
          </p:cNvPr>
          <p:cNvSpPr/>
          <p:nvPr/>
        </p:nvSpPr>
        <p:spPr>
          <a:xfrm>
            <a:off x="2984589" y="4051635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58" name="Sinal de Proibição 357">
            <a:extLst>
              <a:ext uri="{FF2B5EF4-FFF2-40B4-BE49-F238E27FC236}">
                <a16:creationId xmlns:a16="http://schemas.microsoft.com/office/drawing/2014/main" id="{B51B7185-B2CA-0049-B533-1A874D9A10EE}"/>
              </a:ext>
            </a:extLst>
          </p:cNvPr>
          <p:cNvSpPr/>
          <p:nvPr/>
        </p:nvSpPr>
        <p:spPr>
          <a:xfrm>
            <a:off x="2722302" y="403819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59" name="Sinal de Proibição 358">
            <a:extLst>
              <a:ext uri="{FF2B5EF4-FFF2-40B4-BE49-F238E27FC236}">
                <a16:creationId xmlns:a16="http://schemas.microsoft.com/office/drawing/2014/main" id="{B041D351-0C9D-5946-A323-4278BC488C2D}"/>
              </a:ext>
            </a:extLst>
          </p:cNvPr>
          <p:cNvSpPr/>
          <p:nvPr/>
        </p:nvSpPr>
        <p:spPr>
          <a:xfrm>
            <a:off x="3174570" y="385061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60" name="Sinal de Proibição 359">
            <a:extLst>
              <a:ext uri="{FF2B5EF4-FFF2-40B4-BE49-F238E27FC236}">
                <a16:creationId xmlns:a16="http://schemas.microsoft.com/office/drawing/2014/main" id="{19CEC226-9D30-074A-95B3-83E7522883D5}"/>
              </a:ext>
            </a:extLst>
          </p:cNvPr>
          <p:cNvSpPr/>
          <p:nvPr/>
        </p:nvSpPr>
        <p:spPr>
          <a:xfrm>
            <a:off x="2407674" y="404248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62" name="Sinal de Proibição 361">
            <a:extLst>
              <a:ext uri="{FF2B5EF4-FFF2-40B4-BE49-F238E27FC236}">
                <a16:creationId xmlns:a16="http://schemas.microsoft.com/office/drawing/2014/main" id="{E440AB4C-FAEA-2A4A-9E8C-6D914CBAF332}"/>
              </a:ext>
            </a:extLst>
          </p:cNvPr>
          <p:cNvSpPr/>
          <p:nvPr/>
        </p:nvSpPr>
        <p:spPr>
          <a:xfrm>
            <a:off x="2601586" y="339764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63" name="Sinal de Proibição 362">
            <a:extLst>
              <a:ext uri="{FF2B5EF4-FFF2-40B4-BE49-F238E27FC236}">
                <a16:creationId xmlns:a16="http://schemas.microsoft.com/office/drawing/2014/main" id="{C0F1DA77-455A-044F-89BE-D8124B19A2A2}"/>
              </a:ext>
            </a:extLst>
          </p:cNvPr>
          <p:cNvSpPr/>
          <p:nvPr/>
        </p:nvSpPr>
        <p:spPr>
          <a:xfrm>
            <a:off x="2600545" y="3615605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64" name="Sinal de Proibição 363">
            <a:extLst>
              <a:ext uri="{FF2B5EF4-FFF2-40B4-BE49-F238E27FC236}">
                <a16:creationId xmlns:a16="http://schemas.microsoft.com/office/drawing/2014/main" id="{48E76BC3-1211-3F4D-A99F-D483390AEB96}"/>
              </a:ext>
            </a:extLst>
          </p:cNvPr>
          <p:cNvSpPr/>
          <p:nvPr/>
        </p:nvSpPr>
        <p:spPr>
          <a:xfrm>
            <a:off x="2601200" y="389007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80" name="Sinal de Proibição 379">
            <a:extLst>
              <a:ext uri="{FF2B5EF4-FFF2-40B4-BE49-F238E27FC236}">
                <a16:creationId xmlns:a16="http://schemas.microsoft.com/office/drawing/2014/main" id="{230D2E96-5231-A74A-87D4-21624EE2CC3F}"/>
              </a:ext>
            </a:extLst>
          </p:cNvPr>
          <p:cNvSpPr/>
          <p:nvPr/>
        </p:nvSpPr>
        <p:spPr>
          <a:xfrm>
            <a:off x="2493026" y="1642021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81" name="Sinal de Proibição 380">
            <a:extLst>
              <a:ext uri="{FF2B5EF4-FFF2-40B4-BE49-F238E27FC236}">
                <a16:creationId xmlns:a16="http://schemas.microsoft.com/office/drawing/2014/main" id="{50F22146-64F2-F746-96DE-950B8C773549}"/>
              </a:ext>
            </a:extLst>
          </p:cNvPr>
          <p:cNvSpPr/>
          <p:nvPr/>
        </p:nvSpPr>
        <p:spPr>
          <a:xfrm>
            <a:off x="2928810" y="160975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82" name="Sinal de Proibição 381">
            <a:extLst>
              <a:ext uri="{FF2B5EF4-FFF2-40B4-BE49-F238E27FC236}">
                <a16:creationId xmlns:a16="http://schemas.microsoft.com/office/drawing/2014/main" id="{B78A80F3-8794-8442-A739-6C86368DAFAD}"/>
              </a:ext>
            </a:extLst>
          </p:cNvPr>
          <p:cNvSpPr/>
          <p:nvPr/>
        </p:nvSpPr>
        <p:spPr>
          <a:xfrm>
            <a:off x="3172335" y="242408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83" name="Sinal de Proibição 382">
            <a:extLst>
              <a:ext uri="{FF2B5EF4-FFF2-40B4-BE49-F238E27FC236}">
                <a16:creationId xmlns:a16="http://schemas.microsoft.com/office/drawing/2014/main" id="{F1C9BA4B-202A-A34A-A5BF-86B9C2E64543}"/>
              </a:ext>
            </a:extLst>
          </p:cNvPr>
          <p:cNvSpPr/>
          <p:nvPr/>
        </p:nvSpPr>
        <p:spPr>
          <a:xfrm>
            <a:off x="3187291" y="2137745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84" name="Sinal de Proibição 383">
            <a:extLst>
              <a:ext uri="{FF2B5EF4-FFF2-40B4-BE49-F238E27FC236}">
                <a16:creationId xmlns:a16="http://schemas.microsoft.com/office/drawing/2014/main" id="{7F2413E5-9C0E-1C47-B81D-E420F7D3F8FF}"/>
              </a:ext>
            </a:extLst>
          </p:cNvPr>
          <p:cNvSpPr/>
          <p:nvPr/>
        </p:nvSpPr>
        <p:spPr>
          <a:xfrm>
            <a:off x="3175551" y="1816245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85" name="Sinal de Proibição 384">
            <a:extLst>
              <a:ext uri="{FF2B5EF4-FFF2-40B4-BE49-F238E27FC236}">
                <a16:creationId xmlns:a16="http://schemas.microsoft.com/office/drawing/2014/main" id="{037B529B-CDFF-1443-B18C-6146304721DE}"/>
              </a:ext>
            </a:extLst>
          </p:cNvPr>
          <p:cNvSpPr/>
          <p:nvPr/>
        </p:nvSpPr>
        <p:spPr>
          <a:xfrm>
            <a:off x="2591646" y="2574963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86" name="Sinal de Proibição 385">
            <a:extLst>
              <a:ext uri="{FF2B5EF4-FFF2-40B4-BE49-F238E27FC236}">
                <a16:creationId xmlns:a16="http://schemas.microsoft.com/office/drawing/2014/main" id="{59F2B696-ABE9-B444-A417-190034A6DFD1}"/>
              </a:ext>
            </a:extLst>
          </p:cNvPr>
          <p:cNvSpPr/>
          <p:nvPr/>
        </p:nvSpPr>
        <p:spPr>
          <a:xfrm>
            <a:off x="2363409" y="208586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87" name="Sinal de Proibição 386">
            <a:extLst>
              <a:ext uri="{FF2B5EF4-FFF2-40B4-BE49-F238E27FC236}">
                <a16:creationId xmlns:a16="http://schemas.microsoft.com/office/drawing/2014/main" id="{96B09615-7BE9-CE45-B5EE-5DD08E0106D5}"/>
              </a:ext>
            </a:extLst>
          </p:cNvPr>
          <p:cNvSpPr/>
          <p:nvPr/>
        </p:nvSpPr>
        <p:spPr>
          <a:xfrm>
            <a:off x="2363409" y="1858575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88" name="Sinal de Proibição 387">
            <a:extLst>
              <a:ext uri="{FF2B5EF4-FFF2-40B4-BE49-F238E27FC236}">
                <a16:creationId xmlns:a16="http://schemas.microsoft.com/office/drawing/2014/main" id="{25F3C9FF-069F-4544-B539-2FCA54C7F85C}"/>
              </a:ext>
            </a:extLst>
          </p:cNvPr>
          <p:cNvSpPr/>
          <p:nvPr/>
        </p:nvSpPr>
        <p:spPr>
          <a:xfrm>
            <a:off x="2395159" y="232792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90" name="Sinal de Proibição 389">
            <a:extLst>
              <a:ext uri="{FF2B5EF4-FFF2-40B4-BE49-F238E27FC236}">
                <a16:creationId xmlns:a16="http://schemas.microsoft.com/office/drawing/2014/main" id="{9565BEF5-B28C-E34D-8F53-7CC53CAC7E1A}"/>
              </a:ext>
            </a:extLst>
          </p:cNvPr>
          <p:cNvSpPr/>
          <p:nvPr/>
        </p:nvSpPr>
        <p:spPr>
          <a:xfrm>
            <a:off x="2743524" y="207434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92" name="Sinal de Proibição 391">
            <a:extLst>
              <a:ext uri="{FF2B5EF4-FFF2-40B4-BE49-F238E27FC236}">
                <a16:creationId xmlns:a16="http://schemas.microsoft.com/office/drawing/2014/main" id="{0E7243E7-F676-2D49-B0DA-DF2D16213783}"/>
              </a:ext>
            </a:extLst>
          </p:cNvPr>
          <p:cNvSpPr/>
          <p:nvPr/>
        </p:nvSpPr>
        <p:spPr>
          <a:xfrm>
            <a:off x="3622879" y="166891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93" name="Sinal de Proibição 392">
            <a:extLst>
              <a:ext uri="{FF2B5EF4-FFF2-40B4-BE49-F238E27FC236}">
                <a16:creationId xmlns:a16="http://schemas.microsoft.com/office/drawing/2014/main" id="{92154668-A4C1-E740-9D2C-8CE8B908BAE9}"/>
              </a:ext>
            </a:extLst>
          </p:cNvPr>
          <p:cNvSpPr/>
          <p:nvPr/>
        </p:nvSpPr>
        <p:spPr>
          <a:xfrm>
            <a:off x="3954235" y="166725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94" name="Sinal de Proibição 393">
            <a:extLst>
              <a:ext uri="{FF2B5EF4-FFF2-40B4-BE49-F238E27FC236}">
                <a16:creationId xmlns:a16="http://schemas.microsoft.com/office/drawing/2014/main" id="{8C24203A-7456-D34C-A203-CC3CAF2FC905}"/>
              </a:ext>
            </a:extLst>
          </p:cNvPr>
          <p:cNvSpPr/>
          <p:nvPr/>
        </p:nvSpPr>
        <p:spPr>
          <a:xfrm>
            <a:off x="4105628" y="183738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95" name="Sinal de Proibição 394">
            <a:extLst>
              <a:ext uri="{FF2B5EF4-FFF2-40B4-BE49-F238E27FC236}">
                <a16:creationId xmlns:a16="http://schemas.microsoft.com/office/drawing/2014/main" id="{98C68AF4-D308-8D4E-9247-C2FAB380778E}"/>
              </a:ext>
            </a:extLst>
          </p:cNvPr>
          <p:cNvSpPr/>
          <p:nvPr/>
        </p:nvSpPr>
        <p:spPr>
          <a:xfrm>
            <a:off x="4108880" y="210488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96" name="Sinal de Proibição 395">
            <a:extLst>
              <a:ext uri="{FF2B5EF4-FFF2-40B4-BE49-F238E27FC236}">
                <a16:creationId xmlns:a16="http://schemas.microsoft.com/office/drawing/2014/main" id="{D97B3691-04A7-E148-899A-B74E21C81650}"/>
              </a:ext>
            </a:extLst>
          </p:cNvPr>
          <p:cNvSpPr/>
          <p:nvPr/>
        </p:nvSpPr>
        <p:spPr>
          <a:xfrm>
            <a:off x="4095794" y="233045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97" name="Sinal de Proibição 396">
            <a:extLst>
              <a:ext uri="{FF2B5EF4-FFF2-40B4-BE49-F238E27FC236}">
                <a16:creationId xmlns:a16="http://schemas.microsoft.com/office/drawing/2014/main" id="{D4149EEB-9D4A-5E4B-9633-A409FA509429}"/>
              </a:ext>
            </a:extLst>
          </p:cNvPr>
          <p:cNvSpPr/>
          <p:nvPr/>
        </p:nvSpPr>
        <p:spPr>
          <a:xfrm>
            <a:off x="3370464" y="182436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98" name="Sinal de Proibição 397">
            <a:extLst>
              <a:ext uri="{FF2B5EF4-FFF2-40B4-BE49-F238E27FC236}">
                <a16:creationId xmlns:a16="http://schemas.microsoft.com/office/drawing/2014/main" id="{86D8244F-3564-E34B-AF05-6A2A0D098DB2}"/>
              </a:ext>
            </a:extLst>
          </p:cNvPr>
          <p:cNvSpPr/>
          <p:nvPr/>
        </p:nvSpPr>
        <p:spPr>
          <a:xfrm>
            <a:off x="3962253" y="258319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99" name="Sinal de Proibição 398">
            <a:extLst>
              <a:ext uri="{FF2B5EF4-FFF2-40B4-BE49-F238E27FC236}">
                <a16:creationId xmlns:a16="http://schemas.microsoft.com/office/drawing/2014/main" id="{94D1C933-2ADE-0D40-8479-E68EEAB7AF8F}"/>
              </a:ext>
            </a:extLst>
          </p:cNvPr>
          <p:cNvSpPr/>
          <p:nvPr/>
        </p:nvSpPr>
        <p:spPr>
          <a:xfrm>
            <a:off x="3365466" y="216437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00" name="Sinal de Proibição 399">
            <a:extLst>
              <a:ext uri="{FF2B5EF4-FFF2-40B4-BE49-F238E27FC236}">
                <a16:creationId xmlns:a16="http://schemas.microsoft.com/office/drawing/2014/main" id="{4918F910-5083-FB48-ABE0-95C542978687}"/>
              </a:ext>
            </a:extLst>
          </p:cNvPr>
          <p:cNvSpPr/>
          <p:nvPr/>
        </p:nvSpPr>
        <p:spPr>
          <a:xfrm>
            <a:off x="3363294" y="240024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01" name="Sinal de Proibição 400">
            <a:extLst>
              <a:ext uri="{FF2B5EF4-FFF2-40B4-BE49-F238E27FC236}">
                <a16:creationId xmlns:a16="http://schemas.microsoft.com/office/drawing/2014/main" id="{6953C927-2B24-424A-843F-15EC703862DA}"/>
              </a:ext>
            </a:extLst>
          </p:cNvPr>
          <p:cNvSpPr/>
          <p:nvPr/>
        </p:nvSpPr>
        <p:spPr>
          <a:xfrm>
            <a:off x="3762816" y="2152703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39" name="Anel 438">
            <a:extLst>
              <a:ext uri="{FF2B5EF4-FFF2-40B4-BE49-F238E27FC236}">
                <a16:creationId xmlns:a16="http://schemas.microsoft.com/office/drawing/2014/main" id="{FB9C8AC7-0F1B-4D4A-AD7C-A61B4543FEBF}"/>
              </a:ext>
            </a:extLst>
          </p:cNvPr>
          <p:cNvSpPr/>
          <p:nvPr/>
        </p:nvSpPr>
        <p:spPr>
          <a:xfrm>
            <a:off x="1731018" y="3083953"/>
            <a:ext cx="117475" cy="12041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452" name="Conexão em Ângulos Retos 451">
            <a:extLst>
              <a:ext uri="{FF2B5EF4-FFF2-40B4-BE49-F238E27FC236}">
                <a16:creationId xmlns:a16="http://schemas.microsoft.com/office/drawing/2014/main" id="{B4E95889-080E-654A-8E34-D767A7474F9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341362" y="1695022"/>
            <a:ext cx="567922" cy="754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exão em Ângulos Retos 452">
            <a:extLst>
              <a:ext uri="{FF2B5EF4-FFF2-40B4-BE49-F238E27FC236}">
                <a16:creationId xmlns:a16="http://schemas.microsoft.com/office/drawing/2014/main" id="{4FC1213B-33EA-8446-BE94-FFD5026B0740}"/>
              </a:ext>
            </a:extLst>
          </p:cNvPr>
          <p:cNvCxnSpPr>
            <a:cxnSpLocks/>
            <a:endCxn id="276" idx="1"/>
          </p:cNvCxnSpPr>
          <p:nvPr/>
        </p:nvCxnSpPr>
        <p:spPr>
          <a:xfrm rot="10800000" flipV="1">
            <a:off x="11292960" y="1680262"/>
            <a:ext cx="614352" cy="3846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exão em Ângulos Retos 455">
            <a:extLst>
              <a:ext uri="{FF2B5EF4-FFF2-40B4-BE49-F238E27FC236}">
                <a16:creationId xmlns:a16="http://schemas.microsoft.com/office/drawing/2014/main" id="{C6CEB055-A2E6-5746-A53A-9B1227D27FC1}"/>
              </a:ext>
            </a:extLst>
          </p:cNvPr>
          <p:cNvCxnSpPr>
            <a:cxnSpLocks/>
          </p:cNvCxnSpPr>
          <p:nvPr/>
        </p:nvCxnSpPr>
        <p:spPr>
          <a:xfrm rot="5400000">
            <a:off x="11629336" y="1862493"/>
            <a:ext cx="476392" cy="8694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Conexão em Ângulos Retos 461">
            <a:extLst>
              <a:ext uri="{FF2B5EF4-FFF2-40B4-BE49-F238E27FC236}">
                <a16:creationId xmlns:a16="http://schemas.microsoft.com/office/drawing/2014/main" id="{7862F9C1-E3A9-C642-B257-4C7B20951D30}"/>
              </a:ext>
            </a:extLst>
          </p:cNvPr>
          <p:cNvCxnSpPr>
            <a:cxnSpLocks/>
            <a:endCxn id="280" idx="6"/>
          </p:cNvCxnSpPr>
          <p:nvPr/>
        </p:nvCxnSpPr>
        <p:spPr>
          <a:xfrm rot="5400000">
            <a:off x="11524142" y="2042753"/>
            <a:ext cx="781440" cy="4284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Conexão em Ângulos Retos 465">
            <a:extLst>
              <a:ext uri="{FF2B5EF4-FFF2-40B4-BE49-F238E27FC236}">
                <a16:creationId xmlns:a16="http://schemas.microsoft.com/office/drawing/2014/main" id="{597E65F2-0364-9241-9942-2F5018EC5527}"/>
              </a:ext>
            </a:extLst>
          </p:cNvPr>
          <p:cNvCxnSpPr>
            <a:cxnSpLocks/>
            <a:endCxn id="285" idx="6"/>
          </p:cNvCxnSpPr>
          <p:nvPr/>
        </p:nvCxnSpPr>
        <p:spPr>
          <a:xfrm rot="5400000">
            <a:off x="11380644" y="2050390"/>
            <a:ext cx="958566" cy="19206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exão em Ângulos Retos 469">
            <a:extLst>
              <a:ext uri="{FF2B5EF4-FFF2-40B4-BE49-F238E27FC236}">
                <a16:creationId xmlns:a16="http://schemas.microsoft.com/office/drawing/2014/main" id="{C5A7D657-4C55-734F-AEFC-440CE815480F}"/>
              </a:ext>
            </a:extLst>
          </p:cNvPr>
          <p:cNvCxnSpPr>
            <a:cxnSpLocks/>
            <a:stCxn id="286" idx="6"/>
          </p:cNvCxnSpPr>
          <p:nvPr/>
        </p:nvCxnSpPr>
        <p:spPr>
          <a:xfrm flipV="1">
            <a:off x="11555552" y="1643672"/>
            <a:ext cx="386479" cy="3538"/>
          </a:xfrm>
          <a:prstGeom prst="bentConnector3">
            <a:avLst>
              <a:gd name="adj1" fmla="val 984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Conexão em Ângulos Retos 476">
            <a:extLst>
              <a:ext uri="{FF2B5EF4-FFF2-40B4-BE49-F238E27FC236}">
                <a16:creationId xmlns:a16="http://schemas.microsoft.com/office/drawing/2014/main" id="{EDD109CE-3738-B142-BF3F-1741C7F8A817}"/>
              </a:ext>
            </a:extLst>
          </p:cNvPr>
          <p:cNvCxnSpPr>
            <a:cxnSpLocks/>
          </p:cNvCxnSpPr>
          <p:nvPr/>
        </p:nvCxnSpPr>
        <p:spPr>
          <a:xfrm rot="5400000">
            <a:off x="11812070" y="1678952"/>
            <a:ext cx="125615" cy="878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exão em Ângulos Retos 479">
            <a:extLst>
              <a:ext uri="{FF2B5EF4-FFF2-40B4-BE49-F238E27FC236}">
                <a16:creationId xmlns:a16="http://schemas.microsoft.com/office/drawing/2014/main" id="{A9B84691-6F00-6F40-9ECF-0B35822AE30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155266" y="1680414"/>
            <a:ext cx="801611" cy="693551"/>
          </a:xfrm>
          <a:prstGeom prst="bentConnector3">
            <a:avLst>
              <a:gd name="adj1" fmla="val 10128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Retângulo 489">
            <a:extLst>
              <a:ext uri="{FF2B5EF4-FFF2-40B4-BE49-F238E27FC236}">
                <a16:creationId xmlns:a16="http://schemas.microsoft.com/office/drawing/2014/main" id="{169BC3BE-BCFA-BD4B-BD25-22E822351FB9}"/>
              </a:ext>
            </a:extLst>
          </p:cNvPr>
          <p:cNvSpPr/>
          <p:nvPr/>
        </p:nvSpPr>
        <p:spPr>
          <a:xfrm>
            <a:off x="8540750" y="5133210"/>
            <a:ext cx="27221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97" name="Conexão em Ângulos Retos 496">
            <a:extLst>
              <a:ext uri="{FF2B5EF4-FFF2-40B4-BE49-F238E27FC236}">
                <a16:creationId xmlns:a16="http://schemas.microsoft.com/office/drawing/2014/main" id="{0E425702-42D5-C74A-A1C6-FFB2E6E721A3}"/>
              </a:ext>
            </a:extLst>
          </p:cNvPr>
          <p:cNvCxnSpPr>
            <a:stCxn id="13" idx="2"/>
            <a:endCxn id="218" idx="0"/>
          </p:cNvCxnSpPr>
          <p:nvPr/>
        </p:nvCxnSpPr>
        <p:spPr>
          <a:xfrm rot="10800000" flipV="1">
            <a:off x="10316358" y="3231081"/>
            <a:ext cx="1597401" cy="21605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exão em Ângulos Retos 498">
            <a:extLst>
              <a:ext uri="{FF2B5EF4-FFF2-40B4-BE49-F238E27FC236}">
                <a16:creationId xmlns:a16="http://schemas.microsoft.com/office/drawing/2014/main" id="{67195C91-398D-8E45-9247-B57BC1C24739}"/>
              </a:ext>
            </a:extLst>
          </p:cNvPr>
          <p:cNvCxnSpPr>
            <a:cxnSpLocks/>
          </p:cNvCxnSpPr>
          <p:nvPr/>
        </p:nvCxnSpPr>
        <p:spPr>
          <a:xfrm rot="5400000">
            <a:off x="11208950" y="2558725"/>
            <a:ext cx="45598" cy="1393536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onexão em Ângulos Retos 501">
            <a:extLst>
              <a:ext uri="{FF2B5EF4-FFF2-40B4-BE49-F238E27FC236}">
                <a16:creationId xmlns:a16="http://schemas.microsoft.com/office/drawing/2014/main" id="{0F225123-7ACB-F14D-B64A-4DEFED7A7284}"/>
              </a:ext>
            </a:extLst>
          </p:cNvPr>
          <p:cNvCxnSpPr>
            <a:stCxn id="221" idx="0"/>
            <a:endCxn id="13" idx="4"/>
          </p:cNvCxnSpPr>
          <p:nvPr/>
        </p:nvCxnSpPr>
        <p:spPr>
          <a:xfrm rot="5400000" flipH="1" flipV="1">
            <a:off x="11811390" y="3213409"/>
            <a:ext cx="83228" cy="180543"/>
          </a:xfrm>
          <a:prstGeom prst="bentConnector3">
            <a:avLst>
              <a:gd name="adj1" fmla="val 156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Conexão em Ângulos Retos 504">
            <a:extLst>
              <a:ext uri="{FF2B5EF4-FFF2-40B4-BE49-F238E27FC236}">
                <a16:creationId xmlns:a16="http://schemas.microsoft.com/office/drawing/2014/main" id="{78EB6416-DB41-9147-9E49-0BA18DB6ECD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55036" y="3028031"/>
            <a:ext cx="21186" cy="528300"/>
          </a:xfrm>
          <a:prstGeom prst="bentConnector3">
            <a:avLst>
              <a:gd name="adj1" fmla="val -249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Conexão em Ângulos Retos 506">
            <a:extLst>
              <a:ext uri="{FF2B5EF4-FFF2-40B4-BE49-F238E27FC236}">
                <a16:creationId xmlns:a16="http://schemas.microsoft.com/office/drawing/2014/main" id="{675B8492-4BF8-6043-9961-520121E093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402574" y="2782343"/>
            <a:ext cx="26894" cy="104086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Conexão em Ângulos Retos 510">
            <a:extLst>
              <a:ext uri="{FF2B5EF4-FFF2-40B4-BE49-F238E27FC236}">
                <a16:creationId xmlns:a16="http://schemas.microsoft.com/office/drawing/2014/main" id="{3ED89BB5-7392-D445-B6E4-A15E8D9652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829452" y="2604693"/>
            <a:ext cx="440521" cy="164404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Conexão em Ângulos Retos 518">
            <a:extLst>
              <a:ext uri="{FF2B5EF4-FFF2-40B4-BE49-F238E27FC236}">
                <a16:creationId xmlns:a16="http://schemas.microsoft.com/office/drawing/2014/main" id="{8C46F1E7-B07D-3F44-8DEC-51E253FF52C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806820" y="3326314"/>
            <a:ext cx="231193" cy="10910"/>
          </a:xfrm>
          <a:prstGeom prst="bentConnector4">
            <a:avLst>
              <a:gd name="adj1" fmla="val 5494"/>
              <a:gd name="adj2" fmla="val 54132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Conexão em Ângulos Retos 526">
            <a:extLst>
              <a:ext uri="{FF2B5EF4-FFF2-40B4-BE49-F238E27FC236}">
                <a16:creationId xmlns:a16="http://schemas.microsoft.com/office/drawing/2014/main" id="{5072741B-4094-094A-B0FE-6DC5E1EE2508}"/>
              </a:ext>
            </a:extLst>
          </p:cNvPr>
          <p:cNvCxnSpPr>
            <a:cxnSpLocks/>
            <a:stCxn id="229" idx="5"/>
          </p:cNvCxnSpPr>
          <p:nvPr/>
        </p:nvCxnSpPr>
        <p:spPr>
          <a:xfrm rot="5400000" flipH="1" flipV="1">
            <a:off x="11814081" y="3535031"/>
            <a:ext cx="253312" cy="70614"/>
          </a:xfrm>
          <a:prstGeom prst="bentConnector3">
            <a:avLst>
              <a:gd name="adj1" fmla="val 46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Conexão em Ângulos Retos 530">
            <a:extLst>
              <a:ext uri="{FF2B5EF4-FFF2-40B4-BE49-F238E27FC236}">
                <a16:creationId xmlns:a16="http://schemas.microsoft.com/office/drawing/2014/main" id="{BCE042DB-AD03-2142-BF52-B47FDAEC6B20}"/>
              </a:ext>
            </a:extLst>
          </p:cNvPr>
          <p:cNvCxnSpPr>
            <a:cxnSpLocks/>
            <a:stCxn id="225" idx="6"/>
          </p:cNvCxnSpPr>
          <p:nvPr/>
        </p:nvCxnSpPr>
        <p:spPr>
          <a:xfrm flipV="1">
            <a:off x="11910473" y="3677149"/>
            <a:ext cx="62321" cy="2646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Conexão em Ângulos Retos 533">
            <a:extLst>
              <a:ext uri="{FF2B5EF4-FFF2-40B4-BE49-F238E27FC236}">
                <a16:creationId xmlns:a16="http://schemas.microsoft.com/office/drawing/2014/main" id="{9F3B1C2E-F086-F64A-A73D-8B1209F33906}"/>
              </a:ext>
            </a:extLst>
          </p:cNvPr>
          <p:cNvCxnSpPr>
            <a:cxnSpLocks/>
            <a:stCxn id="222" idx="0"/>
          </p:cNvCxnSpPr>
          <p:nvPr/>
        </p:nvCxnSpPr>
        <p:spPr>
          <a:xfrm rot="5400000" flipH="1" flipV="1">
            <a:off x="11237395" y="2793019"/>
            <a:ext cx="211413" cy="1173730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Conexão em Ângulos Retos 537">
            <a:extLst>
              <a:ext uri="{FF2B5EF4-FFF2-40B4-BE49-F238E27FC236}">
                <a16:creationId xmlns:a16="http://schemas.microsoft.com/office/drawing/2014/main" id="{20D4087C-EDBC-7B43-97DC-19DA3D7FDF4C}"/>
              </a:ext>
            </a:extLst>
          </p:cNvPr>
          <p:cNvCxnSpPr>
            <a:cxnSpLocks/>
          </p:cNvCxnSpPr>
          <p:nvPr/>
        </p:nvCxnSpPr>
        <p:spPr>
          <a:xfrm flipV="1">
            <a:off x="11112162" y="3584107"/>
            <a:ext cx="877623" cy="1020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Conexão em Ângulos Retos 544">
            <a:extLst>
              <a:ext uri="{FF2B5EF4-FFF2-40B4-BE49-F238E27FC236}">
                <a16:creationId xmlns:a16="http://schemas.microsoft.com/office/drawing/2014/main" id="{94D3AF4D-39D3-0740-BC26-BAAAF83A1887}"/>
              </a:ext>
            </a:extLst>
          </p:cNvPr>
          <p:cNvCxnSpPr>
            <a:stCxn id="227" idx="0"/>
          </p:cNvCxnSpPr>
          <p:nvPr/>
        </p:nvCxnSpPr>
        <p:spPr>
          <a:xfrm rot="16200000" flipH="1">
            <a:off x="11678538" y="3236969"/>
            <a:ext cx="56008" cy="506562"/>
          </a:xfrm>
          <a:prstGeom prst="bentConnector4">
            <a:avLst>
              <a:gd name="adj1" fmla="val 96370"/>
              <a:gd name="adj2" fmla="val 1034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Conexão em Ângulos Retos 549">
            <a:extLst>
              <a:ext uri="{FF2B5EF4-FFF2-40B4-BE49-F238E27FC236}">
                <a16:creationId xmlns:a16="http://schemas.microsoft.com/office/drawing/2014/main" id="{E95A7806-5551-9A42-B11C-AF8034D61E62}"/>
              </a:ext>
            </a:extLst>
          </p:cNvPr>
          <p:cNvCxnSpPr>
            <a:stCxn id="224" idx="5"/>
          </p:cNvCxnSpPr>
          <p:nvPr/>
        </p:nvCxnSpPr>
        <p:spPr>
          <a:xfrm rot="5400000" flipH="1">
            <a:off x="10421034" y="3515889"/>
            <a:ext cx="604585" cy="78041"/>
          </a:xfrm>
          <a:prstGeom prst="bentConnector5">
            <a:avLst>
              <a:gd name="adj1" fmla="val 27308"/>
              <a:gd name="adj2" fmla="val 100000"/>
              <a:gd name="adj3" fmla="val 2786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Conexão em Ângulos Retos 558">
            <a:extLst>
              <a:ext uri="{FF2B5EF4-FFF2-40B4-BE49-F238E27FC236}">
                <a16:creationId xmlns:a16="http://schemas.microsoft.com/office/drawing/2014/main" id="{9A6EF611-22E0-4A45-AD8A-EF2B1C7C3F71}"/>
              </a:ext>
            </a:extLst>
          </p:cNvPr>
          <p:cNvCxnSpPr>
            <a:stCxn id="219" idx="0"/>
          </p:cNvCxnSpPr>
          <p:nvPr/>
        </p:nvCxnSpPr>
        <p:spPr>
          <a:xfrm rot="5400000" flipH="1" flipV="1">
            <a:off x="10007471" y="3496567"/>
            <a:ext cx="676436" cy="151947"/>
          </a:xfrm>
          <a:prstGeom prst="bentConnector3">
            <a:avLst>
              <a:gd name="adj1" fmla="val -30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Conexão em Ângulos Retos 561">
            <a:extLst>
              <a:ext uri="{FF2B5EF4-FFF2-40B4-BE49-F238E27FC236}">
                <a16:creationId xmlns:a16="http://schemas.microsoft.com/office/drawing/2014/main" id="{534D07C7-EAAA-DB43-AB69-5DDEFB593B55}"/>
              </a:ext>
            </a:extLst>
          </p:cNvPr>
          <p:cNvCxnSpPr>
            <a:stCxn id="213" idx="5"/>
          </p:cNvCxnSpPr>
          <p:nvPr/>
        </p:nvCxnSpPr>
        <p:spPr>
          <a:xfrm rot="5400000" flipH="1">
            <a:off x="10100062" y="3617893"/>
            <a:ext cx="884170" cy="126560"/>
          </a:xfrm>
          <a:prstGeom prst="bentConnector3">
            <a:avLst>
              <a:gd name="adj1" fmla="val 38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Conexão em Ângulos Retos 564">
            <a:extLst>
              <a:ext uri="{FF2B5EF4-FFF2-40B4-BE49-F238E27FC236}">
                <a16:creationId xmlns:a16="http://schemas.microsoft.com/office/drawing/2014/main" id="{DF471A78-49DF-ED4D-8A0B-35AC9566D1A9}"/>
              </a:ext>
            </a:extLst>
          </p:cNvPr>
          <p:cNvCxnSpPr>
            <a:cxnSpLocks/>
            <a:stCxn id="228" idx="0"/>
          </p:cNvCxnSpPr>
          <p:nvPr/>
        </p:nvCxnSpPr>
        <p:spPr>
          <a:xfrm rot="5400000" flipH="1" flipV="1">
            <a:off x="11694070" y="3593862"/>
            <a:ext cx="37915" cy="51953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Conexão em Ângulos Retos 568">
            <a:extLst>
              <a:ext uri="{FF2B5EF4-FFF2-40B4-BE49-F238E27FC236}">
                <a16:creationId xmlns:a16="http://schemas.microsoft.com/office/drawing/2014/main" id="{85381BC2-7F30-7240-9AF6-8864A7440509}"/>
              </a:ext>
            </a:extLst>
          </p:cNvPr>
          <p:cNvCxnSpPr>
            <a:stCxn id="217" idx="3"/>
          </p:cNvCxnSpPr>
          <p:nvPr/>
        </p:nvCxnSpPr>
        <p:spPr>
          <a:xfrm rot="5400000" flipH="1" flipV="1">
            <a:off x="11357342" y="3501379"/>
            <a:ext cx="878211" cy="352691"/>
          </a:xfrm>
          <a:prstGeom prst="bentConnector3">
            <a:avLst>
              <a:gd name="adj1" fmla="val 170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Conexão em Ângulos Retos 571">
            <a:extLst>
              <a:ext uri="{FF2B5EF4-FFF2-40B4-BE49-F238E27FC236}">
                <a16:creationId xmlns:a16="http://schemas.microsoft.com/office/drawing/2014/main" id="{69D6DA07-311A-8247-8227-17A89F0FBF9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04307" y="3711253"/>
            <a:ext cx="45943" cy="69103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Conexão em Ângulos Retos 578">
            <a:extLst>
              <a:ext uri="{FF2B5EF4-FFF2-40B4-BE49-F238E27FC236}">
                <a16:creationId xmlns:a16="http://schemas.microsoft.com/office/drawing/2014/main" id="{968C311E-E1A5-5742-A99B-0825DEE54F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49390" y="3627021"/>
            <a:ext cx="814056" cy="133176"/>
          </a:xfrm>
          <a:prstGeom prst="bentConnector3">
            <a:avLst>
              <a:gd name="adj1" fmla="val 14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ruz 201">
            <a:extLst>
              <a:ext uri="{FF2B5EF4-FFF2-40B4-BE49-F238E27FC236}">
                <a16:creationId xmlns:a16="http://schemas.microsoft.com/office/drawing/2014/main" id="{E881471E-2C03-8544-9DCE-AF80B2CE7B00}"/>
              </a:ext>
            </a:extLst>
          </p:cNvPr>
          <p:cNvSpPr/>
          <p:nvPr/>
        </p:nvSpPr>
        <p:spPr>
          <a:xfrm>
            <a:off x="11901388" y="3197145"/>
            <a:ext cx="91431" cy="94804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84" name="Conexão Reta 583">
            <a:extLst>
              <a:ext uri="{FF2B5EF4-FFF2-40B4-BE49-F238E27FC236}">
                <a16:creationId xmlns:a16="http://schemas.microsoft.com/office/drawing/2014/main" id="{0483F6C2-7B87-1045-A5B7-49FCA843D711}"/>
              </a:ext>
            </a:extLst>
          </p:cNvPr>
          <p:cNvCxnSpPr>
            <a:endCxn id="202" idx="0"/>
          </p:cNvCxnSpPr>
          <p:nvPr/>
        </p:nvCxnSpPr>
        <p:spPr>
          <a:xfrm>
            <a:off x="11943276" y="1653645"/>
            <a:ext cx="3828" cy="15435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Conexão Reta 585">
            <a:extLst>
              <a:ext uri="{FF2B5EF4-FFF2-40B4-BE49-F238E27FC236}">
                <a16:creationId xmlns:a16="http://schemas.microsoft.com/office/drawing/2014/main" id="{25A04DA1-49A1-B449-9D9E-A21CE3C8E344}"/>
              </a:ext>
            </a:extLst>
          </p:cNvPr>
          <p:cNvCxnSpPr>
            <a:cxnSpLocks/>
          </p:cNvCxnSpPr>
          <p:nvPr/>
        </p:nvCxnSpPr>
        <p:spPr>
          <a:xfrm flipH="1">
            <a:off x="1687388" y="2868251"/>
            <a:ext cx="102558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Conexão Reta 589">
            <a:extLst>
              <a:ext uri="{FF2B5EF4-FFF2-40B4-BE49-F238E27FC236}">
                <a16:creationId xmlns:a16="http://schemas.microsoft.com/office/drawing/2014/main" id="{7BCA205B-F850-8243-8333-FC41C6503397}"/>
              </a:ext>
            </a:extLst>
          </p:cNvPr>
          <p:cNvCxnSpPr>
            <a:stCxn id="14" idx="4"/>
          </p:cNvCxnSpPr>
          <p:nvPr/>
        </p:nvCxnSpPr>
        <p:spPr>
          <a:xfrm>
            <a:off x="11025414" y="2673038"/>
            <a:ext cx="0" cy="2176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Conexão Reta 590">
            <a:extLst>
              <a:ext uri="{FF2B5EF4-FFF2-40B4-BE49-F238E27FC236}">
                <a16:creationId xmlns:a16="http://schemas.microsoft.com/office/drawing/2014/main" id="{304A3ED8-6520-E147-BBBF-C345A68AA6AC}"/>
              </a:ext>
            </a:extLst>
          </p:cNvPr>
          <p:cNvCxnSpPr>
            <a:cxnSpLocks/>
          </p:cNvCxnSpPr>
          <p:nvPr/>
        </p:nvCxnSpPr>
        <p:spPr>
          <a:xfrm>
            <a:off x="10043966" y="2872248"/>
            <a:ext cx="0" cy="3732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Conexão em Ângulos Retos 593">
            <a:extLst>
              <a:ext uri="{FF2B5EF4-FFF2-40B4-BE49-F238E27FC236}">
                <a16:creationId xmlns:a16="http://schemas.microsoft.com/office/drawing/2014/main" id="{8F76A6DD-BD8D-C84D-A2A8-DEDEA9187D7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887361" y="3080285"/>
            <a:ext cx="12322" cy="310104"/>
          </a:xfrm>
          <a:prstGeom prst="bentConnector3">
            <a:avLst>
              <a:gd name="adj1" fmla="val -179533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Conexão em Ângulos Retos 596">
            <a:extLst>
              <a:ext uri="{FF2B5EF4-FFF2-40B4-BE49-F238E27FC236}">
                <a16:creationId xmlns:a16="http://schemas.microsoft.com/office/drawing/2014/main" id="{112552EC-0114-5241-A9B3-9B516C58D70B}"/>
              </a:ext>
            </a:extLst>
          </p:cNvPr>
          <p:cNvCxnSpPr>
            <a:cxnSpLocks/>
          </p:cNvCxnSpPr>
          <p:nvPr/>
        </p:nvCxnSpPr>
        <p:spPr>
          <a:xfrm rot="10800000">
            <a:off x="9311696" y="3250069"/>
            <a:ext cx="695820" cy="12925"/>
          </a:xfrm>
          <a:prstGeom prst="bentConnector4">
            <a:avLst>
              <a:gd name="adj1" fmla="val -1505"/>
              <a:gd name="adj2" fmla="val 214112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exão em Ângulos Retos 604">
            <a:extLst>
              <a:ext uri="{FF2B5EF4-FFF2-40B4-BE49-F238E27FC236}">
                <a16:creationId xmlns:a16="http://schemas.microsoft.com/office/drawing/2014/main" id="{344B9A1C-C224-E045-B304-15390BAD230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394339" y="2774122"/>
            <a:ext cx="194369" cy="1073235"/>
          </a:xfrm>
          <a:prstGeom prst="bentConnector3">
            <a:avLst>
              <a:gd name="adj1" fmla="val -82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exão em Ângulos Retos 609">
            <a:extLst>
              <a:ext uri="{FF2B5EF4-FFF2-40B4-BE49-F238E27FC236}">
                <a16:creationId xmlns:a16="http://schemas.microsoft.com/office/drawing/2014/main" id="{E2E9D1EB-E726-1A41-92EA-420AEB19FD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903673" y="3335046"/>
            <a:ext cx="188196" cy="70557"/>
          </a:xfrm>
          <a:prstGeom prst="bentConnector3">
            <a:avLst>
              <a:gd name="adj1" fmla="val 8036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Conexão em Ângulos Retos 622">
            <a:extLst>
              <a:ext uri="{FF2B5EF4-FFF2-40B4-BE49-F238E27FC236}">
                <a16:creationId xmlns:a16="http://schemas.microsoft.com/office/drawing/2014/main" id="{50F3ED93-B806-8541-BC4D-AD67160C5D6E}"/>
              </a:ext>
            </a:extLst>
          </p:cNvPr>
          <p:cNvCxnSpPr>
            <a:cxnSpLocks/>
            <a:stCxn id="12" idx="4"/>
            <a:endCxn id="242" idx="6"/>
          </p:cNvCxnSpPr>
          <p:nvPr/>
        </p:nvCxnSpPr>
        <p:spPr>
          <a:xfrm rot="5400000">
            <a:off x="9749235" y="3358216"/>
            <a:ext cx="362777" cy="235905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Conexão em Ângulos Retos 624">
            <a:extLst>
              <a:ext uri="{FF2B5EF4-FFF2-40B4-BE49-F238E27FC236}">
                <a16:creationId xmlns:a16="http://schemas.microsoft.com/office/drawing/2014/main" id="{C27AD0C7-A51F-A646-B507-561DE45D3AF3}"/>
              </a:ext>
            </a:extLst>
          </p:cNvPr>
          <p:cNvCxnSpPr>
            <a:cxnSpLocks/>
          </p:cNvCxnSpPr>
          <p:nvPr/>
        </p:nvCxnSpPr>
        <p:spPr>
          <a:xfrm rot="5400000">
            <a:off x="9777465" y="3540265"/>
            <a:ext cx="549941" cy="33641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Conexão em Ângulos Retos 626">
            <a:extLst>
              <a:ext uri="{FF2B5EF4-FFF2-40B4-BE49-F238E27FC236}">
                <a16:creationId xmlns:a16="http://schemas.microsoft.com/office/drawing/2014/main" id="{053882D2-D26F-2847-A40A-D00287AB08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84957" y="3051101"/>
            <a:ext cx="401512" cy="848126"/>
          </a:xfrm>
          <a:prstGeom prst="bentConnector4">
            <a:avLst>
              <a:gd name="adj1" fmla="val 58956"/>
              <a:gd name="adj2" fmla="val 75023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Conexão em Ângulos Retos 633">
            <a:extLst>
              <a:ext uri="{FF2B5EF4-FFF2-40B4-BE49-F238E27FC236}">
                <a16:creationId xmlns:a16="http://schemas.microsoft.com/office/drawing/2014/main" id="{347DCF1B-2F53-3944-81FC-5E1395AA46C6}"/>
              </a:ext>
            </a:extLst>
          </p:cNvPr>
          <p:cNvCxnSpPr>
            <a:cxnSpLocks/>
          </p:cNvCxnSpPr>
          <p:nvPr/>
        </p:nvCxnSpPr>
        <p:spPr>
          <a:xfrm flipV="1">
            <a:off x="9490246" y="3327332"/>
            <a:ext cx="466746" cy="273169"/>
          </a:xfrm>
          <a:prstGeom prst="bentConnector3">
            <a:avLst>
              <a:gd name="adj1" fmla="val 70622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Conexão em Ângulos Retos 639">
            <a:extLst>
              <a:ext uri="{FF2B5EF4-FFF2-40B4-BE49-F238E27FC236}">
                <a16:creationId xmlns:a16="http://schemas.microsoft.com/office/drawing/2014/main" id="{3B253C6E-ECA1-8F4D-9651-DE2E8F9C70F9}"/>
              </a:ext>
            </a:extLst>
          </p:cNvPr>
          <p:cNvCxnSpPr>
            <a:cxnSpLocks/>
          </p:cNvCxnSpPr>
          <p:nvPr/>
        </p:nvCxnSpPr>
        <p:spPr>
          <a:xfrm rot="5400000">
            <a:off x="8648502" y="3527486"/>
            <a:ext cx="726084" cy="105229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Conexão em Ângulos Retos 644">
            <a:extLst>
              <a:ext uri="{FF2B5EF4-FFF2-40B4-BE49-F238E27FC236}">
                <a16:creationId xmlns:a16="http://schemas.microsoft.com/office/drawing/2014/main" id="{8B42F6DA-E1F1-964F-9846-8DEAADDF8F71}"/>
              </a:ext>
            </a:extLst>
          </p:cNvPr>
          <p:cNvCxnSpPr>
            <a:cxnSpLocks/>
            <a:stCxn id="238" idx="4"/>
          </p:cNvCxnSpPr>
          <p:nvPr/>
        </p:nvCxnSpPr>
        <p:spPr>
          <a:xfrm rot="5400000" flipH="1" flipV="1">
            <a:off x="9802512" y="3859124"/>
            <a:ext cx="284891" cy="251007"/>
          </a:xfrm>
          <a:prstGeom prst="bentConnector3">
            <a:avLst>
              <a:gd name="adj1" fmla="val 1202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Conexão em Ângulos Retos 647">
            <a:extLst>
              <a:ext uri="{FF2B5EF4-FFF2-40B4-BE49-F238E27FC236}">
                <a16:creationId xmlns:a16="http://schemas.microsoft.com/office/drawing/2014/main" id="{0F1B92B1-DA44-7F4C-8178-D39CC28536F6}"/>
              </a:ext>
            </a:extLst>
          </p:cNvPr>
          <p:cNvCxnSpPr>
            <a:cxnSpLocks/>
            <a:stCxn id="234" idx="7"/>
          </p:cNvCxnSpPr>
          <p:nvPr/>
        </p:nvCxnSpPr>
        <p:spPr>
          <a:xfrm rot="5400000" flipH="1" flipV="1">
            <a:off x="9750157" y="3754096"/>
            <a:ext cx="124790" cy="500103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Conexão em Ângulos Retos 649">
            <a:extLst>
              <a:ext uri="{FF2B5EF4-FFF2-40B4-BE49-F238E27FC236}">
                <a16:creationId xmlns:a16="http://schemas.microsoft.com/office/drawing/2014/main" id="{042F0955-297E-194D-828D-9E87EFC372E5}"/>
              </a:ext>
            </a:extLst>
          </p:cNvPr>
          <p:cNvCxnSpPr>
            <a:cxnSpLocks/>
          </p:cNvCxnSpPr>
          <p:nvPr/>
        </p:nvCxnSpPr>
        <p:spPr>
          <a:xfrm flipV="1">
            <a:off x="9205223" y="3724136"/>
            <a:ext cx="857795" cy="361041"/>
          </a:xfrm>
          <a:prstGeom prst="bentConnector3">
            <a:avLst>
              <a:gd name="adj1" fmla="val 17632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ruz 200">
            <a:extLst>
              <a:ext uri="{FF2B5EF4-FFF2-40B4-BE49-F238E27FC236}">
                <a16:creationId xmlns:a16="http://schemas.microsoft.com/office/drawing/2014/main" id="{93A4A254-E092-DA4F-8269-48CC9818629E}"/>
              </a:ext>
            </a:extLst>
          </p:cNvPr>
          <p:cNvSpPr/>
          <p:nvPr/>
        </p:nvSpPr>
        <p:spPr>
          <a:xfrm>
            <a:off x="9983018" y="3180658"/>
            <a:ext cx="126358" cy="100670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53" name="Conexão Reta 652">
            <a:extLst>
              <a:ext uri="{FF2B5EF4-FFF2-40B4-BE49-F238E27FC236}">
                <a16:creationId xmlns:a16="http://schemas.microsoft.com/office/drawing/2014/main" id="{195BF3F0-4F7C-9D48-9BA7-BD7934DAD7EF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8652381" y="2668248"/>
            <a:ext cx="4692" cy="2156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Conexão em Ângulos Retos 655">
            <a:extLst>
              <a:ext uri="{FF2B5EF4-FFF2-40B4-BE49-F238E27FC236}">
                <a16:creationId xmlns:a16="http://schemas.microsoft.com/office/drawing/2014/main" id="{19724BB9-AFFC-9D41-A97B-5AE4C556707D}"/>
              </a:ext>
            </a:extLst>
          </p:cNvPr>
          <p:cNvCxnSpPr>
            <a:cxnSpLocks/>
          </p:cNvCxnSpPr>
          <p:nvPr/>
        </p:nvCxnSpPr>
        <p:spPr>
          <a:xfrm rot="5400000">
            <a:off x="8281636" y="2041921"/>
            <a:ext cx="920316" cy="211320"/>
          </a:xfrm>
          <a:prstGeom prst="bentConnector3">
            <a:avLst>
              <a:gd name="adj1" fmla="val -177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Conexão em Ângulos Retos 658">
            <a:extLst>
              <a:ext uri="{FF2B5EF4-FFF2-40B4-BE49-F238E27FC236}">
                <a16:creationId xmlns:a16="http://schemas.microsoft.com/office/drawing/2014/main" id="{973C9AE9-42BE-074A-8B7F-1CB97CE14FA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37715" y="2516451"/>
            <a:ext cx="144891" cy="17584"/>
          </a:xfrm>
          <a:prstGeom prst="bentConnector3">
            <a:avLst>
              <a:gd name="adj1" fmla="val -656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Conexão em Ângulos Retos 661">
            <a:extLst>
              <a:ext uri="{FF2B5EF4-FFF2-40B4-BE49-F238E27FC236}">
                <a16:creationId xmlns:a16="http://schemas.microsoft.com/office/drawing/2014/main" id="{84848B2F-341D-1146-8C75-FE5DFEFA607E}"/>
              </a:ext>
            </a:extLst>
          </p:cNvPr>
          <p:cNvCxnSpPr>
            <a:stCxn id="14" idx="5"/>
            <a:endCxn id="295" idx="7"/>
          </p:cNvCxnSpPr>
          <p:nvPr/>
        </p:nvCxnSpPr>
        <p:spPr>
          <a:xfrm rot="5400000" flipH="1">
            <a:off x="10794942" y="2399810"/>
            <a:ext cx="474820" cy="48043"/>
          </a:xfrm>
          <a:prstGeom prst="bentConnector5">
            <a:avLst>
              <a:gd name="adj1" fmla="val 6877"/>
              <a:gd name="adj2" fmla="val 40139"/>
              <a:gd name="adj3" fmla="val 9684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Conexão em Ângulos Retos 666">
            <a:extLst>
              <a:ext uri="{FF2B5EF4-FFF2-40B4-BE49-F238E27FC236}">
                <a16:creationId xmlns:a16="http://schemas.microsoft.com/office/drawing/2014/main" id="{6F870894-D947-214F-9E07-C5C23677C668}"/>
              </a:ext>
            </a:extLst>
          </p:cNvPr>
          <p:cNvCxnSpPr>
            <a:stCxn id="14" idx="7"/>
          </p:cNvCxnSpPr>
          <p:nvPr/>
        </p:nvCxnSpPr>
        <p:spPr>
          <a:xfrm rot="16200000" flipV="1">
            <a:off x="10662281" y="2210185"/>
            <a:ext cx="745703" cy="42483"/>
          </a:xfrm>
          <a:prstGeom prst="bentConnector3">
            <a:avLst>
              <a:gd name="adj1" fmla="val 97053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Conexão em Ângulos Retos 673">
            <a:extLst>
              <a:ext uri="{FF2B5EF4-FFF2-40B4-BE49-F238E27FC236}">
                <a16:creationId xmlns:a16="http://schemas.microsoft.com/office/drawing/2014/main" id="{E544F42F-5328-8241-9EE4-303BB178153A}"/>
              </a:ext>
            </a:extLst>
          </p:cNvPr>
          <p:cNvCxnSpPr>
            <a:stCxn id="288" idx="4"/>
          </p:cNvCxnSpPr>
          <p:nvPr/>
        </p:nvCxnSpPr>
        <p:spPr>
          <a:xfrm rot="16200000" flipH="1">
            <a:off x="10849455" y="1710362"/>
            <a:ext cx="220663" cy="217996"/>
          </a:xfrm>
          <a:prstGeom prst="bentConnector3">
            <a:avLst>
              <a:gd name="adj1" fmla="val -156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Conexão em Ângulos Retos 678">
            <a:extLst>
              <a:ext uri="{FF2B5EF4-FFF2-40B4-BE49-F238E27FC236}">
                <a16:creationId xmlns:a16="http://schemas.microsoft.com/office/drawing/2014/main" id="{58DE1065-2345-374E-8F5B-2571DF564248}"/>
              </a:ext>
            </a:extLst>
          </p:cNvPr>
          <p:cNvCxnSpPr>
            <a:stCxn id="289" idx="5"/>
          </p:cNvCxnSpPr>
          <p:nvPr/>
        </p:nvCxnSpPr>
        <p:spPr>
          <a:xfrm rot="5400000" flipH="1" flipV="1">
            <a:off x="10803333" y="1422928"/>
            <a:ext cx="7761" cy="523140"/>
          </a:xfrm>
          <a:prstGeom prst="bentConnector4">
            <a:avLst>
              <a:gd name="adj1" fmla="val 739222"/>
              <a:gd name="adj2" fmla="val 94472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Conexão em Ângulos Retos 682">
            <a:extLst>
              <a:ext uri="{FF2B5EF4-FFF2-40B4-BE49-F238E27FC236}">
                <a16:creationId xmlns:a16="http://schemas.microsoft.com/office/drawing/2014/main" id="{D545C140-350C-4240-8AB3-3A11BE029733}"/>
              </a:ext>
            </a:extLst>
          </p:cNvPr>
          <p:cNvCxnSpPr>
            <a:endCxn id="290" idx="3"/>
          </p:cNvCxnSpPr>
          <p:nvPr/>
        </p:nvCxnSpPr>
        <p:spPr>
          <a:xfrm rot="10800000" flipV="1">
            <a:off x="10121684" y="1624640"/>
            <a:ext cx="537340" cy="52365"/>
          </a:xfrm>
          <a:prstGeom prst="bentConnector4">
            <a:avLst>
              <a:gd name="adj1" fmla="val 42738"/>
              <a:gd name="adj2" fmla="val 358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Conexão Reta 685">
            <a:extLst>
              <a:ext uri="{FF2B5EF4-FFF2-40B4-BE49-F238E27FC236}">
                <a16:creationId xmlns:a16="http://schemas.microsoft.com/office/drawing/2014/main" id="{1616C252-C67F-CD46-8556-70DCD2252169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0818178" y="2623441"/>
            <a:ext cx="163453" cy="93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Conexão em Ângulos Retos 690">
            <a:extLst>
              <a:ext uri="{FF2B5EF4-FFF2-40B4-BE49-F238E27FC236}">
                <a16:creationId xmlns:a16="http://schemas.microsoft.com/office/drawing/2014/main" id="{9FD7C6A4-6DBB-1F4D-AE42-B3B3661A671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0503452" y="2604278"/>
            <a:ext cx="491003" cy="7394"/>
          </a:xfrm>
          <a:prstGeom prst="bentConnector4">
            <a:avLst>
              <a:gd name="adj1" fmla="val 35824"/>
              <a:gd name="adj2" fmla="val 787409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Conexão em Ângulos Retos 698">
            <a:extLst>
              <a:ext uri="{FF2B5EF4-FFF2-40B4-BE49-F238E27FC236}">
                <a16:creationId xmlns:a16="http://schemas.microsoft.com/office/drawing/2014/main" id="{47B84C4F-A92D-024C-938C-F298C5D1C6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19886" y="2329883"/>
            <a:ext cx="251327" cy="289715"/>
          </a:xfrm>
          <a:prstGeom prst="bentConnector3">
            <a:avLst>
              <a:gd name="adj1" fmla="val 61832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Conexão em Ângulos Retos 701">
            <a:extLst>
              <a:ext uri="{FF2B5EF4-FFF2-40B4-BE49-F238E27FC236}">
                <a16:creationId xmlns:a16="http://schemas.microsoft.com/office/drawing/2014/main" id="{CB786A3F-4677-E949-86C2-34C924AC0EE4}"/>
              </a:ext>
            </a:extLst>
          </p:cNvPr>
          <p:cNvCxnSpPr>
            <a:stCxn id="291" idx="7"/>
          </p:cNvCxnSpPr>
          <p:nvPr/>
        </p:nvCxnSpPr>
        <p:spPr>
          <a:xfrm rot="5400000" flipH="1" flipV="1">
            <a:off x="10449656" y="1226800"/>
            <a:ext cx="101649" cy="1136608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Conexão em Ângulos Retos 703">
            <a:extLst>
              <a:ext uri="{FF2B5EF4-FFF2-40B4-BE49-F238E27FC236}">
                <a16:creationId xmlns:a16="http://schemas.microsoft.com/office/drawing/2014/main" id="{4BF80750-F27C-D248-9226-4B57FA3B967F}"/>
              </a:ext>
            </a:extLst>
          </p:cNvPr>
          <p:cNvCxnSpPr>
            <a:stCxn id="305" idx="0"/>
          </p:cNvCxnSpPr>
          <p:nvPr/>
        </p:nvCxnSpPr>
        <p:spPr>
          <a:xfrm rot="5400000" flipH="1" flipV="1">
            <a:off x="10524383" y="1446036"/>
            <a:ext cx="186922" cy="901880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Conexão em Ângulos Retos 705">
            <a:extLst>
              <a:ext uri="{FF2B5EF4-FFF2-40B4-BE49-F238E27FC236}">
                <a16:creationId xmlns:a16="http://schemas.microsoft.com/office/drawing/2014/main" id="{7B8742F1-2099-E147-B486-7476A2B5A717}"/>
              </a:ext>
            </a:extLst>
          </p:cNvPr>
          <p:cNvCxnSpPr>
            <a:endCxn id="14" idx="7"/>
          </p:cNvCxnSpPr>
          <p:nvPr/>
        </p:nvCxnSpPr>
        <p:spPr>
          <a:xfrm rot="16200000" flipH="1">
            <a:off x="10598640" y="2146544"/>
            <a:ext cx="589115" cy="326352"/>
          </a:xfrm>
          <a:prstGeom prst="bentConnector3">
            <a:avLst>
              <a:gd name="adj1" fmla="val 4179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Conexão em Ângulos Retos 709">
            <a:extLst>
              <a:ext uri="{FF2B5EF4-FFF2-40B4-BE49-F238E27FC236}">
                <a16:creationId xmlns:a16="http://schemas.microsoft.com/office/drawing/2014/main" id="{9C62104B-2DC9-AC47-9ED3-B10230B1D246}"/>
              </a:ext>
            </a:extLst>
          </p:cNvPr>
          <p:cNvCxnSpPr>
            <a:stCxn id="301" idx="0"/>
          </p:cNvCxnSpPr>
          <p:nvPr/>
        </p:nvCxnSpPr>
        <p:spPr>
          <a:xfrm rot="16200000" flipH="1">
            <a:off x="10408626" y="2052791"/>
            <a:ext cx="336922" cy="780840"/>
          </a:xfrm>
          <a:prstGeom prst="bentConnector4">
            <a:avLst>
              <a:gd name="adj1" fmla="val 44681"/>
              <a:gd name="adj2" fmla="val 9005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Conexão em Ângulos Retos 714">
            <a:extLst>
              <a:ext uri="{FF2B5EF4-FFF2-40B4-BE49-F238E27FC236}">
                <a16:creationId xmlns:a16="http://schemas.microsoft.com/office/drawing/2014/main" id="{F604DAAC-DEAB-344B-8640-05DF187584D2}"/>
              </a:ext>
            </a:extLst>
          </p:cNvPr>
          <p:cNvCxnSpPr>
            <a:cxnSpLocks/>
          </p:cNvCxnSpPr>
          <p:nvPr/>
        </p:nvCxnSpPr>
        <p:spPr>
          <a:xfrm flipV="1">
            <a:off x="9916453" y="1962106"/>
            <a:ext cx="1146849" cy="213901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Conexão em Ângulos Retos 716">
            <a:extLst>
              <a:ext uri="{FF2B5EF4-FFF2-40B4-BE49-F238E27FC236}">
                <a16:creationId xmlns:a16="http://schemas.microsoft.com/office/drawing/2014/main" id="{60C2E8FF-626F-904D-BCE6-90E048726025}"/>
              </a:ext>
            </a:extLst>
          </p:cNvPr>
          <p:cNvCxnSpPr>
            <a:stCxn id="293" idx="4"/>
            <a:endCxn id="14" idx="3"/>
          </p:cNvCxnSpPr>
          <p:nvPr/>
        </p:nvCxnSpPr>
        <p:spPr>
          <a:xfrm rot="16200000" flipH="1">
            <a:off x="10359474" y="2026259"/>
            <a:ext cx="181195" cy="1088768"/>
          </a:xfrm>
          <a:prstGeom prst="bentConnector3">
            <a:avLst>
              <a:gd name="adj1" fmla="val 9317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ruz 196">
            <a:extLst>
              <a:ext uri="{FF2B5EF4-FFF2-40B4-BE49-F238E27FC236}">
                <a16:creationId xmlns:a16="http://schemas.microsoft.com/office/drawing/2014/main" id="{2195A401-9283-7844-A7A3-BFD1B61A2BBE}"/>
              </a:ext>
            </a:extLst>
          </p:cNvPr>
          <p:cNvSpPr/>
          <p:nvPr/>
        </p:nvSpPr>
        <p:spPr>
          <a:xfrm>
            <a:off x="10958401" y="2586996"/>
            <a:ext cx="92765" cy="96180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30" name="Conexão em Ângulos Retos 729">
            <a:extLst>
              <a:ext uri="{FF2B5EF4-FFF2-40B4-BE49-F238E27FC236}">
                <a16:creationId xmlns:a16="http://schemas.microsoft.com/office/drawing/2014/main" id="{6077622E-1D43-684D-818A-F36D72BEDFF2}"/>
              </a:ext>
            </a:extLst>
          </p:cNvPr>
          <p:cNvCxnSpPr>
            <a:stCxn id="25" idx="5"/>
            <a:endCxn id="310" idx="1"/>
          </p:cNvCxnSpPr>
          <p:nvPr/>
        </p:nvCxnSpPr>
        <p:spPr>
          <a:xfrm rot="5400000" flipH="1" flipV="1">
            <a:off x="8258865" y="2231288"/>
            <a:ext cx="845980" cy="4141"/>
          </a:xfrm>
          <a:prstGeom prst="bentConnector5">
            <a:avLst>
              <a:gd name="adj1" fmla="val 5963"/>
              <a:gd name="adj2" fmla="val -581212"/>
              <a:gd name="adj3" fmla="val 98604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Conexão em Ângulos Retos 734">
            <a:extLst>
              <a:ext uri="{FF2B5EF4-FFF2-40B4-BE49-F238E27FC236}">
                <a16:creationId xmlns:a16="http://schemas.microsoft.com/office/drawing/2014/main" id="{67AF0AF7-0DF0-FB40-9173-ACF86A049ECE}"/>
              </a:ext>
            </a:extLst>
          </p:cNvPr>
          <p:cNvCxnSpPr>
            <a:cxnSpLocks/>
            <a:stCxn id="25" idx="7"/>
            <a:endCxn id="312" idx="4"/>
          </p:cNvCxnSpPr>
          <p:nvPr/>
        </p:nvCxnSpPr>
        <p:spPr>
          <a:xfrm rot="5400000" flipH="1" flipV="1">
            <a:off x="8637403" y="2505431"/>
            <a:ext cx="135846" cy="51083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Conexão em Ângulos Retos 737">
            <a:extLst>
              <a:ext uri="{FF2B5EF4-FFF2-40B4-BE49-F238E27FC236}">
                <a16:creationId xmlns:a16="http://schemas.microsoft.com/office/drawing/2014/main" id="{86862109-7F31-6C43-81C8-96285D2E2DAA}"/>
              </a:ext>
            </a:extLst>
          </p:cNvPr>
          <p:cNvCxnSpPr>
            <a:cxnSpLocks/>
            <a:stCxn id="25" idx="0"/>
            <a:endCxn id="311" idx="4"/>
          </p:cNvCxnSpPr>
          <p:nvPr/>
        </p:nvCxnSpPr>
        <p:spPr>
          <a:xfrm rot="5400000" flipH="1" flipV="1">
            <a:off x="8511682" y="2361827"/>
            <a:ext cx="365869" cy="84471"/>
          </a:xfrm>
          <a:prstGeom prst="bentConnector3">
            <a:avLst>
              <a:gd name="adj1" fmla="val 64753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Conexão em Ângulos Retos 743">
            <a:extLst>
              <a:ext uri="{FF2B5EF4-FFF2-40B4-BE49-F238E27FC236}">
                <a16:creationId xmlns:a16="http://schemas.microsoft.com/office/drawing/2014/main" id="{7D1A9EF3-164B-9B42-A26A-1F3133D2F069}"/>
              </a:ext>
            </a:extLst>
          </p:cNvPr>
          <p:cNvCxnSpPr>
            <a:stCxn id="25" idx="6"/>
            <a:endCxn id="313" idx="1"/>
          </p:cNvCxnSpPr>
          <p:nvPr/>
        </p:nvCxnSpPr>
        <p:spPr>
          <a:xfrm flipV="1">
            <a:off x="8691136" y="2588249"/>
            <a:ext cx="262807" cy="39373"/>
          </a:xfrm>
          <a:prstGeom prst="bentConnector4">
            <a:avLst>
              <a:gd name="adj1" fmla="val -2080"/>
              <a:gd name="adj2" fmla="val 86133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Conexão em Ângulos Retos 748">
            <a:extLst>
              <a:ext uri="{FF2B5EF4-FFF2-40B4-BE49-F238E27FC236}">
                <a16:creationId xmlns:a16="http://schemas.microsoft.com/office/drawing/2014/main" id="{EB96124E-B9D4-B041-88FE-97E88C11E200}"/>
              </a:ext>
            </a:extLst>
          </p:cNvPr>
          <p:cNvCxnSpPr>
            <a:cxnSpLocks/>
            <a:endCxn id="309" idx="5"/>
          </p:cNvCxnSpPr>
          <p:nvPr/>
        </p:nvCxnSpPr>
        <p:spPr>
          <a:xfrm flipV="1">
            <a:off x="8705964" y="2638536"/>
            <a:ext cx="578105" cy="11218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Conexão em Ângulos Retos 753">
            <a:extLst>
              <a:ext uri="{FF2B5EF4-FFF2-40B4-BE49-F238E27FC236}">
                <a16:creationId xmlns:a16="http://schemas.microsoft.com/office/drawing/2014/main" id="{0A03E8F8-1F87-124A-96AA-1D2C23BFB706}"/>
              </a:ext>
            </a:extLst>
          </p:cNvPr>
          <p:cNvCxnSpPr>
            <a:cxnSpLocks/>
            <a:stCxn id="314" idx="1"/>
          </p:cNvCxnSpPr>
          <p:nvPr/>
        </p:nvCxnSpPr>
        <p:spPr>
          <a:xfrm rot="16200000" flipH="1" flipV="1">
            <a:off x="9364470" y="2340355"/>
            <a:ext cx="215246" cy="424882"/>
          </a:xfrm>
          <a:prstGeom prst="bentConnector4">
            <a:avLst>
              <a:gd name="adj1" fmla="val 98829"/>
              <a:gd name="adj2" fmla="val 5157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Conexão em Ângulos Retos 760">
            <a:extLst>
              <a:ext uri="{FF2B5EF4-FFF2-40B4-BE49-F238E27FC236}">
                <a16:creationId xmlns:a16="http://schemas.microsoft.com/office/drawing/2014/main" id="{F769D281-DBD6-F140-8550-CB576CEC3F36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8691136" y="2196718"/>
            <a:ext cx="995851" cy="430904"/>
          </a:xfrm>
          <a:prstGeom prst="bentConnector3">
            <a:avLst>
              <a:gd name="adj1" fmla="val 9049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Conexão em Ângulos Retos 767">
            <a:extLst>
              <a:ext uri="{FF2B5EF4-FFF2-40B4-BE49-F238E27FC236}">
                <a16:creationId xmlns:a16="http://schemas.microsoft.com/office/drawing/2014/main" id="{933FD332-C202-4740-8A11-9E2DDF306035}"/>
              </a:ext>
            </a:extLst>
          </p:cNvPr>
          <p:cNvCxnSpPr>
            <a:stCxn id="25" idx="7"/>
            <a:endCxn id="318" idx="5"/>
          </p:cNvCxnSpPr>
          <p:nvPr/>
        </p:nvCxnSpPr>
        <p:spPr>
          <a:xfrm rot="5400000" flipH="1" flipV="1">
            <a:off x="8857781" y="2196557"/>
            <a:ext cx="224342" cy="580335"/>
          </a:xfrm>
          <a:prstGeom prst="bentConnector3">
            <a:avLst>
              <a:gd name="adj1" fmla="val 18864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Conexão em Ângulos Retos 770">
            <a:extLst>
              <a:ext uri="{FF2B5EF4-FFF2-40B4-BE49-F238E27FC236}">
                <a16:creationId xmlns:a16="http://schemas.microsoft.com/office/drawing/2014/main" id="{512B56FF-3282-5B49-9036-B63243106AA6}"/>
              </a:ext>
            </a:extLst>
          </p:cNvPr>
          <p:cNvCxnSpPr>
            <a:stCxn id="25" idx="6"/>
            <a:endCxn id="316" idx="5"/>
          </p:cNvCxnSpPr>
          <p:nvPr/>
        </p:nvCxnSpPr>
        <p:spPr>
          <a:xfrm flipV="1">
            <a:off x="8691136" y="1919277"/>
            <a:ext cx="1052294" cy="708345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Conexão em Ângulos Retos 772">
            <a:extLst>
              <a:ext uri="{FF2B5EF4-FFF2-40B4-BE49-F238E27FC236}">
                <a16:creationId xmlns:a16="http://schemas.microsoft.com/office/drawing/2014/main" id="{0A3E925B-B1F2-2D46-8354-46D64A4C5200}"/>
              </a:ext>
            </a:extLst>
          </p:cNvPr>
          <p:cNvCxnSpPr>
            <a:stCxn id="25" idx="2"/>
          </p:cNvCxnSpPr>
          <p:nvPr/>
        </p:nvCxnSpPr>
        <p:spPr>
          <a:xfrm rot="10800000" flipH="1">
            <a:off x="8613624" y="1666402"/>
            <a:ext cx="593949" cy="961221"/>
          </a:xfrm>
          <a:prstGeom prst="bentConnector4">
            <a:avLst>
              <a:gd name="adj1" fmla="val 2673"/>
              <a:gd name="adj2" fmla="val 10364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Conexão em Ângulos Retos 776">
            <a:extLst>
              <a:ext uri="{FF2B5EF4-FFF2-40B4-BE49-F238E27FC236}">
                <a16:creationId xmlns:a16="http://schemas.microsoft.com/office/drawing/2014/main" id="{84B51F1B-4065-C346-8DBB-7CD41224DDEE}"/>
              </a:ext>
            </a:extLst>
          </p:cNvPr>
          <p:cNvCxnSpPr>
            <a:stCxn id="25" idx="6"/>
            <a:endCxn id="308" idx="0"/>
          </p:cNvCxnSpPr>
          <p:nvPr/>
        </p:nvCxnSpPr>
        <p:spPr>
          <a:xfrm flipV="1">
            <a:off x="8691136" y="1624641"/>
            <a:ext cx="821449" cy="1002981"/>
          </a:xfrm>
          <a:prstGeom prst="bentConnector4">
            <a:avLst>
              <a:gd name="adj1" fmla="val -1483"/>
              <a:gd name="adj2" fmla="val 100633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Conexão em Ângulos Retos 780">
            <a:extLst>
              <a:ext uri="{FF2B5EF4-FFF2-40B4-BE49-F238E27FC236}">
                <a16:creationId xmlns:a16="http://schemas.microsoft.com/office/drawing/2014/main" id="{5663B554-9FF7-E747-9FAF-14C76504F211}"/>
              </a:ext>
            </a:extLst>
          </p:cNvPr>
          <p:cNvCxnSpPr>
            <a:stCxn id="25" idx="4"/>
          </p:cNvCxnSpPr>
          <p:nvPr/>
        </p:nvCxnSpPr>
        <p:spPr>
          <a:xfrm rot="5400000" flipH="1" flipV="1">
            <a:off x="8618960" y="2059415"/>
            <a:ext cx="642253" cy="575413"/>
          </a:xfrm>
          <a:prstGeom prst="bentConnector3">
            <a:avLst>
              <a:gd name="adj1" fmla="val 10381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ruz 197">
            <a:extLst>
              <a:ext uri="{FF2B5EF4-FFF2-40B4-BE49-F238E27FC236}">
                <a16:creationId xmlns:a16="http://schemas.microsoft.com/office/drawing/2014/main" id="{9679606B-44EF-524A-9122-7F89711CFEBD}"/>
              </a:ext>
            </a:extLst>
          </p:cNvPr>
          <p:cNvSpPr/>
          <p:nvPr/>
        </p:nvSpPr>
        <p:spPr>
          <a:xfrm>
            <a:off x="8605997" y="2580681"/>
            <a:ext cx="92765" cy="96180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84" name="Conexão Reta 783">
            <a:extLst>
              <a:ext uri="{FF2B5EF4-FFF2-40B4-BE49-F238E27FC236}">
                <a16:creationId xmlns:a16="http://schemas.microsoft.com/office/drawing/2014/main" id="{B94B3A50-E14C-D14B-A2D8-68442025BB9B}"/>
              </a:ext>
            </a:extLst>
          </p:cNvPr>
          <p:cNvCxnSpPr>
            <a:cxnSpLocks/>
          </p:cNvCxnSpPr>
          <p:nvPr/>
        </p:nvCxnSpPr>
        <p:spPr>
          <a:xfrm flipV="1">
            <a:off x="6294937" y="3250417"/>
            <a:ext cx="325309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Conexão em Ângulos Retos 785">
            <a:extLst>
              <a:ext uri="{FF2B5EF4-FFF2-40B4-BE49-F238E27FC236}">
                <a16:creationId xmlns:a16="http://schemas.microsoft.com/office/drawing/2014/main" id="{8B869519-EC2B-004F-9507-6FE7FECC877C}"/>
              </a:ext>
            </a:extLst>
          </p:cNvPr>
          <p:cNvCxnSpPr>
            <a:stCxn id="26" idx="4"/>
            <a:endCxn id="249" idx="1"/>
          </p:cNvCxnSpPr>
          <p:nvPr/>
        </p:nvCxnSpPr>
        <p:spPr>
          <a:xfrm rot="5400000" flipH="1" flipV="1">
            <a:off x="6612392" y="2919603"/>
            <a:ext cx="39256" cy="684193"/>
          </a:xfrm>
          <a:prstGeom prst="bentConnector5">
            <a:avLst>
              <a:gd name="adj1" fmla="val 161759"/>
              <a:gd name="adj2" fmla="val 100115"/>
              <a:gd name="adj3" fmla="val 17278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Conexão Reta 792">
            <a:extLst>
              <a:ext uri="{FF2B5EF4-FFF2-40B4-BE49-F238E27FC236}">
                <a16:creationId xmlns:a16="http://schemas.microsoft.com/office/drawing/2014/main" id="{D41ED880-F765-2E46-825E-A3AD4EF27941}"/>
              </a:ext>
            </a:extLst>
          </p:cNvPr>
          <p:cNvCxnSpPr>
            <a:cxnSpLocks/>
          </p:cNvCxnSpPr>
          <p:nvPr/>
        </p:nvCxnSpPr>
        <p:spPr>
          <a:xfrm>
            <a:off x="6287948" y="3249190"/>
            <a:ext cx="0" cy="2649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Conexão Reta 794">
            <a:extLst>
              <a:ext uri="{FF2B5EF4-FFF2-40B4-BE49-F238E27FC236}">
                <a16:creationId xmlns:a16="http://schemas.microsoft.com/office/drawing/2014/main" id="{63350512-F051-F546-8C19-4EFA49565455}"/>
              </a:ext>
            </a:extLst>
          </p:cNvPr>
          <p:cNvCxnSpPr>
            <a:cxnSpLocks/>
          </p:cNvCxnSpPr>
          <p:nvPr/>
        </p:nvCxnSpPr>
        <p:spPr>
          <a:xfrm>
            <a:off x="6264488" y="3228015"/>
            <a:ext cx="0" cy="6145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Conexão em Ângulos Retos 798">
            <a:extLst>
              <a:ext uri="{FF2B5EF4-FFF2-40B4-BE49-F238E27FC236}">
                <a16:creationId xmlns:a16="http://schemas.microsoft.com/office/drawing/2014/main" id="{EF29E67F-A486-484D-BA78-865797621AC9}"/>
              </a:ext>
            </a:extLst>
          </p:cNvPr>
          <p:cNvCxnSpPr>
            <a:stCxn id="26" idx="3"/>
            <a:endCxn id="257" idx="0"/>
          </p:cNvCxnSpPr>
          <p:nvPr/>
        </p:nvCxnSpPr>
        <p:spPr>
          <a:xfrm rot="16200000" flipH="1">
            <a:off x="5954506" y="3577441"/>
            <a:ext cx="784418" cy="168393"/>
          </a:xfrm>
          <a:prstGeom prst="bentConnector3">
            <a:avLst>
              <a:gd name="adj1" fmla="val 103024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Conexão em Ângulos Retos 801">
            <a:extLst>
              <a:ext uri="{FF2B5EF4-FFF2-40B4-BE49-F238E27FC236}">
                <a16:creationId xmlns:a16="http://schemas.microsoft.com/office/drawing/2014/main" id="{61ADF8D8-927A-4E4A-BBCE-7DC6A58F2D61}"/>
              </a:ext>
            </a:extLst>
          </p:cNvPr>
          <p:cNvCxnSpPr>
            <a:cxnSpLocks/>
            <a:endCxn id="253" idx="3"/>
          </p:cNvCxnSpPr>
          <p:nvPr/>
        </p:nvCxnSpPr>
        <p:spPr>
          <a:xfrm>
            <a:off x="6306560" y="3265426"/>
            <a:ext cx="528522" cy="243018"/>
          </a:xfrm>
          <a:prstGeom prst="bentConnector4">
            <a:avLst>
              <a:gd name="adj1" fmla="val 31312"/>
              <a:gd name="adj2" fmla="val 9738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Conexão em Ângulos Retos 805">
            <a:extLst>
              <a:ext uri="{FF2B5EF4-FFF2-40B4-BE49-F238E27FC236}">
                <a16:creationId xmlns:a16="http://schemas.microsoft.com/office/drawing/2014/main" id="{3DE267CE-6AAD-E54F-8D80-98103FCD8680}"/>
              </a:ext>
            </a:extLst>
          </p:cNvPr>
          <p:cNvCxnSpPr>
            <a:stCxn id="26" idx="7"/>
            <a:endCxn id="250" idx="1"/>
          </p:cNvCxnSpPr>
          <p:nvPr/>
        </p:nvCxnSpPr>
        <p:spPr>
          <a:xfrm rot="16200000" flipH="1">
            <a:off x="6773847" y="2755455"/>
            <a:ext cx="37059" cy="950098"/>
          </a:xfrm>
          <a:prstGeom prst="bentConnector3">
            <a:avLst>
              <a:gd name="adj1" fmla="val -32103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Conexão em Ângulos Retos 811">
            <a:extLst>
              <a:ext uri="{FF2B5EF4-FFF2-40B4-BE49-F238E27FC236}">
                <a16:creationId xmlns:a16="http://schemas.microsoft.com/office/drawing/2014/main" id="{5CD4254A-6577-4241-9272-58C6BC708E56}"/>
              </a:ext>
            </a:extLst>
          </p:cNvPr>
          <p:cNvCxnSpPr>
            <a:stCxn id="26" idx="0"/>
            <a:endCxn id="262" idx="6"/>
          </p:cNvCxnSpPr>
          <p:nvPr/>
        </p:nvCxnSpPr>
        <p:spPr>
          <a:xfrm rot="16200000" flipH="1">
            <a:off x="7338599" y="2151401"/>
            <a:ext cx="349580" cy="2446930"/>
          </a:xfrm>
          <a:prstGeom prst="bentConnector4">
            <a:avLst>
              <a:gd name="adj1" fmla="val -2725"/>
              <a:gd name="adj2" fmla="val 98659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Conexão em Ângulos Retos 815">
            <a:extLst>
              <a:ext uri="{FF2B5EF4-FFF2-40B4-BE49-F238E27FC236}">
                <a16:creationId xmlns:a16="http://schemas.microsoft.com/office/drawing/2014/main" id="{4D8A5069-ADFD-804A-9514-950F99CC5CE0}"/>
              </a:ext>
            </a:extLst>
          </p:cNvPr>
          <p:cNvCxnSpPr>
            <a:cxnSpLocks/>
            <a:stCxn id="26" idx="0"/>
            <a:endCxn id="251" idx="7"/>
          </p:cNvCxnSpPr>
          <p:nvPr/>
        </p:nvCxnSpPr>
        <p:spPr>
          <a:xfrm rot="16200000" flipH="1">
            <a:off x="6921857" y="2568143"/>
            <a:ext cx="34002" cy="1297869"/>
          </a:xfrm>
          <a:prstGeom prst="bentConnector3">
            <a:avLst>
              <a:gd name="adj1" fmla="val -3626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Conexão em Ângulos Retos 820">
            <a:extLst>
              <a:ext uri="{FF2B5EF4-FFF2-40B4-BE49-F238E27FC236}">
                <a16:creationId xmlns:a16="http://schemas.microsoft.com/office/drawing/2014/main" id="{14CBADB8-C15E-D64F-BA92-92FE89B277E5}"/>
              </a:ext>
            </a:extLst>
          </p:cNvPr>
          <p:cNvCxnSpPr>
            <a:stCxn id="26" idx="1"/>
            <a:endCxn id="254" idx="3"/>
          </p:cNvCxnSpPr>
          <p:nvPr/>
        </p:nvCxnSpPr>
        <p:spPr>
          <a:xfrm rot="16200000" flipH="1">
            <a:off x="6026464" y="3448029"/>
            <a:ext cx="910143" cy="438035"/>
          </a:xfrm>
          <a:prstGeom prst="bentConnector5">
            <a:avLst>
              <a:gd name="adj1" fmla="val 101614"/>
              <a:gd name="adj2" fmla="val 56023"/>
              <a:gd name="adj3" fmla="val 101772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Conexão em Ângulos Retos 824">
            <a:extLst>
              <a:ext uri="{FF2B5EF4-FFF2-40B4-BE49-F238E27FC236}">
                <a16:creationId xmlns:a16="http://schemas.microsoft.com/office/drawing/2014/main" id="{43CE8CBA-725E-6C4A-93E7-E468B4ECB56E}"/>
              </a:ext>
            </a:extLst>
          </p:cNvPr>
          <p:cNvCxnSpPr>
            <a:stCxn id="26" idx="6"/>
            <a:endCxn id="272" idx="3"/>
          </p:cNvCxnSpPr>
          <p:nvPr/>
        </p:nvCxnSpPr>
        <p:spPr>
          <a:xfrm>
            <a:off x="6328679" y="3240702"/>
            <a:ext cx="655026" cy="885434"/>
          </a:xfrm>
          <a:prstGeom prst="bentConnector4">
            <a:avLst>
              <a:gd name="adj1" fmla="val -13001"/>
              <a:gd name="adj2" fmla="val 10310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Conexão em Ângulos Retos 828">
            <a:extLst>
              <a:ext uri="{FF2B5EF4-FFF2-40B4-BE49-F238E27FC236}">
                <a16:creationId xmlns:a16="http://schemas.microsoft.com/office/drawing/2014/main" id="{72D265E7-702A-2745-B18C-51976CC16885}"/>
              </a:ext>
            </a:extLst>
          </p:cNvPr>
          <p:cNvCxnSpPr>
            <a:cxnSpLocks/>
            <a:stCxn id="26" idx="6"/>
            <a:endCxn id="255" idx="3"/>
          </p:cNvCxnSpPr>
          <p:nvPr/>
        </p:nvCxnSpPr>
        <p:spPr>
          <a:xfrm>
            <a:off x="6328679" y="3240702"/>
            <a:ext cx="499873" cy="591413"/>
          </a:xfrm>
          <a:prstGeom prst="bentConnector4">
            <a:avLst>
              <a:gd name="adj1" fmla="val 20577"/>
              <a:gd name="adj2" fmla="val 9631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Conexão em Ângulos Retos 832">
            <a:extLst>
              <a:ext uri="{FF2B5EF4-FFF2-40B4-BE49-F238E27FC236}">
                <a16:creationId xmlns:a16="http://schemas.microsoft.com/office/drawing/2014/main" id="{87C65B55-57B7-294E-BBEA-6C72BC269952}"/>
              </a:ext>
            </a:extLst>
          </p:cNvPr>
          <p:cNvCxnSpPr>
            <a:stCxn id="26" idx="7"/>
            <a:endCxn id="256" idx="0"/>
          </p:cNvCxnSpPr>
          <p:nvPr/>
        </p:nvCxnSpPr>
        <p:spPr>
          <a:xfrm rot="16200000" flipH="1">
            <a:off x="6756427" y="2772876"/>
            <a:ext cx="292740" cy="1170939"/>
          </a:xfrm>
          <a:prstGeom prst="bentConnector3">
            <a:avLst>
              <a:gd name="adj1" fmla="val 65602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Conexão em Ângulos Retos 835">
            <a:extLst>
              <a:ext uri="{FF2B5EF4-FFF2-40B4-BE49-F238E27FC236}">
                <a16:creationId xmlns:a16="http://schemas.microsoft.com/office/drawing/2014/main" id="{7852FF23-EBEE-0A42-89C3-ECF48EF33CCF}"/>
              </a:ext>
            </a:extLst>
          </p:cNvPr>
          <p:cNvCxnSpPr>
            <a:stCxn id="26" idx="4"/>
            <a:endCxn id="271" idx="1"/>
          </p:cNvCxnSpPr>
          <p:nvPr/>
        </p:nvCxnSpPr>
        <p:spPr>
          <a:xfrm rot="16200000" flipH="1">
            <a:off x="6386654" y="3184597"/>
            <a:ext cx="790173" cy="983633"/>
          </a:xfrm>
          <a:prstGeom prst="bentConnector3">
            <a:avLst>
              <a:gd name="adj1" fmla="val 711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Conexão Reta 838">
            <a:extLst>
              <a:ext uri="{FF2B5EF4-FFF2-40B4-BE49-F238E27FC236}">
                <a16:creationId xmlns:a16="http://schemas.microsoft.com/office/drawing/2014/main" id="{91D4D740-9DE9-4941-A9FB-A861B828E034}"/>
              </a:ext>
            </a:extLst>
          </p:cNvPr>
          <p:cNvCxnSpPr>
            <a:cxnSpLocks/>
            <a:endCxn id="259" idx="0"/>
          </p:cNvCxnSpPr>
          <p:nvPr/>
        </p:nvCxnSpPr>
        <p:spPr>
          <a:xfrm>
            <a:off x="8106381" y="3193714"/>
            <a:ext cx="1" cy="3030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Conexão Reta 841">
            <a:extLst>
              <a:ext uri="{FF2B5EF4-FFF2-40B4-BE49-F238E27FC236}">
                <a16:creationId xmlns:a16="http://schemas.microsoft.com/office/drawing/2014/main" id="{0E40F589-A232-6141-AF22-1F82FD87192C}"/>
              </a:ext>
            </a:extLst>
          </p:cNvPr>
          <p:cNvCxnSpPr>
            <a:cxnSpLocks/>
            <a:endCxn id="252" idx="0"/>
          </p:cNvCxnSpPr>
          <p:nvPr/>
        </p:nvCxnSpPr>
        <p:spPr>
          <a:xfrm>
            <a:off x="8572256" y="3197411"/>
            <a:ext cx="0" cy="364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Conexão Reta 848">
            <a:extLst>
              <a:ext uri="{FF2B5EF4-FFF2-40B4-BE49-F238E27FC236}">
                <a16:creationId xmlns:a16="http://schemas.microsoft.com/office/drawing/2014/main" id="{F38FEDB2-C152-044D-8092-DDF2F5E3E2F2}"/>
              </a:ext>
            </a:extLst>
          </p:cNvPr>
          <p:cNvCxnSpPr>
            <a:cxnSpLocks/>
            <a:endCxn id="261" idx="6"/>
          </p:cNvCxnSpPr>
          <p:nvPr/>
        </p:nvCxnSpPr>
        <p:spPr>
          <a:xfrm>
            <a:off x="8162125" y="3185286"/>
            <a:ext cx="0" cy="66502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Conexão em Ângulos Retos 852">
            <a:extLst>
              <a:ext uri="{FF2B5EF4-FFF2-40B4-BE49-F238E27FC236}">
                <a16:creationId xmlns:a16="http://schemas.microsoft.com/office/drawing/2014/main" id="{B29B73DD-7C1F-6440-9201-5FDA9075DA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49832" y="2949072"/>
            <a:ext cx="594939" cy="1136429"/>
          </a:xfrm>
          <a:prstGeom prst="bentConnector3">
            <a:avLst>
              <a:gd name="adj1" fmla="val 78584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Conexão Reta 855">
            <a:extLst>
              <a:ext uri="{FF2B5EF4-FFF2-40B4-BE49-F238E27FC236}">
                <a16:creationId xmlns:a16="http://schemas.microsoft.com/office/drawing/2014/main" id="{DF7C85FB-5196-7A43-AE00-789DA7BF461D}"/>
              </a:ext>
            </a:extLst>
          </p:cNvPr>
          <p:cNvCxnSpPr>
            <a:cxnSpLocks/>
          </p:cNvCxnSpPr>
          <p:nvPr/>
        </p:nvCxnSpPr>
        <p:spPr>
          <a:xfrm flipH="1">
            <a:off x="8354166" y="3197411"/>
            <a:ext cx="4702" cy="471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Conexão Reta 859">
            <a:extLst>
              <a:ext uri="{FF2B5EF4-FFF2-40B4-BE49-F238E27FC236}">
                <a16:creationId xmlns:a16="http://schemas.microsoft.com/office/drawing/2014/main" id="{BB68CF18-1071-9D4D-96FA-2EBA53E4EE71}"/>
              </a:ext>
            </a:extLst>
          </p:cNvPr>
          <p:cNvCxnSpPr>
            <a:stCxn id="267" idx="4"/>
          </p:cNvCxnSpPr>
          <p:nvPr/>
        </p:nvCxnSpPr>
        <p:spPr>
          <a:xfrm flipH="1" flipV="1">
            <a:off x="7944395" y="3197411"/>
            <a:ext cx="1" cy="936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Conexão em Ângulos Retos 861">
            <a:extLst>
              <a:ext uri="{FF2B5EF4-FFF2-40B4-BE49-F238E27FC236}">
                <a16:creationId xmlns:a16="http://schemas.microsoft.com/office/drawing/2014/main" id="{54B72A05-5FA2-5A44-BE07-08D16C54F11B}"/>
              </a:ext>
            </a:extLst>
          </p:cNvPr>
          <p:cNvCxnSpPr/>
          <p:nvPr/>
        </p:nvCxnSpPr>
        <p:spPr>
          <a:xfrm rot="16200000" flipV="1">
            <a:off x="7854810" y="3636083"/>
            <a:ext cx="884185" cy="6841"/>
          </a:xfrm>
          <a:prstGeom prst="bentConnector3">
            <a:avLst>
              <a:gd name="adj1" fmla="val 44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Conexão em Ângulos Retos 865">
            <a:extLst>
              <a:ext uri="{FF2B5EF4-FFF2-40B4-BE49-F238E27FC236}">
                <a16:creationId xmlns:a16="http://schemas.microsoft.com/office/drawing/2014/main" id="{377184C2-62B6-CF49-AF52-FC014E82BD3E}"/>
              </a:ext>
            </a:extLst>
          </p:cNvPr>
          <p:cNvCxnSpPr>
            <a:endCxn id="263" idx="4"/>
          </p:cNvCxnSpPr>
          <p:nvPr/>
        </p:nvCxnSpPr>
        <p:spPr>
          <a:xfrm rot="16200000" flipH="1">
            <a:off x="8221370" y="3461012"/>
            <a:ext cx="716489" cy="211078"/>
          </a:xfrm>
          <a:prstGeom prst="bentConnector3">
            <a:avLst>
              <a:gd name="adj1" fmla="val 55244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Conexão Reta 868">
            <a:extLst>
              <a:ext uri="{FF2B5EF4-FFF2-40B4-BE49-F238E27FC236}">
                <a16:creationId xmlns:a16="http://schemas.microsoft.com/office/drawing/2014/main" id="{CDC638F8-BB65-8D4E-817C-F7FFC3DE8BC0}"/>
              </a:ext>
            </a:extLst>
          </p:cNvPr>
          <p:cNvCxnSpPr/>
          <p:nvPr/>
        </p:nvCxnSpPr>
        <p:spPr>
          <a:xfrm>
            <a:off x="8579322" y="3609342"/>
            <a:ext cx="0" cy="43633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Conexão Reta 870">
            <a:extLst>
              <a:ext uri="{FF2B5EF4-FFF2-40B4-BE49-F238E27FC236}">
                <a16:creationId xmlns:a16="http://schemas.microsoft.com/office/drawing/2014/main" id="{92E132D9-3CFF-3243-B6F2-05790F5B0219}"/>
              </a:ext>
            </a:extLst>
          </p:cNvPr>
          <p:cNvCxnSpPr/>
          <p:nvPr/>
        </p:nvCxnSpPr>
        <p:spPr>
          <a:xfrm>
            <a:off x="7684851" y="3193060"/>
            <a:ext cx="0" cy="86075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Cruz 198">
            <a:extLst>
              <a:ext uri="{FF2B5EF4-FFF2-40B4-BE49-F238E27FC236}">
                <a16:creationId xmlns:a16="http://schemas.microsoft.com/office/drawing/2014/main" id="{79D8E732-633B-8448-ACBC-9AEF2009FCCB}"/>
              </a:ext>
            </a:extLst>
          </p:cNvPr>
          <p:cNvSpPr/>
          <p:nvPr/>
        </p:nvSpPr>
        <p:spPr>
          <a:xfrm>
            <a:off x="6242233" y="3184105"/>
            <a:ext cx="92765" cy="96180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72" name="Conexão Reta 871">
            <a:extLst>
              <a:ext uri="{FF2B5EF4-FFF2-40B4-BE49-F238E27FC236}">
                <a16:creationId xmlns:a16="http://schemas.microsoft.com/office/drawing/2014/main" id="{60843C3B-FDB7-7840-84E1-A2B638C64169}"/>
              </a:ext>
            </a:extLst>
          </p:cNvPr>
          <p:cNvCxnSpPr>
            <a:cxnSpLocks/>
          </p:cNvCxnSpPr>
          <p:nvPr/>
        </p:nvCxnSpPr>
        <p:spPr>
          <a:xfrm>
            <a:off x="6292640" y="2865375"/>
            <a:ext cx="0" cy="3320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Conexão Reta 873">
            <a:extLst>
              <a:ext uri="{FF2B5EF4-FFF2-40B4-BE49-F238E27FC236}">
                <a16:creationId xmlns:a16="http://schemas.microsoft.com/office/drawing/2014/main" id="{C51A93F6-BC8B-E04A-AF36-AD192CBB153D}"/>
              </a:ext>
            </a:extLst>
          </p:cNvPr>
          <p:cNvCxnSpPr>
            <a:cxnSpLocks/>
          </p:cNvCxnSpPr>
          <p:nvPr/>
        </p:nvCxnSpPr>
        <p:spPr>
          <a:xfrm>
            <a:off x="4884577" y="2865375"/>
            <a:ext cx="0" cy="3320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Conexão Reta 874">
            <a:extLst>
              <a:ext uri="{FF2B5EF4-FFF2-40B4-BE49-F238E27FC236}">
                <a16:creationId xmlns:a16="http://schemas.microsoft.com/office/drawing/2014/main" id="{CFACFBDB-F3C8-B049-9428-C1C281E5A956}"/>
              </a:ext>
            </a:extLst>
          </p:cNvPr>
          <p:cNvCxnSpPr>
            <a:cxnSpLocks/>
          </p:cNvCxnSpPr>
          <p:nvPr/>
        </p:nvCxnSpPr>
        <p:spPr>
          <a:xfrm>
            <a:off x="3279673" y="2865375"/>
            <a:ext cx="0" cy="3320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Conexão Reta 875">
            <a:extLst>
              <a:ext uri="{FF2B5EF4-FFF2-40B4-BE49-F238E27FC236}">
                <a16:creationId xmlns:a16="http://schemas.microsoft.com/office/drawing/2014/main" id="{6EB49532-C66A-2D4D-B914-0C45363074E8}"/>
              </a:ext>
            </a:extLst>
          </p:cNvPr>
          <p:cNvCxnSpPr>
            <a:cxnSpLocks/>
          </p:cNvCxnSpPr>
          <p:nvPr/>
        </p:nvCxnSpPr>
        <p:spPr>
          <a:xfrm>
            <a:off x="1705800" y="2853250"/>
            <a:ext cx="0" cy="3320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Conexão Reta 876">
            <a:extLst>
              <a:ext uri="{FF2B5EF4-FFF2-40B4-BE49-F238E27FC236}">
                <a16:creationId xmlns:a16="http://schemas.microsoft.com/office/drawing/2014/main" id="{F75226C1-86AD-E74D-B26E-03AEFBBC534C}"/>
              </a:ext>
            </a:extLst>
          </p:cNvPr>
          <p:cNvCxnSpPr>
            <a:cxnSpLocks/>
          </p:cNvCxnSpPr>
          <p:nvPr/>
        </p:nvCxnSpPr>
        <p:spPr>
          <a:xfrm>
            <a:off x="7171918" y="2647231"/>
            <a:ext cx="0" cy="2631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Conexão Reta 878">
            <a:extLst>
              <a:ext uri="{FF2B5EF4-FFF2-40B4-BE49-F238E27FC236}">
                <a16:creationId xmlns:a16="http://schemas.microsoft.com/office/drawing/2014/main" id="{710B0E82-BD15-604D-9D84-D240762FF1C2}"/>
              </a:ext>
            </a:extLst>
          </p:cNvPr>
          <p:cNvCxnSpPr>
            <a:cxnSpLocks/>
          </p:cNvCxnSpPr>
          <p:nvPr/>
        </p:nvCxnSpPr>
        <p:spPr>
          <a:xfrm>
            <a:off x="6134040" y="2625706"/>
            <a:ext cx="0" cy="2631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Conexão Reta 879">
            <a:extLst>
              <a:ext uri="{FF2B5EF4-FFF2-40B4-BE49-F238E27FC236}">
                <a16:creationId xmlns:a16="http://schemas.microsoft.com/office/drawing/2014/main" id="{79BCF8D7-D888-1F48-A3F1-951C8E735422}"/>
              </a:ext>
            </a:extLst>
          </p:cNvPr>
          <p:cNvCxnSpPr>
            <a:cxnSpLocks/>
          </p:cNvCxnSpPr>
          <p:nvPr/>
        </p:nvCxnSpPr>
        <p:spPr>
          <a:xfrm>
            <a:off x="5148835" y="2625706"/>
            <a:ext cx="0" cy="2631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Conexão Reta 880">
            <a:extLst>
              <a:ext uri="{FF2B5EF4-FFF2-40B4-BE49-F238E27FC236}">
                <a16:creationId xmlns:a16="http://schemas.microsoft.com/office/drawing/2014/main" id="{E0257C09-549F-0C42-8285-939800F98087}"/>
              </a:ext>
            </a:extLst>
          </p:cNvPr>
          <p:cNvCxnSpPr>
            <a:cxnSpLocks/>
          </p:cNvCxnSpPr>
          <p:nvPr/>
        </p:nvCxnSpPr>
        <p:spPr>
          <a:xfrm>
            <a:off x="4188037" y="2661265"/>
            <a:ext cx="0" cy="2275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Conexão Reta 881">
            <a:extLst>
              <a:ext uri="{FF2B5EF4-FFF2-40B4-BE49-F238E27FC236}">
                <a16:creationId xmlns:a16="http://schemas.microsoft.com/office/drawing/2014/main" id="{CEA8F732-A123-7E47-AC0D-9C86CCE5AB7B}"/>
              </a:ext>
            </a:extLst>
          </p:cNvPr>
          <p:cNvCxnSpPr>
            <a:cxnSpLocks/>
          </p:cNvCxnSpPr>
          <p:nvPr/>
        </p:nvCxnSpPr>
        <p:spPr>
          <a:xfrm>
            <a:off x="2312686" y="2668248"/>
            <a:ext cx="0" cy="2205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Conexão Reta 884">
            <a:extLst>
              <a:ext uri="{FF2B5EF4-FFF2-40B4-BE49-F238E27FC236}">
                <a16:creationId xmlns:a16="http://schemas.microsoft.com/office/drawing/2014/main" id="{3242EA65-876B-FA40-9E0D-BA81AB88B14E}"/>
              </a:ext>
            </a:extLst>
          </p:cNvPr>
          <p:cNvCxnSpPr>
            <a:cxnSpLocks/>
          </p:cNvCxnSpPr>
          <p:nvPr/>
        </p:nvCxnSpPr>
        <p:spPr>
          <a:xfrm flipV="1">
            <a:off x="4856367" y="3281328"/>
            <a:ext cx="0" cy="1525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Conexão em Ângulos Retos 886">
            <a:extLst>
              <a:ext uri="{FF2B5EF4-FFF2-40B4-BE49-F238E27FC236}">
                <a16:creationId xmlns:a16="http://schemas.microsoft.com/office/drawing/2014/main" id="{A94611BA-44C6-624E-85F6-7AAD740619B2}"/>
              </a:ext>
            </a:extLst>
          </p:cNvPr>
          <p:cNvCxnSpPr>
            <a:cxnSpLocks/>
            <a:stCxn id="16" idx="6"/>
            <a:endCxn id="339" idx="4"/>
          </p:cNvCxnSpPr>
          <p:nvPr/>
        </p:nvCxnSpPr>
        <p:spPr>
          <a:xfrm flipH="1">
            <a:off x="4856368" y="3239400"/>
            <a:ext cx="49595" cy="619634"/>
          </a:xfrm>
          <a:prstGeom prst="bentConnector4">
            <a:avLst>
              <a:gd name="adj1" fmla="val -38411"/>
              <a:gd name="adj2" fmla="val 91802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Conexão em Ângulos Retos 890">
            <a:extLst>
              <a:ext uri="{FF2B5EF4-FFF2-40B4-BE49-F238E27FC236}">
                <a16:creationId xmlns:a16="http://schemas.microsoft.com/office/drawing/2014/main" id="{89454562-9CFD-DA4B-B9DC-C25FFEC21398}"/>
              </a:ext>
            </a:extLst>
          </p:cNvPr>
          <p:cNvCxnSpPr>
            <a:cxnSpLocks/>
            <a:endCxn id="338" idx="5"/>
          </p:cNvCxnSpPr>
          <p:nvPr/>
        </p:nvCxnSpPr>
        <p:spPr>
          <a:xfrm rot="5400000">
            <a:off x="4353935" y="3547067"/>
            <a:ext cx="818201" cy="301145"/>
          </a:xfrm>
          <a:prstGeom prst="bentConnector3">
            <a:avLst>
              <a:gd name="adj1" fmla="val 9816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Conexão Reta 897">
            <a:extLst>
              <a:ext uri="{FF2B5EF4-FFF2-40B4-BE49-F238E27FC236}">
                <a16:creationId xmlns:a16="http://schemas.microsoft.com/office/drawing/2014/main" id="{64BA359D-A08F-4649-AB03-3858BB33FD50}"/>
              </a:ext>
            </a:extLst>
          </p:cNvPr>
          <p:cNvCxnSpPr/>
          <p:nvPr/>
        </p:nvCxnSpPr>
        <p:spPr>
          <a:xfrm flipH="1">
            <a:off x="4575251" y="3233850"/>
            <a:ext cx="2354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Conexão em Ângulos Retos 899">
            <a:extLst>
              <a:ext uri="{FF2B5EF4-FFF2-40B4-BE49-F238E27FC236}">
                <a16:creationId xmlns:a16="http://schemas.microsoft.com/office/drawing/2014/main" id="{3A54783B-2DB3-064A-9E49-C0567A79A93A}"/>
              </a:ext>
            </a:extLst>
          </p:cNvPr>
          <p:cNvCxnSpPr>
            <a:stCxn id="336" idx="4"/>
            <a:endCxn id="16" idx="1"/>
          </p:cNvCxnSpPr>
          <p:nvPr/>
        </p:nvCxnSpPr>
        <p:spPr>
          <a:xfrm rot="5400000" flipH="1" flipV="1">
            <a:off x="4519832" y="2936716"/>
            <a:ext cx="56163" cy="583212"/>
          </a:xfrm>
          <a:prstGeom prst="bentConnector5">
            <a:avLst>
              <a:gd name="adj1" fmla="val 130023"/>
              <a:gd name="adj2" fmla="val 52942"/>
              <a:gd name="adj3" fmla="val 128262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Conexão Reta 903">
            <a:extLst>
              <a:ext uri="{FF2B5EF4-FFF2-40B4-BE49-F238E27FC236}">
                <a16:creationId xmlns:a16="http://schemas.microsoft.com/office/drawing/2014/main" id="{8D1E53CB-46EE-384F-A4F1-6B27B96CE374}"/>
              </a:ext>
            </a:extLst>
          </p:cNvPr>
          <p:cNvCxnSpPr/>
          <p:nvPr/>
        </p:nvCxnSpPr>
        <p:spPr>
          <a:xfrm flipH="1">
            <a:off x="3925369" y="3184020"/>
            <a:ext cx="29877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Conexão em Ângulos Retos 905">
            <a:extLst>
              <a:ext uri="{FF2B5EF4-FFF2-40B4-BE49-F238E27FC236}">
                <a16:creationId xmlns:a16="http://schemas.microsoft.com/office/drawing/2014/main" id="{BFF2C364-56A4-B54B-AAB4-79A224709399}"/>
              </a:ext>
            </a:extLst>
          </p:cNvPr>
          <p:cNvCxnSpPr>
            <a:stCxn id="344" idx="4"/>
            <a:endCxn id="16" idx="2"/>
          </p:cNvCxnSpPr>
          <p:nvPr/>
        </p:nvCxnSpPr>
        <p:spPr>
          <a:xfrm rot="5400000" flipH="1" flipV="1">
            <a:off x="4028575" y="2693705"/>
            <a:ext cx="253849" cy="1345239"/>
          </a:xfrm>
          <a:prstGeom prst="bentConnector4">
            <a:avLst>
              <a:gd name="adj1" fmla="val 118820"/>
              <a:gd name="adj2" fmla="val 100083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Conexão em Ângulos Retos 909">
            <a:extLst>
              <a:ext uri="{FF2B5EF4-FFF2-40B4-BE49-F238E27FC236}">
                <a16:creationId xmlns:a16="http://schemas.microsoft.com/office/drawing/2014/main" id="{D515C427-41C7-B941-83F1-E1DD0241DC2F}"/>
              </a:ext>
            </a:extLst>
          </p:cNvPr>
          <p:cNvCxnSpPr>
            <a:stCxn id="16" idx="4"/>
            <a:endCxn id="347" idx="0"/>
          </p:cNvCxnSpPr>
          <p:nvPr/>
        </p:nvCxnSpPr>
        <p:spPr>
          <a:xfrm rot="5400000">
            <a:off x="4471744" y="2976102"/>
            <a:ext cx="76620" cy="713976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Conexão em Ângulos Retos 911">
            <a:extLst>
              <a:ext uri="{FF2B5EF4-FFF2-40B4-BE49-F238E27FC236}">
                <a16:creationId xmlns:a16="http://schemas.microsoft.com/office/drawing/2014/main" id="{10CF07CA-A18F-4F4D-8A3F-AFD5ED026FCE}"/>
              </a:ext>
            </a:extLst>
          </p:cNvPr>
          <p:cNvCxnSpPr>
            <a:cxnSpLocks/>
          </p:cNvCxnSpPr>
          <p:nvPr/>
        </p:nvCxnSpPr>
        <p:spPr>
          <a:xfrm flipV="1">
            <a:off x="4078415" y="3265601"/>
            <a:ext cx="746526" cy="369218"/>
          </a:xfrm>
          <a:prstGeom prst="bentConnector3">
            <a:avLst>
              <a:gd name="adj1" fmla="val 7764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Conexão em Ângulos Retos 915">
            <a:extLst>
              <a:ext uri="{FF2B5EF4-FFF2-40B4-BE49-F238E27FC236}">
                <a16:creationId xmlns:a16="http://schemas.microsoft.com/office/drawing/2014/main" id="{7314A01A-DF8C-094A-A62E-2220E26DF123}"/>
              </a:ext>
            </a:extLst>
          </p:cNvPr>
          <p:cNvCxnSpPr>
            <a:cxnSpLocks/>
            <a:endCxn id="343" idx="5"/>
          </p:cNvCxnSpPr>
          <p:nvPr/>
        </p:nvCxnSpPr>
        <p:spPr>
          <a:xfrm rot="5400000">
            <a:off x="4166344" y="3381448"/>
            <a:ext cx="825508" cy="645257"/>
          </a:xfrm>
          <a:prstGeom prst="bentConnector3">
            <a:avLst>
              <a:gd name="adj1" fmla="val 101262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Conexão em Ângulos Retos 922">
            <a:extLst>
              <a:ext uri="{FF2B5EF4-FFF2-40B4-BE49-F238E27FC236}">
                <a16:creationId xmlns:a16="http://schemas.microsoft.com/office/drawing/2014/main" id="{D4460268-10F5-0448-BCA2-D083F4A73FF2}"/>
              </a:ext>
            </a:extLst>
          </p:cNvPr>
          <p:cNvCxnSpPr>
            <a:cxnSpLocks/>
            <a:stCxn id="345" idx="0"/>
          </p:cNvCxnSpPr>
          <p:nvPr/>
        </p:nvCxnSpPr>
        <p:spPr>
          <a:xfrm rot="5400000" flipH="1" flipV="1">
            <a:off x="3364009" y="3313091"/>
            <a:ext cx="572573" cy="339914"/>
          </a:xfrm>
          <a:prstGeom prst="bentConnector3">
            <a:avLst>
              <a:gd name="adj1" fmla="val 4331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Conexão em Ângulos Retos 925">
            <a:extLst>
              <a:ext uri="{FF2B5EF4-FFF2-40B4-BE49-F238E27FC236}">
                <a16:creationId xmlns:a16="http://schemas.microsoft.com/office/drawing/2014/main" id="{E5F03A4B-E7E1-8742-8C88-B9F05120D63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90693" y="3259191"/>
            <a:ext cx="591038" cy="586496"/>
          </a:xfrm>
          <a:prstGeom prst="bentConnector3">
            <a:avLst>
              <a:gd name="adj1" fmla="val 219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Conexão em Ângulos Retos 933">
            <a:extLst>
              <a:ext uri="{FF2B5EF4-FFF2-40B4-BE49-F238E27FC236}">
                <a16:creationId xmlns:a16="http://schemas.microsoft.com/office/drawing/2014/main" id="{36C243BA-92D8-134D-A45C-473146F67610}"/>
              </a:ext>
            </a:extLst>
          </p:cNvPr>
          <p:cNvCxnSpPr>
            <a:cxnSpLocks/>
          </p:cNvCxnSpPr>
          <p:nvPr/>
        </p:nvCxnSpPr>
        <p:spPr>
          <a:xfrm flipV="1">
            <a:off x="3942296" y="3325626"/>
            <a:ext cx="953235" cy="796987"/>
          </a:xfrm>
          <a:prstGeom prst="bentConnector3">
            <a:avLst>
              <a:gd name="adj1" fmla="val 9996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Conexão em Ângulos Retos 938">
            <a:extLst>
              <a:ext uri="{FF2B5EF4-FFF2-40B4-BE49-F238E27FC236}">
                <a16:creationId xmlns:a16="http://schemas.microsoft.com/office/drawing/2014/main" id="{CFB7C0BF-7E27-3B43-AFB7-B9AF91F5A189}"/>
              </a:ext>
            </a:extLst>
          </p:cNvPr>
          <p:cNvCxnSpPr>
            <a:cxnSpLocks/>
          </p:cNvCxnSpPr>
          <p:nvPr/>
        </p:nvCxnSpPr>
        <p:spPr>
          <a:xfrm flipV="1">
            <a:off x="3613746" y="3274679"/>
            <a:ext cx="1202820" cy="821686"/>
          </a:xfrm>
          <a:prstGeom prst="bentConnector3">
            <a:avLst>
              <a:gd name="adj1" fmla="val 1990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ruz 204">
            <a:extLst>
              <a:ext uri="{FF2B5EF4-FFF2-40B4-BE49-F238E27FC236}">
                <a16:creationId xmlns:a16="http://schemas.microsoft.com/office/drawing/2014/main" id="{6662F287-0097-8647-A3C6-A80DCC8C8807}"/>
              </a:ext>
            </a:extLst>
          </p:cNvPr>
          <p:cNvSpPr/>
          <p:nvPr/>
        </p:nvSpPr>
        <p:spPr>
          <a:xfrm>
            <a:off x="4845554" y="3185760"/>
            <a:ext cx="92765" cy="96180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42" name="Conexão em Ângulos Retos 941">
            <a:extLst>
              <a:ext uri="{FF2B5EF4-FFF2-40B4-BE49-F238E27FC236}">
                <a16:creationId xmlns:a16="http://schemas.microsoft.com/office/drawing/2014/main" id="{12F919ED-6D66-7143-8992-DC247BBF1315}"/>
              </a:ext>
            </a:extLst>
          </p:cNvPr>
          <p:cNvCxnSpPr>
            <a:endCxn id="357" idx="5"/>
          </p:cNvCxnSpPr>
          <p:nvPr/>
        </p:nvCxnSpPr>
        <p:spPr>
          <a:xfrm rot="5400000">
            <a:off x="2759496" y="3577312"/>
            <a:ext cx="838160" cy="231891"/>
          </a:xfrm>
          <a:prstGeom prst="bentConnector3">
            <a:avLst>
              <a:gd name="adj1" fmla="val 9745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Conexão em Ângulos Retos 944">
            <a:extLst>
              <a:ext uri="{FF2B5EF4-FFF2-40B4-BE49-F238E27FC236}">
                <a16:creationId xmlns:a16="http://schemas.microsoft.com/office/drawing/2014/main" id="{9CF86E7F-A4B2-C24F-A7C5-30BA63B698BD}"/>
              </a:ext>
            </a:extLst>
          </p:cNvPr>
          <p:cNvCxnSpPr>
            <a:stCxn id="358" idx="3"/>
            <a:endCxn id="17" idx="5"/>
          </p:cNvCxnSpPr>
          <p:nvPr/>
        </p:nvCxnSpPr>
        <p:spPr>
          <a:xfrm rot="5400000" flipH="1" flipV="1">
            <a:off x="2610737" y="3382789"/>
            <a:ext cx="841063" cy="591155"/>
          </a:xfrm>
          <a:prstGeom prst="bentConnector3">
            <a:avLst>
              <a:gd name="adj1" fmla="val -388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Conexão em Ângulos Retos 947">
            <a:extLst>
              <a:ext uri="{FF2B5EF4-FFF2-40B4-BE49-F238E27FC236}">
                <a16:creationId xmlns:a16="http://schemas.microsoft.com/office/drawing/2014/main" id="{E9E3098E-77BA-D541-849B-18B552C746C2}"/>
              </a:ext>
            </a:extLst>
          </p:cNvPr>
          <p:cNvCxnSpPr>
            <a:stCxn id="360" idx="5"/>
            <a:endCxn id="17" idx="4"/>
          </p:cNvCxnSpPr>
          <p:nvPr/>
        </p:nvCxnSpPr>
        <p:spPr>
          <a:xfrm rot="5400000" flipH="1" flipV="1">
            <a:off x="2473769" y="3282433"/>
            <a:ext cx="832698" cy="808807"/>
          </a:xfrm>
          <a:prstGeom prst="bentConnector3">
            <a:avLst>
              <a:gd name="adj1" fmla="val -392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Conexão em Ângulos Retos 952">
            <a:extLst>
              <a:ext uri="{FF2B5EF4-FFF2-40B4-BE49-F238E27FC236}">
                <a16:creationId xmlns:a16="http://schemas.microsoft.com/office/drawing/2014/main" id="{4ED8938F-9D05-684B-A99E-A09F5D66A73C}"/>
              </a:ext>
            </a:extLst>
          </p:cNvPr>
          <p:cNvCxnSpPr>
            <a:stCxn id="350" idx="5"/>
            <a:endCxn id="17" idx="3"/>
          </p:cNvCxnSpPr>
          <p:nvPr/>
        </p:nvCxnSpPr>
        <p:spPr>
          <a:xfrm rot="5400000" flipH="1" flipV="1">
            <a:off x="3094214" y="3127681"/>
            <a:ext cx="37828" cy="298136"/>
          </a:xfrm>
          <a:prstGeom prst="bentConnector3">
            <a:avLst>
              <a:gd name="adj1" fmla="val 106479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Conexão em Ângulos Retos 955">
            <a:extLst>
              <a:ext uri="{FF2B5EF4-FFF2-40B4-BE49-F238E27FC236}">
                <a16:creationId xmlns:a16="http://schemas.microsoft.com/office/drawing/2014/main" id="{F42DA9B8-87C7-D54C-BF45-25D74502217F}"/>
              </a:ext>
            </a:extLst>
          </p:cNvPr>
          <p:cNvCxnSpPr>
            <a:endCxn id="17" idx="2"/>
          </p:cNvCxnSpPr>
          <p:nvPr/>
        </p:nvCxnSpPr>
        <p:spPr>
          <a:xfrm flipV="1">
            <a:off x="2763946" y="3227290"/>
            <a:ext cx="484860" cy="24253"/>
          </a:xfrm>
          <a:prstGeom prst="bentConnector3">
            <a:avLst>
              <a:gd name="adj1" fmla="val -286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Conexão em Ângulos Retos 958">
            <a:extLst>
              <a:ext uri="{FF2B5EF4-FFF2-40B4-BE49-F238E27FC236}">
                <a16:creationId xmlns:a16="http://schemas.microsoft.com/office/drawing/2014/main" id="{8C154A54-ABB2-3043-B11A-468213A19635}"/>
              </a:ext>
            </a:extLst>
          </p:cNvPr>
          <p:cNvCxnSpPr>
            <a:stCxn id="355" idx="4"/>
            <a:endCxn id="17" idx="1"/>
          </p:cNvCxnSpPr>
          <p:nvPr/>
        </p:nvCxnSpPr>
        <p:spPr>
          <a:xfrm rot="5400000" flipH="1" flipV="1">
            <a:off x="2812390" y="2844974"/>
            <a:ext cx="98036" cy="801576"/>
          </a:xfrm>
          <a:prstGeom prst="bentConnector5">
            <a:avLst>
              <a:gd name="adj1" fmla="val 86832"/>
              <a:gd name="adj2" fmla="val 52016"/>
              <a:gd name="adj3" fmla="val 8731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Conexão em Ângulos Retos 962">
            <a:extLst>
              <a:ext uri="{FF2B5EF4-FFF2-40B4-BE49-F238E27FC236}">
                <a16:creationId xmlns:a16="http://schemas.microsoft.com/office/drawing/2014/main" id="{A3606204-ECF4-F944-8E36-B78B9360856A}"/>
              </a:ext>
            </a:extLst>
          </p:cNvPr>
          <p:cNvCxnSpPr>
            <a:cxnSpLocks/>
          </p:cNvCxnSpPr>
          <p:nvPr/>
        </p:nvCxnSpPr>
        <p:spPr>
          <a:xfrm rot="5400000">
            <a:off x="3172109" y="3343947"/>
            <a:ext cx="241407" cy="101868"/>
          </a:xfrm>
          <a:prstGeom prst="bentConnector3">
            <a:avLst>
              <a:gd name="adj1" fmla="val -3883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Conexão em Ângulos Retos 968">
            <a:extLst>
              <a:ext uri="{FF2B5EF4-FFF2-40B4-BE49-F238E27FC236}">
                <a16:creationId xmlns:a16="http://schemas.microsoft.com/office/drawing/2014/main" id="{03162095-3D89-5D4C-86B9-E3712695DE89}"/>
              </a:ext>
            </a:extLst>
          </p:cNvPr>
          <p:cNvCxnSpPr>
            <a:endCxn id="17" idx="5"/>
          </p:cNvCxnSpPr>
          <p:nvPr/>
        </p:nvCxnSpPr>
        <p:spPr>
          <a:xfrm rot="5400000" flipH="1" flipV="1">
            <a:off x="2982936" y="3523705"/>
            <a:ext cx="609780" cy="78041"/>
          </a:xfrm>
          <a:prstGeom prst="bentConnector3">
            <a:avLst>
              <a:gd name="adj1" fmla="val -19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Conexão em Ângulos Retos 971">
            <a:extLst>
              <a:ext uri="{FF2B5EF4-FFF2-40B4-BE49-F238E27FC236}">
                <a16:creationId xmlns:a16="http://schemas.microsoft.com/office/drawing/2014/main" id="{F4E3C32D-1353-854C-9283-B0D56481D0FE}"/>
              </a:ext>
            </a:extLst>
          </p:cNvPr>
          <p:cNvCxnSpPr>
            <a:stCxn id="364" idx="7"/>
            <a:endCxn id="17" idx="4"/>
          </p:cNvCxnSpPr>
          <p:nvPr/>
        </p:nvCxnSpPr>
        <p:spPr>
          <a:xfrm rot="5400000" flipH="1" flipV="1">
            <a:off x="2671880" y="3277850"/>
            <a:ext cx="630003" cy="615281"/>
          </a:xfrm>
          <a:prstGeom prst="bentConnector3">
            <a:avLst>
              <a:gd name="adj1" fmla="val 2631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Conexão em Ângulos Retos 976">
            <a:extLst>
              <a:ext uri="{FF2B5EF4-FFF2-40B4-BE49-F238E27FC236}">
                <a16:creationId xmlns:a16="http://schemas.microsoft.com/office/drawing/2014/main" id="{FFBC9FBB-5B26-4D4C-8124-A05AE2B69D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86701" y="3179261"/>
            <a:ext cx="418472" cy="583610"/>
          </a:xfrm>
          <a:prstGeom prst="bentConnector3">
            <a:avLst>
              <a:gd name="adj1" fmla="val 596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Conexão em Ângulos Retos 979">
            <a:extLst>
              <a:ext uri="{FF2B5EF4-FFF2-40B4-BE49-F238E27FC236}">
                <a16:creationId xmlns:a16="http://schemas.microsoft.com/office/drawing/2014/main" id="{11C4058D-FD8A-374A-B701-9B91B4E45BBC}"/>
              </a:ext>
            </a:extLst>
          </p:cNvPr>
          <p:cNvCxnSpPr>
            <a:stCxn id="362" idx="5"/>
            <a:endCxn id="17" idx="4"/>
          </p:cNvCxnSpPr>
          <p:nvPr/>
        </p:nvCxnSpPr>
        <p:spPr>
          <a:xfrm rot="5400000" flipH="1" flipV="1">
            <a:off x="2893143" y="3056971"/>
            <a:ext cx="187862" cy="614895"/>
          </a:xfrm>
          <a:prstGeom prst="bentConnector3">
            <a:avLst>
              <a:gd name="adj1" fmla="val 1533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Conexão em Ângulos Retos 982">
            <a:extLst>
              <a:ext uri="{FF2B5EF4-FFF2-40B4-BE49-F238E27FC236}">
                <a16:creationId xmlns:a16="http://schemas.microsoft.com/office/drawing/2014/main" id="{63E0C66D-948D-D442-8441-EFB26402FC0F}"/>
              </a:ext>
            </a:extLst>
          </p:cNvPr>
          <p:cNvCxnSpPr>
            <a:stCxn id="352" idx="0"/>
            <a:endCxn id="17" idx="1"/>
          </p:cNvCxnSpPr>
          <p:nvPr/>
        </p:nvCxnSpPr>
        <p:spPr>
          <a:xfrm rot="5400000" flipH="1" flipV="1">
            <a:off x="2486641" y="2671583"/>
            <a:ext cx="250394" cy="1300716"/>
          </a:xfrm>
          <a:prstGeom prst="bentConnector3">
            <a:avLst>
              <a:gd name="adj1" fmla="val 98559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Conexão em Ângulos Retos 985">
            <a:extLst>
              <a:ext uri="{FF2B5EF4-FFF2-40B4-BE49-F238E27FC236}">
                <a16:creationId xmlns:a16="http://schemas.microsoft.com/office/drawing/2014/main" id="{9950BB06-1F0F-564C-B5F2-6B7D3BB1C326}"/>
              </a:ext>
            </a:extLst>
          </p:cNvPr>
          <p:cNvCxnSpPr>
            <a:cxnSpLocks/>
          </p:cNvCxnSpPr>
          <p:nvPr/>
        </p:nvCxnSpPr>
        <p:spPr>
          <a:xfrm rot="10800000" flipH="1">
            <a:off x="1951062" y="3235883"/>
            <a:ext cx="1262372" cy="579605"/>
          </a:xfrm>
          <a:prstGeom prst="bentConnector3">
            <a:avLst>
              <a:gd name="adj1" fmla="val -204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Conexão em Ângulos Retos 990">
            <a:extLst>
              <a:ext uri="{FF2B5EF4-FFF2-40B4-BE49-F238E27FC236}">
                <a16:creationId xmlns:a16="http://schemas.microsoft.com/office/drawing/2014/main" id="{E4EE74AE-B899-0A45-9E93-686C47D32158}"/>
              </a:ext>
            </a:extLst>
          </p:cNvPr>
          <p:cNvCxnSpPr>
            <a:stCxn id="354" idx="5"/>
            <a:endCxn id="17" idx="7"/>
          </p:cNvCxnSpPr>
          <p:nvPr/>
        </p:nvCxnSpPr>
        <p:spPr>
          <a:xfrm rot="5400000" flipH="1" flipV="1">
            <a:off x="2302344" y="3078683"/>
            <a:ext cx="906442" cy="1142564"/>
          </a:xfrm>
          <a:prstGeom prst="bentConnector5">
            <a:avLst>
              <a:gd name="adj1" fmla="val 79457"/>
              <a:gd name="adj2" fmla="val 47171"/>
              <a:gd name="adj3" fmla="val 79634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Oval 1023">
            <a:extLst>
              <a:ext uri="{FF2B5EF4-FFF2-40B4-BE49-F238E27FC236}">
                <a16:creationId xmlns:a16="http://schemas.microsoft.com/office/drawing/2014/main" id="{71C373AF-699F-5D45-A59D-F33A4167ECA0}"/>
              </a:ext>
            </a:extLst>
          </p:cNvPr>
          <p:cNvSpPr/>
          <p:nvPr/>
        </p:nvSpPr>
        <p:spPr>
          <a:xfrm>
            <a:off x="1671981" y="3179865"/>
            <a:ext cx="91431" cy="863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25" name="Sinal de Proibição 1024">
            <a:extLst>
              <a:ext uri="{FF2B5EF4-FFF2-40B4-BE49-F238E27FC236}">
                <a16:creationId xmlns:a16="http://schemas.microsoft.com/office/drawing/2014/main" id="{1DA3D8BA-7BB5-264D-9EED-A737CA61AFC1}"/>
              </a:ext>
            </a:extLst>
          </p:cNvPr>
          <p:cNvSpPr/>
          <p:nvPr/>
        </p:nvSpPr>
        <p:spPr>
          <a:xfrm>
            <a:off x="1309194" y="3230735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026" name="Sinal de Proibição 1025">
            <a:extLst>
              <a:ext uri="{FF2B5EF4-FFF2-40B4-BE49-F238E27FC236}">
                <a16:creationId xmlns:a16="http://schemas.microsoft.com/office/drawing/2014/main" id="{005F36EF-C152-6140-B1CC-BD4076CE4B47}"/>
              </a:ext>
            </a:extLst>
          </p:cNvPr>
          <p:cNvSpPr/>
          <p:nvPr/>
        </p:nvSpPr>
        <p:spPr>
          <a:xfrm>
            <a:off x="1120797" y="3221723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027" name="Sinal de Proibição 1026">
            <a:extLst>
              <a:ext uri="{FF2B5EF4-FFF2-40B4-BE49-F238E27FC236}">
                <a16:creationId xmlns:a16="http://schemas.microsoft.com/office/drawing/2014/main" id="{5E09EA96-41A7-034A-8E7E-A0FC47437782}"/>
              </a:ext>
            </a:extLst>
          </p:cNvPr>
          <p:cNvSpPr/>
          <p:nvPr/>
        </p:nvSpPr>
        <p:spPr>
          <a:xfrm>
            <a:off x="338939" y="344291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028" name="Sinal de Proibição 1027">
            <a:extLst>
              <a:ext uri="{FF2B5EF4-FFF2-40B4-BE49-F238E27FC236}">
                <a16:creationId xmlns:a16="http://schemas.microsoft.com/office/drawing/2014/main" id="{5621DADA-4D50-684A-BABF-CA0BFD552CC8}"/>
              </a:ext>
            </a:extLst>
          </p:cNvPr>
          <p:cNvSpPr/>
          <p:nvPr/>
        </p:nvSpPr>
        <p:spPr>
          <a:xfrm>
            <a:off x="351305" y="3792271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029" name="Sinal de Proibição 1028">
            <a:extLst>
              <a:ext uri="{FF2B5EF4-FFF2-40B4-BE49-F238E27FC236}">
                <a16:creationId xmlns:a16="http://schemas.microsoft.com/office/drawing/2014/main" id="{AABED035-C3F5-0A45-A996-C98C7F2AC2D3}"/>
              </a:ext>
            </a:extLst>
          </p:cNvPr>
          <p:cNvSpPr/>
          <p:nvPr/>
        </p:nvSpPr>
        <p:spPr>
          <a:xfrm>
            <a:off x="529417" y="403825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030" name="Sinal de Proibição 1029">
            <a:extLst>
              <a:ext uri="{FF2B5EF4-FFF2-40B4-BE49-F238E27FC236}">
                <a16:creationId xmlns:a16="http://schemas.microsoft.com/office/drawing/2014/main" id="{A7320F81-AADD-E147-B6CC-8C997F334ED2}"/>
              </a:ext>
            </a:extLst>
          </p:cNvPr>
          <p:cNvSpPr/>
          <p:nvPr/>
        </p:nvSpPr>
        <p:spPr>
          <a:xfrm>
            <a:off x="838079" y="321943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031" name="Sinal de Proibição 1030">
            <a:extLst>
              <a:ext uri="{FF2B5EF4-FFF2-40B4-BE49-F238E27FC236}">
                <a16:creationId xmlns:a16="http://schemas.microsoft.com/office/drawing/2014/main" id="{3E631487-A4B7-0B4A-AF29-66C28D3E5B0D}"/>
              </a:ext>
            </a:extLst>
          </p:cNvPr>
          <p:cNvSpPr/>
          <p:nvPr/>
        </p:nvSpPr>
        <p:spPr>
          <a:xfrm>
            <a:off x="1602439" y="349725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032" name="Sinal de Proibição 1031">
            <a:extLst>
              <a:ext uri="{FF2B5EF4-FFF2-40B4-BE49-F238E27FC236}">
                <a16:creationId xmlns:a16="http://schemas.microsoft.com/office/drawing/2014/main" id="{2CAF1FD5-787D-4349-8DAF-F7B86FB95F17}"/>
              </a:ext>
            </a:extLst>
          </p:cNvPr>
          <p:cNvSpPr/>
          <p:nvPr/>
        </p:nvSpPr>
        <p:spPr>
          <a:xfrm>
            <a:off x="1407764" y="404740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033" name="Sinal de Proibição 1032">
            <a:extLst>
              <a:ext uri="{FF2B5EF4-FFF2-40B4-BE49-F238E27FC236}">
                <a16:creationId xmlns:a16="http://schemas.microsoft.com/office/drawing/2014/main" id="{5451F560-69F4-6A46-A73F-35C4F2B3A2B2}"/>
              </a:ext>
            </a:extLst>
          </p:cNvPr>
          <p:cNvSpPr/>
          <p:nvPr/>
        </p:nvSpPr>
        <p:spPr>
          <a:xfrm>
            <a:off x="1145477" y="403397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034" name="Sinal de Proibição 1033">
            <a:extLst>
              <a:ext uri="{FF2B5EF4-FFF2-40B4-BE49-F238E27FC236}">
                <a16:creationId xmlns:a16="http://schemas.microsoft.com/office/drawing/2014/main" id="{8D55CF0E-22C9-3241-BDAF-C71B5B7BB46D}"/>
              </a:ext>
            </a:extLst>
          </p:cNvPr>
          <p:cNvSpPr/>
          <p:nvPr/>
        </p:nvSpPr>
        <p:spPr>
          <a:xfrm>
            <a:off x="1597745" y="3846391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035" name="Sinal de Proibição 1034">
            <a:extLst>
              <a:ext uri="{FF2B5EF4-FFF2-40B4-BE49-F238E27FC236}">
                <a16:creationId xmlns:a16="http://schemas.microsoft.com/office/drawing/2014/main" id="{AD26C3E7-4F65-494F-8292-4C5BBE700D29}"/>
              </a:ext>
            </a:extLst>
          </p:cNvPr>
          <p:cNvSpPr/>
          <p:nvPr/>
        </p:nvSpPr>
        <p:spPr>
          <a:xfrm>
            <a:off x="830849" y="403825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036" name="Sinal de Proibição 1035">
            <a:extLst>
              <a:ext uri="{FF2B5EF4-FFF2-40B4-BE49-F238E27FC236}">
                <a16:creationId xmlns:a16="http://schemas.microsoft.com/office/drawing/2014/main" id="{240A7B6A-74EF-8F4E-9292-9FEF72C32A94}"/>
              </a:ext>
            </a:extLst>
          </p:cNvPr>
          <p:cNvSpPr/>
          <p:nvPr/>
        </p:nvSpPr>
        <p:spPr>
          <a:xfrm>
            <a:off x="1024761" y="339342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037" name="Sinal de Proibição 1036">
            <a:extLst>
              <a:ext uri="{FF2B5EF4-FFF2-40B4-BE49-F238E27FC236}">
                <a16:creationId xmlns:a16="http://schemas.microsoft.com/office/drawing/2014/main" id="{E17E51AE-1882-534C-A50F-9AC6454A70DE}"/>
              </a:ext>
            </a:extLst>
          </p:cNvPr>
          <p:cNvSpPr/>
          <p:nvPr/>
        </p:nvSpPr>
        <p:spPr>
          <a:xfrm>
            <a:off x="1023720" y="361137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038" name="Sinal de Proibição 1037">
            <a:extLst>
              <a:ext uri="{FF2B5EF4-FFF2-40B4-BE49-F238E27FC236}">
                <a16:creationId xmlns:a16="http://schemas.microsoft.com/office/drawing/2014/main" id="{6CDAFE57-0464-E84C-86C5-735E29473E9B}"/>
              </a:ext>
            </a:extLst>
          </p:cNvPr>
          <p:cNvSpPr/>
          <p:nvPr/>
        </p:nvSpPr>
        <p:spPr>
          <a:xfrm>
            <a:off x="1024375" y="388585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cxnSp>
        <p:nvCxnSpPr>
          <p:cNvPr id="1039" name="Conexão em Ângulos Retos 1038">
            <a:extLst>
              <a:ext uri="{FF2B5EF4-FFF2-40B4-BE49-F238E27FC236}">
                <a16:creationId xmlns:a16="http://schemas.microsoft.com/office/drawing/2014/main" id="{CFA82EE6-D3C6-FC49-8B1C-AB609DD8BD80}"/>
              </a:ext>
            </a:extLst>
          </p:cNvPr>
          <p:cNvCxnSpPr>
            <a:endCxn id="1032" idx="5"/>
          </p:cNvCxnSpPr>
          <p:nvPr/>
        </p:nvCxnSpPr>
        <p:spPr>
          <a:xfrm rot="5400000">
            <a:off x="1182671" y="3573086"/>
            <a:ext cx="838160" cy="231891"/>
          </a:xfrm>
          <a:prstGeom prst="bentConnector3">
            <a:avLst>
              <a:gd name="adj1" fmla="val 9745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exão em Ângulos Retos 1039">
            <a:extLst>
              <a:ext uri="{FF2B5EF4-FFF2-40B4-BE49-F238E27FC236}">
                <a16:creationId xmlns:a16="http://schemas.microsoft.com/office/drawing/2014/main" id="{28545F44-7D95-5342-8F9E-73EF6F0D360D}"/>
              </a:ext>
            </a:extLst>
          </p:cNvPr>
          <p:cNvCxnSpPr>
            <a:stCxn id="1033" idx="3"/>
            <a:endCxn id="1024" idx="5"/>
          </p:cNvCxnSpPr>
          <p:nvPr/>
        </p:nvCxnSpPr>
        <p:spPr>
          <a:xfrm rot="5400000" flipH="1" flipV="1">
            <a:off x="1033912" y="3378563"/>
            <a:ext cx="841063" cy="591155"/>
          </a:xfrm>
          <a:prstGeom prst="bentConnector3">
            <a:avLst>
              <a:gd name="adj1" fmla="val -388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exão em Ângulos Retos 1040">
            <a:extLst>
              <a:ext uri="{FF2B5EF4-FFF2-40B4-BE49-F238E27FC236}">
                <a16:creationId xmlns:a16="http://schemas.microsoft.com/office/drawing/2014/main" id="{113748E8-359D-6E49-92D4-ADDA5261659E}"/>
              </a:ext>
            </a:extLst>
          </p:cNvPr>
          <p:cNvCxnSpPr>
            <a:stCxn id="1035" idx="5"/>
            <a:endCxn id="1024" idx="4"/>
          </p:cNvCxnSpPr>
          <p:nvPr/>
        </p:nvCxnSpPr>
        <p:spPr>
          <a:xfrm rot="5400000" flipH="1" flipV="1">
            <a:off x="896944" y="3278207"/>
            <a:ext cx="832698" cy="808807"/>
          </a:xfrm>
          <a:prstGeom prst="bentConnector3">
            <a:avLst>
              <a:gd name="adj1" fmla="val -392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Conexão em Ângulos Retos 1041">
            <a:extLst>
              <a:ext uri="{FF2B5EF4-FFF2-40B4-BE49-F238E27FC236}">
                <a16:creationId xmlns:a16="http://schemas.microsoft.com/office/drawing/2014/main" id="{BE87B57D-25EF-A441-BBCF-5DFA489F7E37}"/>
              </a:ext>
            </a:extLst>
          </p:cNvPr>
          <p:cNvCxnSpPr>
            <a:stCxn id="1025" idx="5"/>
            <a:endCxn id="1024" idx="3"/>
          </p:cNvCxnSpPr>
          <p:nvPr/>
        </p:nvCxnSpPr>
        <p:spPr>
          <a:xfrm rot="5400000" flipH="1" flipV="1">
            <a:off x="1517389" y="3123455"/>
            <a:ext cx="37828" cy="298136"/>
          </a:xfrm>
          <a:prstGeom prst="bentConnector3">
            <a:avLst>
              <a:gd name="adj1" fmla="val 106479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exão em Ângulos Retos 1042">
            <a:extLst>
              <a:ext uri="{FF2B5EF4-FFF2-40B4-BE49-F238E27FC236}">
                <a16:creationId xmlns:a16="http://schemas.microsoft.com/office/drawing/2014/main" id="{90F0DC4D-B992-964B-9092-3C235742E453}"/>
              </a:ext>
            </a:extLst>
          </p:cNvPr>
          <p:cNvCxnSpPr>
            <a:endCxn id="1024" idx="2"/>
          </p:cNvCxnSpPr>
          <p:nvPr/>
        </p:nvCxnSpPr>
        <p:spPr>
          <a:xfrm flipV="1">
            <a:off x="1187121" y="3223064"/>
            <a:ext cx="484860" cy="24253"/>
          </a:xfrm>
          <a:prstGeom prst="bentConnector3">
            <a:avLst>
              <a:gd name="adj1" fmla="val -286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exão em Ângulos Retos 1043">
            <a:extLst>
              <a:ext uri="{FF2B5EF4-FFF2-40B4-BE49-F238E27FC236}">
                <a16:creationId xmlns:a16="http://schemas.microsoft.com/office/drawing/2014/main" id="{90331BC9-B798-DC46-9CD4-A1EB32A121A4}"/>
              </a:ext>
            </a:extLst>
          </p:cNvPr>
          <p:cNvCxnSpPr>
            <a:stCxn id="1030" idx="4"/>
            <a:endCxn id="1024" idx="1"/>
          </p:cNvCxnSpPr>
          <p:nvPr/>
        </p:nvCxnSpPr>
        <p:spPr>
          <a:xfrm rot="5400000" flipH="1" flipV="1">
            <a:off x="1235565" y="2840748"/>
            <a:ext cx="98036" cy="801576"/>
          </a:xfrm>
          <a:prstGeom prst="bentConnector5">
            <a:avLst>
              <a:gd name="adj1" fmla="val 86832"/>
              <a:gd name="adj2" fmla="val 52016"/>
              <a:gd name="adj3" fmla="val 8731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Conexão em Ângulos Retos 1044">
            <a:extLst>
              <a:ext uri="{FF2B5EF4-FFF2-40B4-BE49-F238E27FC236}">
                <a16:creationId xmlns:a16="http://schemas.microsoft.com/office/drawing/2014/main" id="{BC898D95-7310-904C-A0E1-9C822182D031}"/>
              </a:ext>
            </a:extLst>
          </p:cNvPr>
          <p:cNvCxnSpPr>
            <a:cxnSpLocks/>
          </p:cNvCxnSpPr>
          <p:nvPr/>
        </p:nvCxnSpPr>
        <p:spPr>
          <a:xfrm rot="5400000">
            <a:off x="1595284" y="3339721"/>
            <a:ext cx="241407" cy="101868"/>
          </a:xfrm>
          <a:prstGeom prst="bentConnector3">
            <a:avLst>
              <a:gd name="adj1" fmla="val -3883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Conexão em Ângulos Retos 1045">
            <a:extLst>
              <a:ext uri="{FF2B5EF4-FFF2-40B4-BE49-F238E27FC236}">
                <a16:creationId xmlns:a16="http://schemas.microsoft.com/office/drawing/2014/main" id="{38205799-B2C8-B042-8CC0-3828A1298610}"/>
              </a:ext>
            </a:extLst>
          </p:cNvPr>
          <p:cNvCxnSpPr>
            <a:endCxn id="1024" idx="5"/>
          </p:cNvCxnSpPr>
          <p:nvPr/>
        </p:nvCxnSpPr>
        <p:spPr>
          <a:xfrm rot="5400000" flipH="1" flipV="1">
            <a:off x="1406111" y="3519479"/>
            <a:ext cx="609780" cy="78041"/>
          </a:xfrm>
          <a:prstGeom prst="bentConnector3">
            <a:avLst>
              <a:gd name="adj1" fmla="val -19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exão em Ângulos Retos 1046">
            <a:extLst>
              <a:ext uri="{FF2B5EF4-FFF2-40B4-BE49-F238E27FC236}">
                <a16:creationId xmlns:a16="http://schemas.microsoft.com/office/drawing/2014/main" id="{EB2594EB-82AE-7A43-BDCC-FB0DC48988D1}"/>
              </a:ext>
            </a:extLst>
          </p:cNvPr>
          <p:cNvCxnSpPr>
            <a:stCxn id="1038" idx="7"/>
            <a:endCxn id="1024" idx="4"/>
          </p:cNvCxnSpPr>
          <p:nvPr/>
        </p:nvCxnSpPr>
        <p:spPr>
          <a:xfrm rot="5400000" flipH="1" flipV="1">
            <a:off x="1095055" y="3273624"/>
            <a:ext cx="630003" cy="615281"/>
          </a:xfrm>
          <a:prstGeom prst="bentConnector3">
            <a:avLst>
              <a:gd name="adj1" fmla="val 2631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exão em Ângulos Retos 1047">
            <a:extLst>
              <a:ext uri="{FF2B5EF4-FFF2-40B4-BE49-F238E27FC236}">
                <a16:creationId xmlns:a16="http://schemas.microsoft.com/office/drawing/2014/main" id="{9A665ECC-C3A1-5E42-8684-68CF6FD2A6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09876" y="3175035"/>
            <a:ext cx="418472" cy="583610"/>
          </a:xfrm>
          <a:prstGeom prst="bentConnector3">
            <a:avLst>
              <a:gd name="adj1" fmla="val 596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Conexão em Ângulos Retos 1048">
            <a:extLst>
              <a:ext uri="{FF2B5EF4-FFF2-40B4-BE49-F238E27FC236}">
                <a16:creationId xmlns:a16="http://schemas.microsoft.com/office/drawing/2014/main" id="{8B69560F-1E60-3D4C-A9EC-E0E0E688D69E}"/>
              </a:ext>
            </a:extLst>
          </p:cNvPr>
          <p:cNvCxnSpPr>
            <a:stCxn id="1036" idx="5"/>
            <a:endCxn id="1024" idx="4"/>
          </p:cNvCxnSpPr>
          <p:nvPr/>
        </p:nvCxnSpPr>
        <p:spPr>
          <a:xfrm rot="5400000" flipH="1" flipV="1">
            <a:off x="1316318" y="3052745"/>
            <a:ext cx="187862" cy="614895"/>
          </a:xfrm>
          <a:prstGeom prst="bentConnector3">
            <a:avLst>
              <a:gd name="adj1" fmla="val 1533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Conexão em Ângulos Retos 1049">
            <a:extLst>
              <a:ext uri="{FF2B5EF4-FFF2-40B4-BE49-F238E27FC236}">
                <a16:creationId xmlns:a16="http://schemas.microsoft.com/office/drawing/2014/main" id="{BE85ACBC-EA2F-9947-ABEE-22DEB4630F2A}"/>
              </a:ext>
            </a:extLst>
          </p:cNvPr>
          <p:cNvCxnSpPr>
            <a:stCxn id="1027" idx="0"/>
            <a:endCxn id="1024" idx="1"/>
          </p:cNvCxnSpPr>
          <p:nvPr/>
        </p:nvCxnSpPr>
        <p:spPr>
          <a:xfrm rot="5400000" flipH="1" flipV="1">
            <a:off x="909816" y="2667357"/>
            <a:ext cx="250394" cy="1300716"/>
          </a:xfrm>
          <a:prstGeom prst="bentConnector3">
            <a:avLst>
              <a:gd name="adj1" fmla="val 98559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Conexão em Ângulos Retos 1050">
            <a:extLst>
              <a:ext uri="{FF2B5EF4-FFF2-40B4-BE49-F238E27FC236}">
                <a16:creationId xmlns:a16="http://schemas.microsoft.com/office/drawing/2014/main" id="{A16784A8-3EA1-7C4D-A1A4-7D86DE5C5FFE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4237" y="3231657"/>
            <a:ext cx="1262372" cy="579605"/>
          </a:xfrm>
          <a:prstGeom prst="bentConnector3">
            <a:avLst>
              <a:gd name="adj1" fmla="val -204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exão em Ângulos Retos 1051">
            <a:extLst>
              <a:ext uri="{FF2B5EF4-FFF2-40B4-BE49-F238E27FC236}">
                <a16:creationId xmlns:a16="http://schemas.microsoft.com/office/drawing/2014/main" id="{9FA2940C-72FB-9145-A0CC-5DFB108E697A}"/>
              </a:ext>
            </a:extLst>
          </p:cNvPr>
          <p:cNvCxnSpPr>
            <a:stCxn id="1029" idx="5"/>
            <a:endCxn id="1024" idx="7"/>
          </p:cNvCxnSpPr>
          <p:nvPr/>
        </p:nvCxnSpPr>
        <p:spPr>
          <a:xfrm rot="5400000" flipH="1" flipV="1">
            <a:off x="725519" y="3074457"/>
            <a:ext cx="906442" cy="1142564"/>
          </a:xfrm>
          <a:prstGeom prst="bentConnector5">
            <a:avLst>
              <a:gd name="adj1" fmla="val 79457"/>
              <a:gd name="adj2" fmla="val 47171"/>
              <a:gd name="adj3" fmla="val 79634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Cruz 208">
            <a:extLst>
              <a:ext uri="{FF2B5EF4-FFF2-40B4-BE49-F238E27FC236}">
                <a16:creationId xmlns:a16="http://schemas.microsoft.com/office/drawing/2014/main" id="{FF30BB27-1FC5-CE45-8E43-1DAFD61B27C6}"/>
              </a:ext>
            </a:extLst>
          </p:cNvPr>
          <p:cNvSpPr/>
          <p:nvPr/>
        </p:nvSpPr>
        <p:spPr>
          <a:xfrm>
            <a:off x="3239788" y="3165731"/>
            <a:ext cx="92765" cy="96180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0" name="Cruz 209">
            <a:extLst>
              <a:ext uri="{FF2B5EF4-FFF2-40B4-BE49-F238E27FC236}">
                <a16:creationId xmlns:a16="http://schemas.microsoft.com/office/drawing/2014/main" id="{E38D856C-363D-0D46-9A29-164AE7A41416}"/>
              </a:ext>
            </a:extLst>
          </p:cNvPr>
          <p:cNvSpPr/>
          <p:nvPr/>
        </p:nvSpPr>
        <p:spPr>
          <a:xfrm>
            <a:off x="1663529" y="3176880"/>
            <a:ext cx="92765" cy="96180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56" name="Conexão em Ângulos Retos 1055">
            <a:extLst>
              <a:ext uri="{FF2B5EF4-FFF2-40B4-BE49-F238E27FC236}">
                <a16:creationId xmlns:a16="http://schemas.microsoft.com/office/drawing/2014/main" id="{526ED272-D7BC-1C43-A4C4-198048C1F42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75727" y="2047896"/>
            <a:ext cx="900619" cy="218161"/>
          </a:xfrm>
          <a:prstGeom prst="bentConnector3">
            <a:avLst>
              <a:gd name="adj1" fmla="val 10358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Conexão em Ângulos Retos 1058">
            <a:extLst>
              <a:ext uri="{FF2B5EF4-FFF2-40B4-BE49-F238E27FC236}">
                <a16:creationId xmlns:a16="http://schemas.microsoft.com/office/drawing/2014/main" id="{0AC7F759-CB6E-1F4D-A8DC-D1A6FE953229}"/>
              </a:ext>
            </a:extLst>
          </p:cNvPr>
          <p:cNvCxnSpPr>
            <a:stCxn id="24" idx="0"/>
            <a:endCxn id="381" idx="1"/>
          </p:cNvCxnSpPr>
          <p:nvPr/>
        </p:nvCxnSpPr>
        <p:spPr>
          <a:xfrm rot="5400000" flipH="1" flipV="1">
            <a:off x="2149880" y="1790873"/>
            <a:ext cx="963020" cy="621619"/>
          </a:xfrm>
          <a:prstGeom prst="bentConnector3">
            <a:avLst>
              <a:gd name="adj1" fmla="val 98443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Conexão em Ângulos Retos 1062">
            <a:extLst>
              <a:ext uri="{FF2B5EF4-FFF2-40B4-BE49-F238E27FC236}">
                <a16:creationId xmlns:a16="http://schemas.microsoft.com/office/drawing/2014/main" id="{6EFED28D-42A1-014C-B9F9-555BA3E43A84}"/>
              </a:ext>
            </a:extLst>
          </p:cNvPr>
          <p:cNvCxnSpPr>
            <a:cxnSpLocks/>
            <a:stCxn id="24" idx="4"/>
            <a:endCxn id="382" idx="6"/>
          </p:cNvCxnSpPr>
          <p:nvPr/>
        </p:nvCxnSpPr>
        <p:spPr>
          <a:xfrm rot="5400000" flipH="1" flipV="1">
            <a:off x="2687225" y="2093000"/>
            <a:ext cx="209895" cy="943185"/>
          </a:xfrm>
          <a:prstGeom prst="bentConnector4">
            <a:avLst>
              <a:gd name="adj1" fmla="val 6050"/>
              <a:gd name="adj2" fmla="val 9596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Conexão em Ângulos Retos 1066">
            <a:extLst>
              <a:ext uri="{FF2B5EF4-FFF2-40B4-BE49-F238E27FC236}">
                <a16:creationId xmlns:a16="http://schemas.microsoft.com/office/drawing/2014/main" id="{A1A4E060-0E83-1B4C-A31E-5C6EB7B6A956}"/>
              </a:ext>
            </a:extLst>
          </p:cNvPr>
          <p:cNvCxnSpPr>
            <a:cxnSpLocks/>
          </p:cNvCxnSpPr>
          <p:nvPr/>
        </p:nvCxnSpPr>
        <p:spPr>
          <a:xfrm flipV="1">
            <a:off x="2363409" y="2207711"/>
            <a:ext cx="891760" cy="425048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Conexão em Ângulos Retos 1071">
            <a:extLst>
              <a:ext uri="{FF2B5EF4-FFF2-40B4-BE49-F238E27FC236}">
                <a16:creationId xmlns:a16="http://schemas.microsoft.com/office/drawing/2014/main" id="{F9A395D7-BB55-C34D-9D29-FE7ECA4E745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2329572" y="2158149"/>
            <a:ext cx="541609" cy="393505"/>
          </a:xfrm>
          <a:prstGeom prst="bentConnector4">
            <a:avLst>
              <a:gd name="adj1" fmla="val 73863"/>
              <a:gd name="adj2" fmla="val 10898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Conexão em Ângulos Retos 1076">
            <a:extLst>
              <a:ext uri="{FF2B5EF4-FFF2-40B4-BE49-F238E27FC236}">
                <a16:creationId xmlns:a16="http://schemas.microsoft.com/office/drawing/2014/main" id="{CC66C130-5793-2A49-B30A-0F397C85DA61}"/>
              </a:ext>
            </a:extLst>
          </p:cNvPr>
          <p:cNvCxnSpPr>
            <a:stCxn id="387" idx="5"/>
            <a:endCxn id="24" idx="7"/>
          </p:cNvCxnSpPr>
          <p:nvPr/>
        </p:nvCxnSpPr>
        <p:spPr>
          <a:xfrm rot="5400000">
            <a:off x="2057878" y="2212265"/>
            <a:ext cx="676560" cy="90585"/>
          </a:xfrm>
          <a:prstGeom prst="bentConnector3">
            <a:avLst>
              <a:gd name="adj1" fmla="val -443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Conexão em Ângulos Retos 1079">
            <a:extLst>
              <a:ext uri="{FF2B5EF4-FFF2-40B4-BE49-F238E27FC236}">
                <a16:creationId xmlns:a16="http://schemas.microsoft.com/office/drawing/2014/main" id="{77F62499-9E87-234D-9178-7625995E5C81}"/>
              </a:ext>
            </a:extLst>
          </p:cNvPr>
          <p:cNvCxnSpPr>
            <a:stCxn id="386" idx="4"/>
            <a:endCxn id="24" idx="2"/>
          </p:cNvCxnSpPr>
          <p:nvPr/>
        </p:nvCxnSpPr>
        <p:spPr>
          <a:xfrm rot="5400000">
            <a:off x="2108745" y="2325985"/>
            <a:ext cx="469389" cy="131372"/>
          </a:xfrm>
          <a:prstGeom prst="bentConnector4">
            <a:avLst>
              <a:gd name="adj1" fmla="val -5330"/>
              <a:gd name="adj2" fmla="val 54079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Conexão em Ângulos Retos 1083">
            <a:extLst>
              <a:ext uri="{FF2B5EF4-FFF2-40B4-BE49-F238E27FC236}">
                <a16:creationId xmlns:a16="http://schemas.microsoft.com/office/drawing/2014/main" id="{040EEF35-AF47-4F4B-B0A1-F599309962E1}"/>
              </a:ext>
            </a:extLst>
          </p:cNvPr>
          <p:cNvCxnSpPr>
            <a:cxnSpLocks/>
            <a:stCxn id="388" idx="3"/>
          </p:cNvCxnSpPr>
          <p:nvPr/>
        </p:nvCxnSpPr>
        <p:spPr>
          <a:xfrm rot="5400000">
            <a:off x="2256518" y="2442978"/>
            <a:ext cx="206378" cy="97684"/>
          </a:xfrm>
          <a:prstGeom prst="bentConnector3">
            <a:avLst>
              <a:gd name="adj1" fmla="val -69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Conexão em Ângulos Retos 1087">
            <a:extLst>
              <a:ext uri="{FF2B5EF4-FFF2-40B4-BE49-F238E27FC236}">
                <a16:creationId xmlns:a16="http://schemas.microsoft.com/office/drawing/2014/main" id="{B6E6BFFE-C540-EF43-AFEF-3B7FE6215DE9}"/>
              </a:ext>
            </a:extLst>
          </p:cNvPr>
          <p:cNvCxnSpPr>
            <a:stCxn id="24" idx="4"/>
          </p:cNvCxnSpPr>
          <p:nvPr/>
        </p:nvCxnSpPr>
        <p:spPr>
          <a:xfrm rot="5400000" flipH="1" flipV="1">
            <a:off x="2372368" y="1819284"/>
            <a:ext cx="798469" cy="902044"/>
          </a:xfrm>
          <a:prstGeom prst="bentConnector4">
            <a:avLst>
              <a:gd name="adj1" fmla="val -1988"/>
              <a:gd name="adj2" fmla="val 10517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Conexão Reta 1092">
            <a:extLst>
              <a:ext uri="{FF2B5EF4-FFF2-40B4-BE49-F238E27FC236}">
                <a16:creationId xmlns:a16="http://schemas.microsoft.com/office/drawing/2014/main" id="{BC79DEA2-9549-EC4B-9487-5A4254112C9E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042003" y="2624288"/>
            <a:ext cx="141184" cy="14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Conexão em Ângulos Retos 1096">
            <a:extLst>
              <a:ext uri="{FF2B5EF4-FFF2-40B4-BE49-F238E27FC236}">
                <a16:creationId xmlns:a16="http://schemas.microsoft.com/office/drawing/2014/main" id="{7ADADEE0-B99F-D44B-BBD4-A2182EB6D36D}"/>
              </a:ext>
            </a:extLst>
          </p:cNvPr>
          <p:cNvCxnSpPr>
            <a:cxnSpLocks/>
            <a:stCxn id="15" idx="2"/>
          </p:cNvCxnSpPr>
          <p:nvPr/>
        </p:nvCxnSpPr>
        <p:spPr>
          <a:xfrm rot="10800000">
            <a:off x="3411044" y="2468029"/>
            <a:ext cx="760792" cy="179202"/>
          </a:xfrm>
          <a:prstGeom prst="bentConnector3">
            <a:avLst>
              <a:gd name="adj1" fmla="val 10157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Conexão em Ângulos Retos 1101">
            <a:extLst>
              <a:ext uri="{FF2B5EF4-FFF2-40B4-BE49-F238E27FC236}">
                <a16:creationId xmlns:a16="http://schemas.microsoft.com/office/drawing/2014/main" id="{C9B8EE81-6B91-214A-95E2-0823FAD7F1C4}"/>
              </a:ext>
            </a:extLst>
          </p:cNvPr>
          <p:cNvCxnSpPr>
            <a:stCxn id="15" idx="0"/>
            <a:endCxn id="401" idx="5"/>
          </p:cNvCxnSpPr>
          <p:nvPr/>
        </p:nvCxnSpPr>
        <p:spPr>
          <a:xfrm rot="16200000" flipV="1">
            <a:off x="3825036" y="2229227"/>
            <a:ext cx="401379" cy="369735"/>
          </a:xfrm>
          <a:prstGeom prst="bentConnector3">
            <a:avLst>
              <a:gd name="adj1" fmla="val 41272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Conexão em Ângulos Retos 1104">
            <a:extLst>
              <a:ext uri="{FF2B5EF4-FFF2-40B4-BE49-F238E27FC236}">
                <a16:creationId xmlns:a16="http://schemas.microsoft.com/office/drawing/2014/main" id="{6C02F09F-2492-9843-AF7C-1857C43350D1}"/>
              </a:ext>
            </a:extLst>
          </p:cNvPr>
          <p:cNvCxnSpPr>
            <a:stCxn id="15" idx="6"/>
            <a:endCxn id="399" idx="3"/>
          </p:cNvCxnSpPr>
          <p:nvPr/>
        </p:nvCxnSpPr>
        <p:spPr>
          <a:xfrm flipH="1" flipV="1">
            <a:off x="3378856" y="2225078"/>
            <a:ext cx="870492" cy="422153"/>
          </a:xfrm>
          <a:prstGeom prst="bentConnector4">
            <a:avLst>
              <a:gd name="adj1" fmla="val 6741"/>
              <a:gd name="adj2" fmla="val -4654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Conexão em Ângulos Retos 1108">
            <a:extLst>
              <a:ext uri="{FF2B5EF4-FFF2-40B4-BE49-F238E27FC236}">
                <a16:creationId xmlns:a16="http://schemas.microsoft.com/office/drawing/2014/main" id="{597D7FD8-F1A7-3947-BA47-185C4BF67CB3}"/>
              </a:ext>
            </a:extLst>
          </p:cNvPr>
          <p:cNvCxnSpPr>
            <a:cxnSpLocks/>
            <a:endCxn id="397" idx="3"/>
          </p:cNvCxnSpPr>
          <p:nvPr/>
        </p:nvCxnSpPr>
        <p:spPr>
          <a:xfrm rot="10800000">
            <a:off x="3383855" y="1885071"/>
            <a:ext cx="763753" cy="742711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Conexão em Ângulos Retos 1112">
            <a:extLst>
              <a:ext uri="{FF2B5EF4-FFF2-40B4-BE49-F238E27FC236}">
                <a16:creationId xmlns:a16="http://schemas.microsoft.com/office/drawing/2014/main" id="{66A1CB08-081F-1B4B-814F-89CE318541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9433" y="1882414"/>
            <a:ext cx="980856" cy="576767"/>
          </a:xfrm>
          <a:prstGeom prst="bentConnector3">
            <a:avLst>
              <a:gd name="adj1" fmla="val -55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Conexão em Ângulos Retos 1115">
            <a:extLst>
              <a:ext uri="{FF2B5EF4-FFF2-40B4-BE49-F238E27FC236}">
                <a16:creationId xmlns:a16="http://schemas.microsoft.com/office/drawing/2014/main" id="{2FE6ABA4-E134-2444-8EA2-8E53C4475D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73445" y="2070917"/>
            <a:ext cx="901309" cy="212102"/>
          </a:xfrm>
          <a:prstGeom prst="bentConnector3">
            <a:avLst>
              <a:gd name="adj1" fmla="val -671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Conexão Reta 1118">
            <a:extLst>
              <a:ext uri="{FF2B5EF4-FFF2-40B4-BE49-F238E27FC236}">
                <a16:creationId xmlns:a16="http://schemas.microsoft.com/office/drawing/2014/main" id="{238306F1-5D73-2B4C-8389-619DDE434963}"/>
              </a:ext>
            </a:extLst>
          </p:cNvPr>
          <p:cNvCxnSpPr/>
          <p:nvPr/>
        </p:nvCxnSpPr>
        <p:spPr>
          <a:xfrm>
            <a:off x="4178428" y="1871071"/>
            <a:ext cx="6534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Conexão Reta 1119">
            <a:extLst>
              <a:ext uri="{FF2B5EF4-FFF2-40B4-BE49-F238E27FC236}">
                <a16:creationId xmlns:a16="http://schemas.microsoft.com/office/drawing/2014/main" id="{6250AA0C-2C26-164D-B676-EE90B7360711}"/>
              </a:ext>
            </a:extLst>
          </p:cNvPr>
          <p:cNvCxnSpPr/>
          <p:nvPr/>
        </p:nvCxnSpPr>
        <p:spPr>
          <a:xfrm>
            <a:off x="4184001" y="2144656"/>
            <a:ext cx="6534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Conexão Reta 1120">
            <a:extLst>
              <a:ext uri="{FF2B5EF4-FFF2-40B4-BE49-F238E27FC236}">
                <a16:creationId xmlns:a16="http://schemas.microsoft.com/office/drawing/2014/main" id="{B65BC066-8E21-ED47-983B-ED0F68B297E4}"/>
              </a:ext>
            </a:extLst>
          </p:cNvPr>
          <p:cNvCxnSpPr/>
          <p:nvPr/>
        </p:nvCxnSpPr>
        <p:spPr>
          <a:xfrm>
            <a:off x="4191469" y="2353947"/>
            <a:ext cx="6534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2" name="Oval 1121">
            <a:extLst>
              <a:ext uri="{FF2B5EF4-FFF2-40B4-BE49-F238E27FC236}">
                <a16:creationId xmlns:a16="http://schemas.microsoft.com/office/drawing/2014/main" id="{ED612653-FDCB-7543-88B0-31CA2C133B4C}"/>
              </a:ext>
            </a:extLst>
          </p:cNvPr>
          <p:cNvSpPr/>
          <p:nvPr/>
        </p:nvSpPr>
        <p:spPr>
          <a:xfrm>
            <a:off x="5157381" y="2601795"/>
            <a:ext cx="77512" cy="64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23" name="Sinal de Proibição 1122">
            <a:extLst>
              <a:ext uri="{FF2B5EF4-FFF2-40B4-BE49-F238E27FC236}">
                <a16:creationId xmlns:a16="http://schemas.microsoft.com/office/drawing/2014/main" id="{6008F02A-FFC6-F441-AFED-31A941E3653F}"/>
              </a:ext>
            </a:extLst>
          </p:cNvPr>
          <p:cNvSpPr/>
          <p:nvPr/>
        </p:nvSpPr>
        <p:spPr>
          <a:xfrm>
            <a:off x="4608424" y="165592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24" name="Sinal de Proibição 1123">
            <a:extLst>
              <a:ext uri="{FF2B5EF4-FFF2-40B4-BE49-F238E27FC236}">
                <a16:creationId xmlns:a16="http://schemas.microsoft.com/office/drawing/2014/main" id="{BA536E41-4DC3-954D-B797-0EA6EE5156D8}"/>
              </a:ext>
            </a:extLst>
          </p:cNvPr>
          <p:cNvSpPr/>
          <p:nvPr/>
        </p:nvSpPr>
        <p:spPr>
          <a:xfrm>
            <a:off x="4939780" y="165426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25" name="Sinal de Proibição 1124">
            <a:extLst>
              <a:ext uri="{FF2B5EF4-FFF2-40B4-BE49-F238E27FC236}">
                <a16:creationId xmlns:a16="http://schemas.microsoft.com/office/drawing/2014/main" id="{ADBE163E-0954-F946-A361-D06EDF49FC64}"/>
              </a:ext>
            </a:extLst>
          </p:cNvPr>
          <p:cNvSpPr/>
          <p:nvPr/>
        </p:nvSpPr>
        <p:spPr>
          <a:xfrm>
            <a:off x="5091173" y="182440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26" name="Sinal de Proibição 1125">
            <a:extLst>
              <a:ext uri="{FF2B5EF4-FFF2-40B4-BE49-F238E27FC236}">
                <a16:creationId xmlns:a16="http://schemas.microsoft.com/office/drawing/2014/main" id="{6F82014A-99DD-1842-856D-1984D4977710}"/>
              </a:ext>
            </a:extLst>
          </p:cNvPr>
          <p:cNvSpPr/>
          <p:nvPr/>
        </p:nvSpPr>
        <p:spPr>
          <a:xfrm>
            <a:off x="5094425" y="209190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27" name="Sinal de Proibição 1126">
            <a:extLst>
              <a:ext uri="{FF2B5EF4-FFF2-40B4-BE49-F238E27FC236}">
                <a16:creationId xmlns:a16="http://schemas.microsoft.com/office/drawing/2014/main" id="{D2DA1444-8EC4-3F40-8F60-303A8094B49F}"/>
              </a:ext>
            </a:extLst>
          </p:cNvPr>
          <p:cNvSpPr/>
          <p:nvPr/>
        </p:nvSpPr>
        <p:spPr>
          <a:xfrm>
            <a:off x="5081339" y="2317470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28" name="Sinal de Proibição 1127">
            <a:extLst>
              <a:ext uri="{FF2B5EF4-FFF2-40B4-BE49-F238E27FC236}">
                <a16:creationId xmlns:a16="http://schemas.microsoft.com/office/drawing/2014/main" id="{222B5FB5-4C28-FB47-ACF8-620DCE680576}"/>
              </a:ext>
            </a:extLst>
          </p:cNvPr>
          <p:cNvSpPr/>
          <p:nvPr/>
        </p:nvSpPr>
        <p:spPr>
          <a:xfrm>
            <a:off x="4356009" y="181137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29" name="Sinal de Proibição 1128">
            <a:extLst>
              <a:ext uri="{FF2B5EF4-FFF2-40B4-BE49-F238E27FC236}">
                <a16:creationId xmlns:a16="http://schemas.microsoft.com/office/drawing/2014/main" id="{45B27CF1-1661-B340-B389-9FADDACABD27}"/>
              </a:ext>
            </a:extLst>
          </p:cNvPr>
          <p:cNvSpPr/>
          <p:nvPr/>
        </p:nvSpPr>
        <p:spPr>
          <a:xfrm>
            <a:off x="4947798" y="2570203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30" name="Sinal de Proibição 1129">
            <a:extLst>
              <a:ext uri="{FF2B5EF4-FFF2-40B4-BE49-F238E27FC236}">
                <a16:creationId xmlns:a16="http://schemas.microsoft.com/office/drawing/2014/main" id="{4941FF45-CB64-5A48-A6ED-3F4B1283F7E4}"/>
              </a:ext>
            </a:extLst>
          </p:cNvPr>
          <p:cNvSpPr/>
          <p:nvPr/>
        </p:nvSpPr>
        <p:spPr>
          <a:xfrm>
            <a:off x="4351011" y="215138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31" name="Sinal de Proibição 1130">
            <a:extLst>
              <a:ext uri="{FF2B5EF4-FFF2-40B4-BE49-F238E27FC236}">
                <a16:creationId xmlns:a16="http://schemas.microsoft.com/office/drawing/2014/main" id="{B086FE74-4A34-4745-8AE8-91CBE78D5062}"/>
              </a:ext>
            </a:extLst>
          </p:cNvPr>
          <p:cNvSpPr/>
          <p:nvPr/>
        </p:nvSpPr>
        <p:spPr>
          <a:xfrm>
            <a:off x="4348839" y="238725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32" name="Sinal de Proibição 1131">
            <a:extLst>
              <a:ext uri="{FF2B5EF4-FFF2-40B4-BE49-F238E27FC236}">
                <a16:creationId xmlns:a16="http://schemas.microsoft.com/office/drawing/2014/main" id="{5A3D3B31-FD6A-0E49-BD2F-EC48A1BA2882}"/>
              </a:ext>
            </a:extLst>
          </p:cNvPr>
          <p:cNvSpPr/>
          <p:nvPr/>
        </p:nvSpPr>
        <p:spPr>
          <a:xfrm>
            <a:off x="4748361" y="213971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cxnSp>
        <p:nvCxnSpPr>
          <p:cNvPr id="1133" name="Conexão Reta 1132">
            <a:extLst>
              <a:ext uri="{FF2B5EF4-FFF2-40B4-BE49-F238E27FC236}">
                <a16:creationId xmlns:a16="http://schemas.microsoft.com/office/drawing/2014/main" id="{725CA762-CB1A-A74E-B613-3C8A74901F79}"/>
              </a:ext>
            </a:extLst>
          </p:cNvPr>
          <p:cNvCxnSpPr>
            <a:cxnSpLocks/>
            <a:endCxn id="1122" idx="1"/>
          </p:cNvCxnSpPr>
          <p:nvPr/>
        </p:nvCxnSpPr>
        <p:spPr>
          <a:xfrm flipV="1">
            <a:off x="5027548" y="2611299"/>
            <a:ext cx="141184" cy="14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Conexão em Ângulos Retos 1133">
            <a:extLst>
              <a:ext uri="{FF2B5EF4-FFF2-40B4-BE49-F238E27FC236}">
                <a16:creationId xmlns:a16="http://schemas.microsoft.com/office/drawing/2014/main" id="{F76816C9-A517-0B40-A35E-34CFBF206CBF}"/>
              </a:ext>
            </a:extLst>
          </p:cNvPr>
          <p:cNvCxnSpPr>
            <a:cxnSpLocks/>
            <a:stCxn id="1122" idx="2"/>
          </p:cNvCxnSpPr>
          <p:nvPr/>
        </p:nvCxnSpPr>
        <p:spPr>
          <a:xfrm rot="10800000">
            <a:off x="4396589" y="2455040"/>
            <a:ext cx="760792" cy="179202"/>
          </a:xfrm>
          <a:prstGeom prst="bentConnector3">
            <a:avLst>
              <a:gd name="adj1" fmla="val 10157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Conexão em Ângulos Retos 1134">
            <a:extLst>
              <a:ext uri="{FF2B5EF4-FFF2-40B4-BE49-F238E27FC236}">
                <a16:creationId xmlns:a16="http://schemas.microsoft.com/office/drawing/2014/main" id="{38A66538-ECC7-4245-8C6C-904A2BFB4D4A}"/>
              </a:ext>
            </a:extLst>
          </p:cNvPr>
          <p:cNvCxnSpPr>
            <a:stCxn id="1122" idx="0"/>
            <a:endCxn id="1132" idx="5"/>
          </p:cNvCxnSpPr>
          <p:nvPr/>
        </p:nvCxnSpPr>
        <p:spPr>
          <a:xfrm rot="16200000" flipV="1">
            <a:off x="4810581" y="2216238"/>
            <a:ext cx="401379" cy="369735"/>
          </a:xfrm>
          <a:prstGeom prst="bentConnector3">
            <a:avLst>
              <a:gd name="adj1" fmla="val 41272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Conexão em Ângulos Retos 1135">
            <a:extLst>
              <a:ext uri="{FF2B5EF4-FFF2-40B4-BE49-F238E27FC236}">
                <a16:creationId xmlns:a16="http://schemas.microsoft.com/office/drawing/2014/main" id="{DE52D6B9-7971-E446-9CAA-F64B4BD210E3}"/>
              </a:ext>
            </a:extLst>
          </p:cNvPr>
          <p:cNvCxnSpPr>
            <a:stCxn id="1122" idx="6"/>
            <a:endCxn id="1130" idx="3"/>
          </p:cNvCxnSpPr>
          <p:nvPr/>
        </p:nvCxnSpPr>
        <p:spPr>
          <a:xfrm flipH="1" flipV="1">
            <a:off x="4364401" y="2212089"/>
            <a:ext cx="870492" cy="422153"/>
          </a:xfrm>
          <a:prstGeom prst="bentConnector4">
            <a:avLst>
              <a:gd name="adj1" fmla="val 6741"/>
              <a:gd name="adj2" fmla="val -4654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Conexão em Ângulos Retos 1136">
            <a:extLst>
              <a:ext uri="{FF2B5EF4-FFF2-40B4-BE49-F238E27FC236}">
                <a16:creationId xmlns:a16="http://schemas.microsoft.com/office/drawing/2014/main" id="{23195AA6-9E33-1240-9D81-46F359BB2812}"/>
              </a:ext>
            </a:extLst>
          </p:cNvPr>
          <p:cNvCxnSpPr>
            <a:cxnSpLocks/>
            <a:endCxn id="1128" idx="3"/>
          </p:cNvCxnSpPr>
          <p:nvPr/>
        </p:nvCxnSpPr>
        <p:spPr>
          <a:xfrm rot="10800000">
            <a:off x="4369400" y="1872082"/>
            <a:ext cx="763753" cy="742711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Conexão em Ângulos Retos 1137">
            <a:extLst>
              <a:ext uri="{FF2B5EF4-FFF2-40B4-BE49-F238E27FC236}">
                <a16:creationId xmlns:a16="http://schemas.microsoft.com/office/drawing/2014/main" id="{9EFBAED8-0A19-9742-9923-1C6B8FBA948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54978" y="1869425"/>
            <a:ext cx="980856" cy="576767"/>
          </a:xfrm>
          <a:prstGeom prst="bentConnector3">
            <a:avLst>
              <a:gd name="adj1" fmla="val -55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Conexão em Ângulos Retos 1138">
            <a:extLst>
              <a:ext uri="{FF2B5EF4-FFF2-40B4-BE49-F238E27FC236}">
                <a16:creationId xmlns:a16="http://schemas.microsoft.com/office/drawing/2014/main" id="{5630C548-3E12-1A4D-9135-C72C0566CA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58990" y="2057928"/>
            <a:ext cx="901309" cy="212102"/>
          </a:xfrm>
          <a:prstGeom prst="bentConnector3">
            <a:avLst>
              <a:gd name="adj1" fmla="val -671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Conexão Reta 1139">
            <a:extLst>
              <a:ext uri="{FF2B5EF4-FFF2-40B4-BE49-F238E27FC236}">
                <a16:creationId xmlns:a16="http://schemas.microsoft.com/office/drawing/2014/main" id="{A5C3CA99-DD0A-DA42-8689-73FF9B4927F2}"/>
              </a:ext>
            </a:extLst>
          </p:cNvPr>
          <p:cNvCxnSpPr/>
          <p:nvPr/>
        </p:nvCxnSpPr>
        <p:spPr>
          <a:xfrm>
            <a:off x="5163973" y="1858082"/>
            <a:ext cx="6534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Conexão Reta 1140">
            <a:extLst>
              <a:ext uri="{FF2B5EF4-FFF2-40B4-BE49-F238E27FC236}">
                <a16:creationId xmlns:a16="http://schemas.microsoft.com/office/drawing/2014/main" id="{FEEA8422-F724-D249-A4B7-094E65EB10C4}"/>
              </a:ext>
            </a:extLst>
          </p:cNvPr>
          <p:cNvCxnSpPr/>
          <p:nvPr/>
        </p:nvCxnSpPr>
        <p:spPr>
          <a:xfrm>
            <a:off x="5169546" y="2131667"/>
            <a:ext cx="6534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Conexão Reta 1141">
            <a:extLst>
              <a:ext uri="{FF2B5EF4-FFF2-40B4-BE49-F238E27FC236}">
                <a16:creationId xmlns:a16="http://schemas.microsoft.com/office/drawing/2014/main" id="{AA5713C7-6C3D-AF4B-9CA4-25C6E87DC58D}"/>
              </a:ext>
            </a:extLst>
          </p:cNvPr>
          <p:cNvCxnSpPr/>
          <p:nvPr/>
        </p:nvCxnSpPr>
        <p:spPr>
          <a:xfrm>
            <a:off x="5177014" y="2340958"/>
            <a:ext cx="6534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3" name="Oval 1142">
            <a:extLst>
              <a:ext uri="{FF2B5EF4-FFF2-40B4-BE49-F238E27FC236}">
                <a16:creationId xmlns:a16="http://schemas.microsoft.com/office/drawing/2014/main" id="{A61EAB19-60E9-BF48-A1D4-EF3A249D9F10}"/>
              </a:ext>
            </a:extLst>
          </p:cNvPr>
          <p:cNvSpPr/>
          <p:nvPr/>
        </p:nvSpPr>
        <p:spPr>
          <a:xfrm>
            <a:off x="6147977" y="2595320"/>
            <a:ext cx="77512" cy="64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44" name="Sinal de Proibição 1143">
            <a:extLst>
              <a:ext uri="{FF2B5EF4-FFF2-40B4-BE49-F238E27FC236}">
                <a16:creationId xmlns:a16="http://schemas.microsoft.com/office/drawing/2014/main" id="{A8F2B5A0-CC71-CD49-8D17-74E428EE47E8}"/>
              </a:ext>
            </a:extLst>
          </p:cNvPr>
          <p:cNvSpPr/>
          <p:nvPr/>
        </p:nvSpPr>
        <p:spPr>
          <a:xfrm>
            <a:off x="5599020" y="1649453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45" name="Sinal de Proibição 1144">
            <a:extLst>
              <a:ext uri="{FF2B5EF4-FFF2-40B4-BE49-F238E27FC236}">
                <a16:creationId xmlns:a16="http://schemas.microsoft.com/office/drawing/2014/main" id="{45488345-AB52-EB48-8824-6BB1CF50F5B8}"/>
              </a:ext>
            </a:extLst>
          </p:cNvPr>
          <p:cNvSpPr/>
          <p:nvPr/>
        </p:nvSpPr>
        <p:spPr>
          <a:xfrm>
            <a:off x="5930376" y="1647793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46" name="Sinal de Proibição 1145">
            <a:extLst>
              <a:ext uri="{FF2B5EF4-FFF2-40B4-BE49-F238E27FC236}">
                <a16:creationId xmlns:a16="http://schemas.microsoft.com/office/drawing/2014/main" id="{8E7C6AEE-F4F7-0E45-B919-BE875F609712}"/>
              </a:ext>
            </a:extLst>
          </p:cNvPr>
          <p:cNvSpPr/>
          <p:nvPr/>
        </p:nvSpPr>
        <p:spPr>
          <a:xfrm>
            <a:off x="6081769" y="1817925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47" name="Sinal de Proibição 1146">
            <a:extLst>
              <a:ext uri="{FF2B5EF4-FFF2-40B4-BE49-F238E27FC236}">
                <a16:creationId xmlns:a16="http://schemas.microsoft.com/office/drawing/2014/main" id="{9AFD4A7F-8A60-F240-93B8-08C1BC6731A6}"/>
              </a:ext>
            </a:extLst>
          </p:cNvPr>
          <p:cNvSpPr/>
          <p:nvPr/>
        </p:nvSpPr>
        <p:spPr>
          <a:xfrm>
            <a:off x="6085021" y="2085425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48" name="Sinal de Proibição 1147">
            <a:extLst>
              <a:ext uri="{FF2B5EF4-FFF2-40B4-BE49-F238E27FC236}">
                <a16:creationId xmlns:a16="http://schemas.microsoft.com/office/drawing/2014/main" id="{802A409B-0B8E-CD43-8AE8-8570BC316F7C}"/>
              </a:ext>
            </a:extLst>
          </p:cNvPr>
          <p:cNvSpPr/>
          <p:nvPr/>
        </p:nvSpPr>
        <p:spPr>
          <a:xfrm>
            <a:off x="6071935" y="2310995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49" name="Sinal de Proibição 1148">
            <a:extLst>
              <a:ext uri="{FF2B5EF4-FFF2-40B4-BE49-F238E27FC236}">
                <a16:creationId xmlns:a16="http://schemas.microsoft.com/office/drawing/2014/main" id="{19F1AFAE-DA6C-0E46-908C-701A228F246D}"/>
              </a:ext>
            </a:extLst>
          </p:cNvPr>
          <p:cNvSpPr/>
          <p:nvPr/>
        </p:nvSpPr>
        <p:spPr>
          <a:xfrm>
            <a:off x="5346605" y="180490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50" name="Sinal de Proibição 1149">
            <a:extLst>
              <a:ext uri="{FF2B5EF4-FFF2-40B4-BE49-F238E27FC236}">
                <a16:creationId xmlns:a16="http://schemas.microsoft.com/office/drawing/2014/main" id="{FF818AB3-13B1-0F40-96E4-2A5C8D34567A}"/>
              </a:ext>
            </a:extLst>
          </p:cNvPr>
          <p:cNvSpPr/>
          <p:nvPr/>
        </p:nvSpPr>
        <p:spPr>
          <a:xfrm>
            <a:off x="5938394" y="256372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51" name="Sinal de Proibição 1150">
            <a:extLst>
              <a:ext uri="{FF2B5EF4-FFF2-40B4-BE49-F238E27FC236}">
                <a16:creationId xmlns:a16="http://schemas.microsoft.com/office/drawing/2014/main" id="{BA044F6D-010D-1E4E-B2B3-05430748A44D}"/>
              </a:ext>
            </a:extLst>
          </p:cNvPr>
          <p:cNvSpPr/>
          <p:nvPr/>
        </p:nvSpPr>
        <p:spPr>
          <a:xfrm>
            <a:off x="5341607" y="214491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52" name="Sinal de Proibição 1151">
            <a:extLst>
              <a:ext uri="{FF2B5EF4-FFF2-40B4-BE49-F238E27FC236}">
                <a16:creationId xmlns:a16="http://schemas.microsoft.com/office/drawing/2014/main" id="{1366E7CB-8341-E749-834A-0FE6F8DAA095}"/>
              </a:ext>
            </a:extLst>
          </p:cNvPr>
          <p:cNvSpPr/>
          <p:nvPr/>
        </p:nvSpPr>
        <p:spPr>
          <a:xfrm>
            <a:off x="5339435" y="2380784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53" name="Sinal de Proibição 1152">
            <a:extLst>
              <a:ext uri="{FF2B5EF4-FFF2-40B4-BE49-F238E27FC236}">
                <a16:creationId xmlns:a16="http://schemas.microsoft.com/office/drawing/2014/main" id="{BC5B9959-22D7-E146-B4B0-3553A6C21BAB}"/>
              </a:ext>
            </a:extLst>
          </p:cNvPr>
          <p:cNvSpPr/>
          <p:nvPr/>
        </p:nvSpPr>
        <p:spPr>
          <a:xfrm>
            <a:off x="5738957" y="2133239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cxnSp>
        <p:nvCxnSpPr>
          <p:cNvPr id="1154" name="Conexão Reta 1153">
            <a:extLst>
              <a:ext uri="{FF2B5EF4-FFF2-40B4-BE49-F238E27FC236}">
                <a16:creationId xmlns:a16="http://schemas.microsoft.com/office/drawing/2014/main" id="{7A77C8EC-15B2-DD41-8C99-311033A048CD}"/>
              </a:ext>
            </a:extLst>
          </p:cNvPr>
          <p:cNvCxnSpPr>
            <a:cxnSpLocks/>
            <a:endCxn id="1143" idx="1"/>
          </p:cNvCxnSpPr>
          <p:nvPr/>
        </p:nvCxnSpPr>
        <p:spPr>
          <a:xfrm flipV="1">
            <a:off x="6018144" y="2604824"/>
            <a:ext cx="141184" cy="14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5" name="Conexão em Ângulos Retos 1154">
            <a:extLst>
              <a:ext uri="{FF2B5EF4-FFF2-40B4-BE49-F238E27FC236}">
                <a16:creationId xmlns:a16="http://schemas.microsoft.com/office/drawing/2014/main" id="{8785C72F-FB22-BC4C-8A5A-038EED8EC1A6}"/>
              </a:ext>
            </a:extLst>
          </p:cNvPr>
          <p:cNvCxnSpPr>
            <a:cxnSpLocks/>
            <a:stCxn id="1143" idx="2"/>
          </p:cNvCxnSpPr>
          <p:nvPr/>
        </p:nvCxnSpPr>
        <p:spPr>
          <a:xfrm rot="10800000">
            <a:off x="5387185" y="2448565"/>
            <a:ext cx="760792" cy="179202"/>
          </a:xfrm>
          <a:prstGeom prst="bentConnector3">
            <a:avLst>
              <a:gd name="adj1" fmla="val 10157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6" name="Conexão em Ângulos Retos 1155">
            <a:extLst>
              <a:ext uri="{FF2B5EF4-FFF2-40B4-BE49-F238E27FC236}">
                <a16:creationId xmlns:a16="http://schemas.microsoft.com/office/drawing/2014/main" id="{B05E0586-7090-2D41-8227-930097DD1E10}"/>
              </a:ext>
            </a:extLst>
          </p:cNvPr>
          <p:cNvCxnSpPr>
            <a:stCxn id="1143" idx="0"/>
            <a:endCxn id="1153" idx="5"/>
          </p:cNvCxnSpPr>
          <p:nvPr/>
        </p:nvCxnSpPr>
        <p:spPr>
          <a:xfrm rot="16200000" flipV="1">
            <a:off x="5801177" y="2209763"/>
            <a:ext cx="401379" cy="369735"/>
          </a:xfrm>
          <a:prstGeom prst="bentConnector3">
            <a:avLst>
              <a:gd name="adj1" fmla="val 41272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7" name="Conexão em Ângulos Retos 1156">
            <a:extLst>
              <a:ext uri="{FF2B5EF4-FFF2-40B4-BE49-F238E27FC236}">
                <a16:creationId xmlns:a16="http://schemas.microsoft.com/office/drawing/2014/main" id="{34B066B3-5598-8745-AE0E-0AFFE2715E90}"/>
              </a:ext>
            </a:extLst>
          </p:cNvPr>
          <p:cNvCxnSpPr>
            <a:stCxn id="1143" idx="6"/>
            <a:endCxn id="1151" idx="3"/>
          </p:cNvCxnSpPr>
          <p:nvPr/>
        </p:nvCxnSpPr>
        <p:spPr>
          <a:xfrm flipH="1" flipV="1">
            <a:off x="5354997" y="2205614"/>
            <a:ext cx="870492" cy="422153"/>
          </a:xfrm>
          <a:prstGeom prst="bentConnector4">
            <a:avLst>
              <a:gd name="adj1" fmla="val 6741"/>
              <a:gd name="adj2" fmla="val -4654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8" name="Conexão em Ângulos Retos 1157">
            <a:extLst>
              <a:ext uri="{FF2B5EF4-FFF2-40B4-BE49-F238E27FC236}">
                <a16:creationId xmlns:a16="http://schemas.microsoft.com/office/drawing/2014/main" id="{8CDDA137-F9A8-6247-9C07-ABD6BB3ED1DE}"/>
              </a:ext>
            </a:extLst>
          </p:cNvPr>
          <p:cNvCxnSpPr>
            <a:cxnSpLocks/>
            <a:endCxn id="1149" idx="3"/>
          </p:cNvCxnSpPr>
          <p:nvPr/>
        </p:nvCxnSpPr>
        <p:spPr>
          <a:xfrm rot="10800000">
            <a:off x="5359996" y="1865607"/>
            <a:ext cx="763753" cy="742711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Conexão em Ângulos Retos 1158">
            <a:extLst>
              <a:ext uri="{FF2B5EF4-FFF2-40B4-BE49-F238E27FC236}">
                <a16:creationId xmlns:a16="http://schemas.microsoft.com/office/drawing/2014/main" id="{7481B8A3-2D91-2A4E-B99F-7298FF7B070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45574" y="1862950"/>
            <a:ext cx="980856" cy="576767"/>
          </a:xfrm>
          <a:prstGeom prst="bentConnector3">
            <a:avLst>
              <a:gd name="adj1" fmla="val -55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0" name="Conexão em Ângulos Retos 1159">
            <a:extLst>
              <a:ext uri="{FF2B5EF4-FFF2-40B4-BE49-F238E27FC236}">
                <a16:creationId xmlns:a16="http://schemas.microsoft.com/office/drawing/2014/main" id="{71F2D0D4-24FC-7E41-9E99-13A061BBCD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49586" y="2051453"/>
            <a:ext cx="901309" cy="212102"/>
          </a:xfrm>
          <a:prstGeom prst="bentConnector3">
            <a:avLst>
              <a:gd name="adj1" fmla="val -671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1" name="Conexão Reta 1160">
            <a:extLst>
              <a:ext uri="{FF2B5EF4-FFF2-40B4-BE49-F238E27FC236}">
                <a16:creationId xmlns:a16="http://schemas.microsoft.com/office/drawing/2014/main" id="{BDA83F0F-5BF9-9245-991E-8B24BBA5936B}"/>
              </a:ext>
            </a:extLst>
          </p:cNvPr>
          <p:cNvCxnSpPr/>
          <p:nvPr/>
        </p:nvCxnSpPr>
        <p:spPr>
          <a:xfrm>
            <a:off x="6154569" y="1851607"/>
            <a:ext cx="6534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2" name="Conexão Reta 1161">
            <a:extLst>
              <a:ext uri="{FF2B5EF4-FFF2-40B4-BE49-F238E27FC236}">
                <a16:creationId xmlns:a16="http://schemas.microsoft.com/office/drawing/2014/main" id="{EED82E97-E3D7-9A4C-891E-D4FC313B96C8}"/>
              </a:ext>
            </a:extLst>
          </p:cNvPr>
          <p:cNvCxnSpPr/>
          <p:nvPr/>
        </p:nvCxnSpPr>
        <p:spPr>
          <a:xfrm>
            <a:off x="6160142" y="2125192"/>
            <a:ext cx="6534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Conexão Reta 1162">
            <a:extLst>
              <a:ext uri="{FF2B5EF4-FFF2-40B4-BE49-F238E27FC236}">
                <a16:creationId xmlns:a16="http://schemas.microsoft.com/office/drawing/2014/main" id="{713DD758-0920-8E42-9FE9-82318CE33577}"/>
              </a:ext>
            </a:extLst>
          </p:cNvPr>
          <p:cNvCxnSpPr/>
          <p:nvPr/>
        </p:nvCxnSpPr>
        <p:spPr>
          <a:xfrm>
            <a:off x="6167610" y="2334483"/>
            <a:ext cx="6534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5" name="Oval 1184">
            <a:extLst>
              <a:ext uri="{FF2B5EF4-FFF2-40B4-BE49-F238E27FC236}">
                <a16:creationId xmlns:a16="http://schemas.microsoft.com/office/drawing/2014/main" id="{5790754F-6019-C340-99FC-AEB2865ADA45}"/>
              </a:ext>
            </a:extLst>
          </p:cNvPr>
          <p:cNvSpPr/>
          <p:nvPr/>
        </p:nvSpPr>
        <p:spPr>
          <a:xfrm>
            <a:off x="7134859" y="2600963"/>
            <a:ext cx="77512" cy="64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86" name="Sinal de Proibição 1185">
            <a:extLst>
              <a:ext uri="{FF2B5EF4-FFF2-40B4-BE49-F238E27FC236}">
                <a16:creationId xmlns:a16="http://schemas.microsoft.com/office/drawing/2014/main" id="{DD0306E6-4A36-FC48-B888-F417620CDA38}"/>
              </a:ext>
            </a:extLst>
          </p:cNvPr>
          <p:cNvSpPr/>
          <p:nvPr/>
        </p:nvSpPr>
        <p:spPr>
          <a:xfrm>
            <a:off x="6585902" y="165509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87" name="Sinal de Proibição 1186">
            <a:extLst>
              <a:ext uri="{FF2B5EF4-FFF2-40B4-BE49-F238E27FC236}">
                <a16:creationId xmlns:a16="http://schemas.microsoft.com/office/drawing/2014/main" id="{35CE42BA-419E-DD41-8B11-235324F3CAC9}"/>
              </a:ext>
            </a:extLst>
          </p:cNvPr>
          <p:cNvSpPr/>
          <p:nvPr/>
        </p:nvSpPr>
        <p:spPr>
          <a:xfrm>
            <a:off x="6917258" y="1653436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88" name="Sinal de Proibição 1187">
            <a:extLst>
              <a:ext uri="{FF2B5EF4-FFF2-40B4-BE49-F238E27FC236}">
                <a16:creationId xmlns:a16="http://schemas.microsoft.com/office/drawing/2014/main" id="{6BA50485-3F43-604A-975A-77D51DA5E039}"/>
              </a:ext>
            </a:extLst>
          </p:cNvPr>
          <p:cNvSpPr/>
          <p:nvPr/>
        </p:nvSpPr>
        <p:spPr>
          <a:xfrm>
            <a:off x="7068651" y="182356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89" name="Sinal de Proibição 1188">
            <a:extLst>
              <a:ext uri="{FF2B5EF4-FFF2-40B4-BE49-F238E27FC236}">
                <a16:creationId xmlns:a16="http://schemas.microsoft.com/office/drawing/2014/main" id="{3784892A-E22E-7B4D-840D-329EDAAC5464}"/>
              </a:ext>
            </a:extLst>
          </p:cNvPr>
          <p:cNvSpPr/>
          <p:nvPr/>
        </p:nvSpPr>
        <p:spPr>
          <a:xfrm>
            <a:off x="7071903" y="209106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90" name="Sinal de Proibição 1189">
            <a:extLst>
              <a:ext uri="{FF2B5EF4-FFF2-40B4-BE49-F238E27FC236}">
                <a16:creationId xmlns:a16="http://schemas.microsoft.com/office/drawing/2014/main" id="{64EF1F9C-3C22-B24A-9F2B-63D2808D49FA}"/>
              </a:ext>
            </a:extLst>
          </p:cNvPr>
          <p:cNvSpPr/>
          <p:nvPr/>
        </p:nvSpPr>
        <p:spPr>
          <a:xfrm>
            <a:off x="7058817" y="2316638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91" name="Sinal de Proibição 1190">
            <a:extLst>
              <a:ext uri="{FF2B5EF4-FFF2-40B4-BE49-F238E27FC236}">
                <a16:creationId xmlns:a16="http://schemas.microsoft.com/office/drawing/2014/main" id="{1C343B06-054C-2B42-9E07-B0FF71FCB1D2}"/>
              </a:ext>
            </a:extLst>
          </p:cNvPr>
          <p:cNvSpPr/>
          <p:nvPr/>
        </p:nvSpPr>
        <p:spPr>
          <a:xfrm>
            <a:off x="6333487" y="181054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92" name="Sinal de Proibição 1191">
            <a:extLst>
              <a:ext uri="{FF2B5EF4-FFF2-40B4-BE49-F238E27FC236}">
                <a16:creationId xmlns:a16="http://schemas.microsoft.com/office/drawing/2014/main" id="{7A5D64FD-6392-1646-AC96-DAE754A59515}"/>
              </a:ext>
            </a:extLst>
          </p:cNvPr>
          <p:cNvSpPr/>
          <p:nvPr/>
        </p:nvSpPr>
        <p:spPr>
          <a:xfrm>
            <a:off x="6925276" y="2569371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93" name="Sinal de Proibição 1192">
            <a:extLst>
              <a:ext uri="{FF2B5EF4-FFF2-40B4-BE49-F238E27FC236}">
                <a16:creationId xmlns:a16="http://schemas.microsoft.com/office/drawing/2014/main" id="{67C48B55-E38C-854B-96F5-6072FC508A76}"/>
              </a:ext>
            </a:extLst>
          </p:cNvPr>
          <p:cNvSpPr/>
          <p:nvPr/>
        </p:nvSpPr>
        <p:spPr>
          <a:xfrm>
            <a:off x="6328489" y="2150555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94" name="Sinal de Proibição 1193">
            <a:extLst>
              <a:ext uri="{FF2B5EF4-FFF2-40B4-BE49-F238E27FC236}">
                <a16:creationId xmlns:a16="http://schemas.microsoft.com/office/drawing/2014/main" id="{6248D883-22DD-5142-B4F9-BA7967DD0CB1}"/>
              </a:ext>
            </a:extLst>
          </p:cNvPr>
          <p:cNvSpPr/>
          <p:nvPr/>
        </p:nvSpPr>
        <p:spPr>
          <a:xfrm>
            <a:off x="6326317" y="2386427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95" name="Sinal de Proibição 1194">
            <a:extLst>
              <a:ext uri="{FF2B5EF4-FFF2-40B4-BE49-F238E27FC236}">
                <a16:creationId xmlns:a16="http://schemas.microsoft.com/office/drawing/2014/main" id="{22267CFF-A22F-2841-A077-32949478313D}"/>
              </a:ext>
            </a:extLst>
          </p:cNvPr>
          <p:cNvSpPr/>
          <p:nvPr/>
        </p:nvSpPr>
        <p:spPr>
          <a:xfrm>
            <a:off x="6725839" y="2138882"/>
            <a:ext cx="91431" cy="71117"/>
          </a:xfrm>
          <a:prstGeom prst="noSmoking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cxnSp>
        <p:nvCxnSpPr>
          <p:cNvPr id="1196" name="Conexão Reta 1195">
            <a:extLst>
              <a:ext uri="{FF2B5EF4-FFF2-40B4-BE49-F238E27FC236}">
                <a16:creationId xmlns:a16="http://schemas.microsoft.com/office/drawing/2014/main" id="{727D1599-A91D-2943-8E1D-0560886FE217}"/>
              </a:ext>
            </a:extLst>
          </p:cNvPr>
          <p:cNvCxnSpPr>
            <a:cxnSpLocks/>
            <a:endCxn id="1185" idx="1"/>
          </p:cNvCxnSpPr>
          <p:nvPr/>
        </p:nvCxnSpPr>
        <p:spPr>
          <a:xfrm flipV="1">
            <a:off x="7005026" y="2610467"/>
            <a:ext cx="141184" cy="14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7" name="Conexão em Ângulos Retos 1196">
            <a:extLst>
              <a:ext uri="{FF2B5EF4-FFF2-40B4-BE49-F238E27FC236}">
                <a16:creationId xmlns:a16="http://schemas.microsoft.com/office/drawing/2014/main" id="{D2BBB9A0-E21F-5D4D-A178-83FD580F5A7A}"/>
              </a:ext>
            </a:extLst>
          </p:cNvPr>
          <p:cNvCxnSpPr>
            <a:cxnSpLocks/>
            <a:stCxn id="1185" idx="2"/>
          </p:cNvCxnSpPr>
          <p:nvPr/>
        </p:nvCxnSpPr>
        <p:spPr>
          <a:xfrm rot="10800000">
            <a:off x="6374067" y="2454208"/>
            <a:ext cx="760792" cy="179202"/>
          </a:xfrm>
          <a:prstGeom prst="bentConnector3">
            <a:avLst>
              <a:gd name="adj1" fmla="val 10157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8" name="Conexão em Ângulos Retos 1197">
            <a:extLst>
              <a:ext uri="{FF2B5EF4-FFF2-40B4-BE49-F238E27FC236}">
                <a16:creationId xmlns:a16="http://schemas.microsoft.com/office/drawing/2014/main" id="{1D7FE6A0-0961-4E43-909B-84555027A573}"/>
              </a:ext>
            </a:extLst>
          </p:cNvPr>
          <p:cNvCxnSpPr>
            <a:stCxn id="1185" idx="0"/>
            <a:endCxn id="1195" idx="5"/>
          </p:cNvCxnSpPr>
          <p:nvPr/>
        </p:nvCxnSpPr>
        <p:spPr>
          <a:xfrm rot="16200000" flipV="1">
            <a:off x="6788059" y="2215406"/>
            <a:ext cx="401379" cy="369735"/>
          </a:xfrm>
          <a:prstGeom prst="bentConnector3">
            <a:avLst>
              <a:gd name="adj1" fmla="val 41272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9" name="Conexão em Ângulos Retos 1198">
            <a:extLst>
              <a:ext uri="{FF2B5EF4-FFF2-40B4-BE49-F238E27FC236}">
                <a16:creationId xmlns:a16="http://schemas.microsoft.com/office/drawing/2014/main" id="{2B580A5A-2059-7543-845F-4E12E17645DF}"/>
              </a:ext>
            </a:extLst>
          </p:cNvPr>
          <p:cNvCxnSpPr>
            <a:stCxn id="1185" idx="6"/>
            <a:endCxn id="1193" idx="3"/>
          </p:cNvCxnSpPr>
          <p:nvPr/>
        </p:nvCxnSpPr>
        <p:spPr>
          <a:xfrm flipH="1" flipV="1">
            <a:off x="6341879" y="2211257"/>
            <a:ext cx="870492" cy="422153"/>
          </a:xfrm>
          <a:prstGeom prst="bentConnector4">
            <a:avLst>
              <a:gd name="adj1" fmla="val 6741"/>
              <a:gd name="adj2" fmla="val -4654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0" name="Conexão em Ângulos Retos 1199">
            <a:extLst>
              <a:ext uri="{FF2B5EF4-FFF2-40B4-BE49-F238E27FC236}">
                <a16:creationId xmlns:a16="http://schemas.microsoft.com/office/drawing/2014/main" id="{046D86FB-948D-F444-8837-7B97D9192A47}"/>
              </a:ext>
            </a:extLst>
          </p:cNvPr>
          <p:cNvCxnSpPr>
            <a:cxnSpLocks/>
            <a:endCxn id="1191" idx="3"/>
          </p:cNvCxnSpPr>
          <p:nvPr/>
        </p:nvCxnSpPr>
        <p:spPr>
          <a:xfrm rot="10800000">
            <a:off x="6346878" y="1871250"/>
            <a:ext cx="763753" cy="742711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1" name="Conexão em Ângulos Retos 1200">
            <a:extLst>
              <a:ext uri="{FF2B5EF4-FFF2-40B4-BE49-F238E27FC236}">
                <a16:creationId xmlns:a16="http://schemas.microsoft.com/office/drawing/2014/main" id="{01516C5E-1DE9-0345-9395-9B6BCBC540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32456" y="1868593"/>
            <a:ext cx="980856" cy="576767"/>
          </a:xfrm>
          <a:prstGeom prst="bentConnector3">
            <a:avLst>
              <a:gd name="adj1" fmla="val -55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2" name="Conexão em Ângulos Retos 1201">
            <a:extLst>
              <a:ext uri="{FF2B5EF4-FFF2-40B4-BE49-F238E27FC236}">
                <a16:creationId xmlns:a16="http://schemas.microsoft.com/office/drawing/2014/main" id="{65888CBE-72AC-5542-9614-1B9CC3781B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36468" y="2057096"/>
            <a:ext cx="901309" cy="212102"/>
          </a:xfrm>
          <a:prstGeom prst="bentConnector3">
            <a:avLst>
              <a:gd name="adj1" fmla="val -671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3" name="Conexão Reta 1202">
            <a:extLst>
              <a:ext uri="{FF2B5EF4-FFF2-40B4-BE49-F238E27FC236}">
                <a16:creationId xmlns:a16="http://schemas.microsoft.com/office/drawing/2014/main" id="{D85FB8A6-7341-4F4F-A871-C0C7CF983340}"/>
              </a:ext>
            </a:extLst>
          </p:cNvPr>
          <p:cNvCxnSpPr/>
          <p:nvPr/>
        </p:nvCxnSpPr>
        <p:spPr>
          <a:xfrm>
            <a:off x="7141451" y="1857250"/>
            <a:ext cx="6534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4" name="Conexão Reta 1203">
            <a:extLst>
              <a:ext uri="{FF2B5EF4-FFF2-40B4-BE49-F238E27FC236}">
                <a16:creationId xmlns:a16="http://schemas.microsoft.com/office/drawing/2014/main" id="{47FA0CAD-DEA0-FF4E-AC73-F9E9C5E813ED}"/>
              </a:ext>
            </a:extLst>
          </p:cNvPr>
          <p:cNvCxnSpPr/>
          <p:nvPr/>
        </p:nvCxnSpPr>
        <p:spPr>
          <a:xfrm>
            <a:off x="7147024" y="2130835"/>
            <a:ext cx="6534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5" name="Conexão Reta 1204">
            <a:extLst>
              <a:ext uri="{FF2B5EF4-FFF2-40B4-BE49-F238E27FC236}">
                <a16:creationId xmlns:a16="http://schemas.microsoft.com/office/drawing/2014/main" id="{21FAE794-0BE1-2048-AD44-F1D06F43CA61}"/>
              </a:ext>
            </a:extLst>
          </p:cNvPr>
          <p:cNvCxnSpPr/>
          <p:nvPr/>
        </p:nvCxnSpPr>
        <p:spPr>
          <a:xfrm>
            <a:off x="7154492" y="2340126"/>
            <a:ext cx="6534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ruz 202">
            <a:extLst>
              <a:ext uri="{FF2B5EF4-FFF2-40B4-BE49-F238E27FC236}">
                <a16:creationId xmlns:a16="http://schemas.microsoft.com/office/drawing/2014/main" id="{2FE28430-FE12-4945-BF2E-F1938DB60956}"/>
              </a:ext>
            </a:extLst>
          </p:cNvPr>
          <p:cNvSpPr/>
          <p:nvPr/>
        </p:nvSpPr>
        <p:spPr>
          <a:xfrm>
            <a:off x="7125536" y="2599141"/>
            <a:ext cx="92765" cy="96180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4" name="Cruz 203">
            <a:extLst>
              <a:ext uri="{FF2B5EF4-FFF2-40B4-BE49-F238E27FC236}">
                <a16:creationId xmlns:a16="http://schemas.microsoft.com/office/drawing/2014/main" id="{352271D9-F95B-CA43-A64C-1179AB0E4D43}"/>
              </a:ext>
            </a:extLst>
          </p:cNvPr>
          <p:cNvSpPr/>
          <p:nvPr/>
        </p:nvSpPr>
        <p:spPr>
          <a:xfrm>
            <a:off x="6129972" y="2583192"/>
            <a:ext cx="92765" cy="96180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6" name="Cruz 205">
            <a:extLst>
              <a:ext uri="{FF2B5EF4-FFF2-40B4-BE49-F238E27FC236}">
                <a16:creationId xmlns:a16="http://schemas.microsoft.com/office/drawing/2014/main" id="{9802DFDF-3F6C-204B-AC47-CE77A5137998}"/>
              </a:ext>
            </a:extLst>
          </p:cNvPr>
          <p:cNvSpPr/>
          <p:nvPr/>
        </p:nvSpPr>
        <p:spPr>
          <a:xfrm>
            <a:off x="5146675" y="2590148"/>
            <a:ext cx="92765" cy="96180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7" name="Cruz 206">
            <a:extLst>
              <a:ext uri="{FF2B5EF4-FFF2-40B4-BE49-F238E27FC236}">
                <a16:creationId xmlns:a16="http://schemas.microsoft.com/office/drawing/2014/main" id="{84DFFDD4-13C5-764B-A678-1BA5AD98E48D}"/>
              </a:ext>
            </a:extLst>
          </p:cNvPr>
          <p:cNvSpPr/>
          <p:nvPr/>
        </p:nvSpPr>
        <p:spPr>
          <a:xfrm>
            <a:off x="4164209" y="2599141"/>
            <a:ext cx="92765" cy="96180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8" name="Cruz 207">
            <a:extLst>
              <a:ext uri="{FF2B5EF4-FFF2-40B4-BE49-F238E27FC236}">
                <a16:creationId xmlns:a16="http://schemas.microsoft.com/office/drawing/2014/main" id="{AAC3C415-32D8-7C42-93D6-85734EBC6E58}"/>
              </a:ext>
            </a:extLst>
          </p:cNvPr>
          <p:cNvSpPr/>
          <p:nvPr/>
        </p:nvSpPr>
        <p:spPr>
          <a:xfrm>
            <a:off x="2274198" y="2568293"/>
            <a:ext cx="92765" cy="96180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06" name="Conexão Reta 1205">
            <a:extLst>
              <a:ext uri="{FF2B5EF4-FFF2-40B4-BE49-F238E27FC236}">
                <a16:creationId xmlns:a16="http://schemas.microsoft.com/office/drawing/2014/main" id="{8A586BF8-996B-F74D-836A-0FC90494509B}"/>
              </a:ext>
            </a:extLst>
          </p:cNvPr>
          <p:cNvCxnSpPr>
            <a:cxnSpLocks/>
          </p:cNvCxnSpPr>
          <p:nvPr/>
        </p:nvCxnSpPr>
        <p:spPr>
          <a:xfrm flipH="1">
            <a:off x="1992384" y="1521610"/>
            <a:ext cx="984339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8" name="Conexão Reta 1207">
            <a:extLst>
              <a:ext uri="{FF2B5EF4-FFF2-40B4-BE49-F238E27FC236}">
                <a16:creationId xmlns:a16="http://schemas.microsoft.com/office/drawing/2014/main" id="{7030B213-0376-5341-BAC8-D96707D20273}"/>
              </a:ext>
            </a:extLst>
          </p:cNvPr>
          <p:cNvCxnSpPr>
            <a:cxnSpLocks/>
          </p:cNvCxnSpPr>
          <p:nvPr/>
        </p:nvCxnSpPr>
        <p:spPr>
          <a:xfrm flipV="1">
            <a:off x="2007196" y="1521612"/>
            <a:ext cx="0" cy="13809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ruz 82">
            <a:extLst>
              <a:ext uri="{FF2B5EF4-FFF2-40B4-BE49-F238E27FC236}">
                <a16:creationId xmlns:a16="http://schemas.microsoft.com/office/drawing/2014/main" id="{7610F0AC-9FA2-5941-9839-8CC10457C952}"/>
              </a:ext>
            </a:extLst>
          </p:cNvPr>
          <p:cNvSpPr/>
          <p:nvPr/>
        </p:nvSpPr>
        <p:spPr>
          <a:xfrm>
            <a:off x="11806274" y="1609002"/>
            <a:ext cx="92765" cy="96180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0799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5058</TotalTime>
  <Words>31</Words>
  <Application>Microsoft Macintosh PowerPoint</Application>
  <PresentationFormat>Ecrã Panorâmico</PresentationFormat>
  <Paragraphs>9</Paragraphs>
  <Slides>2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Flores (1171409)</dc:creator>
  <cp:lastModifiedBy>João Flores (1171409)</cp:lastModifiedBy>
  <cp:revision>103</cp:revision>
  <dcterms:created xsi:type="dcterms:W3CDTF">2019-02-28T21:38:25Z</dcterms:created>
  <dcterms:modified xsi:type="dcterms:W3CDTF">2019-03-04T18:25:41Z</dcterms:modified>
</cp:coreProperties>
</file>