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96" r:id="rId4"/>
    <p:sldId id="307" r:id="rId5"/>
    <p:sldId id="300" r:id="rId6"/>
    <p:sldId id="301" r:id="rId7"/>
    <p:sldId id="302" r:id="rId8"/>
    <p:sldId id="303" r:id="rId9"/>
    <p:sldId id="305" r:id="rId10"/>
    <p:sldId id="306" r:id="rId11"/>
    <p:sldId id="304" r:id="rId12"/>
    <p:sldId id="299" r:id="rId13"/>
    <p:sldId id="30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298" r:id="rId24"/>
    <p:sldId id="326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910C"/>
    <a:srgbClr val="FE9611"/>
    <a:srgbClr val="006600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150" d="100"/>
          <a:sy n="150" d="100"/>
        </p:scale>
        <p:origin x="-6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04 </a:t>
            </a:r>
            <a:r>
              <a:rPr lang="pt-BR" dirty="0"/>
              <a:t>– </a:t>
            </a:r>
            <a:r>
              <a:rPr lang="pt-BR" dirty="0" smtClean="0"/>
              <a:t>Transformações de intensidade 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SIN 392 – Introdução ao Processamento e Imagens </a:t>
            </a:r>
            <a:r>
              <a:rPr lang="pt-BR" sz="2400" smtClean="0">
                <a:solidFill>
                  <a:schemeClr val="bg1"/>
                </a:solidFill>
              </a:rPr>
              <a:t>(2023-1)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79333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9893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604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6958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1401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5008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05855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95961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57280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1401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84825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25490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19941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9957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1401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21803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05453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14262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2259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5812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9814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9530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10927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64203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1401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32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81321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47318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9274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22994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07753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6881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31505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137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4220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92229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42819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80757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67621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4466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275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3030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90888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2948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4346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59521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</a:p>
          <a:p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transformação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26843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64361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2918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34474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66825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73111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62628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43086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8447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5894814" y="1142999"/>
            <a:ext cx="0" cy="253239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3466214" y="1142999"/>
            <a:ext cx="24286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4270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8536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0173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97210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Função de transformação</a:t>
            </a:r>
            <a:endParaRPr lang="pt-BR" sz="14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0038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5894814" y="1142999"/>
            <a:ext cx="0" cy="253239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3466214" y="1142999"/>
            <a:ext cx="24286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45151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Seções 3.1 e 3.2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pPr lvl="2"/>
            <a:r>
              <a:rPr lang="pt-BR" dirty="0" smtClean="0"/>
              <a:t>Seções 3.1 até 3.2.3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	Seção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{Transformações de intensidade 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2819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0934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77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90881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771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84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23594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48446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580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88009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1216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101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0127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0231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73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7919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2088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08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18495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26957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tx1"/>
                </a:solidFill>
              </a:rPr>
              <a:t>Tamanho da imagem:</a:t>
            </a:r>
            <a:r>
              <a:rPr lang="pt-BR" sz="1200" dirty="0" smtClean="0">
                <a:solidFill>
                  <a:schemeClr val="tx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tx1"/>
                </a:solidFill>
              </a:rPr>
              <a:t>Profundidade:</a:t>
            </a:r>
            <a:r>
              <a:rPr lang="pt-BR" sz="1200" dirty="0" smtClean="0">
                <a:solidFill>
                  <a:schemeClr val="tx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tx1"/>
                </a:solidFill>
              </a:rPr>
              <a:t>3</a:t>
            </a:r>
            <a:r>
              <a:rPr lang="pt-BR" sz="1200" dirty="0" smtClean="0">
                <a:solidFill>
                  <a:schemeClr val="tx1"/>
                </a:solidFill>
              </a:rPr>
              <a:t> = 8 níveis de cinza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079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35444</TotalTime>
  <Words>2925</Words>
  <Application>Microsoft Office PowerPoint</Application>
  <PresentationFormat>Apresentação na tela (16:9)</PresentationFormat>
  <Paragraphs>2077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Aula 04 – Transformações de intensidade I</vt:lpstr>
      <vt:lpstr>Roteiro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287</cp:revision>
  <dcterms:created xsi:type="dcterms:W3CDTF">2020-06-26T12:40:46Z</dcterms:created>
  <dcterms:modified xsi:type="dcterms:W3CDTF">2024-01-26T22:22:25Z</dcterms:modified>
</cp:coreProperties>
</file>