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314" r:id="rId4"/>
    <p:sldId id="330" r:id="rId5"/>
    <p:sldId id="319" r:id="rId6"/>
    <p:sldId id="315" r:id="rId7"/>
    <p:sldId id="316" r:id="rId8"/>
    <p:sldId id="318" r:id="rId9"/>
    <p:sldId id="321" r:id="rId10"/>
    <p:sldId id="320" r:id="rId11"/>
    <p:sldId id="322" r:id="rId12"/>
    <p:sldId id="323" r:id="rId13"/>
    <p:sldId id="324" r:id="rId14"/>
    <p:sldId id="325" r:id="rId15"/>
    <p:sldId id="298" r:id="rId16"/>
    <p:sldId id="326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910C"/>
    <a:srgbClr val="FE9611"/>
    <a:srgbClr val="006600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05 </a:t>
            </a:r>
            <a:r>
              <a:rPr lang="pt-BR" dirty="0"/>
              <a:t>– </a:t>
            </a:r>
            <a:r>
              <a:rPr lang="pt-BR" dirty="0" smtClean="0"/>
              <a:t>Transformações de intensidade II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SIN 392 – Introdução ao Processamento e Imagens (2023-1)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5808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3041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98179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5981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0337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7979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5635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23703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25558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0720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3163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9136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99125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8670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88101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28684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209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58859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17738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63286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19484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9187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2005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1208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 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06665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28460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70863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66793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51430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4908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 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>
            <a:stCxn id="31" idx="1"/>
            <a:endCxn id="32" idx="1"/>
          </p:cNvCxnSpPr>
          <p:nvPr/>
        </p:nvCxnSpPr>
        <p:spPr>
          <a:xfrm flipV="1">
            <a:off x="3928691" y="3913436"/>
            <a:ext cx="216687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32" idx="1"/>
            <a:endCxn id="33" idx="1"/>
          </p:cNvCxnSpPr>
          <p:nvPr/>
        </p:nvCxnSpPr>
        <p:spPr>
          <a:xfrm flipV="1">
            <a:off x="4145378" y="3481990"/>
            <a:ext cx="216687" cy="4314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3" idx="1"/>
            <a:endCxn id="34" idx="1"/>
          </p:cNvCxnSpPr>
          <p:nvPr/>
        </p:nvCxnSpPr>
        <p:spPr>
          <a:xfrm flipV="1">
            <a:off x="4362065" y="3047260"/>
            <a:ext cx="212317" cy="4347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4" idx="1"/>
            <a:endCxn id="35" idx="3"/>
          </p:cNvCxnSpPr>
          <p:nvPr/>
        </p:nvCxnSpPr>
        <p:spPr>
          <a:xfrm flipV="1">
            <a:off x="4574382" y="3046959"/>
            <a:ext cx="866453" cy="30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928691" y="4237484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145378" y="3805436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362065" y="3373990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574382" y="2939260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24835" y="2938959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12203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MARQUES FILHO, O.; VIEIRA NETO, H. Processamento digital de imagens. </a:t>
            </a:r>
            <a:r>
              <a:rPr lang="pt-BR" dirty="0" err="1" smtClean="0"/>
              <a:t>Brasport</a:t>
            </a:r>
            <a:r>
              <a:rPr lang="pt-BR" dirty="0" smtClean="0"/>
              <a:t>, 1999.</a:t>
            </a:r>
          </a:p>
          <a:p>
            <a:pPr lvl="1"/>
            <a:r>
              <a:rPr lang="pt-BR" dirty="0" smtClean="0"/>
              <a:t>Disponível para download no site do autor (Exclusivo para uso pessoal)</a:t>
            </a:r>
          </a:p>
          <a:p>
            <a:pPr lvl="1"/>
            <a:r>
              <a:rPr lang="pt-BR" dirty="0" smtClean="0">
                <a:hlinkClick r:id="rId2"/>
              </a:rPr>
              <a:t>http://dainf.ct.utfpr.edu.br/~hvieir/pub.html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Seções 3.1 e 3.2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GONZALEZ, R.C.; WOODS, R.E.; Processamento Digital de Imagens. 3ª edição. Editora Pearson, 2009.</a:t>
            </a:r>
          </a:p>
          <a:p>
            <a:pPr lvl="1"/>
            <a:r>
              <a:rPr lang="pt-BR" dirty="0" smtClean="0"/>
              <a:t>Disponível na Biblioteca Virtual da Pearson.</a:t>
            </a:r>
          </a:p>
          <a:p>
            <a:pPr lvl="2"/>
            <a:r>
              <a:rPr lang="pt-BR" dirty="0" smtClean="0"/>
              <a:t>Seções 3.1 até 3.2.3</a:t>
            </a:r>
          </a:p>
          <a:p>
            <a:endParaRPr lang="pt-BR" dirty="0" smtClean="0"/>
          </a:p>
          <a:p>
            <a:r>
              <a:rPr lang="pt-BR" dirty="0" smtClean="0"/>
              <a:t>J. E. R. Queiroz, H. M. Gomes. Introdução ao Processamento Digital de Imagens. RITA. v. 13, 2006.</a:t>
            </a:r>
          </a:p>
          <a:p>
            <a:pPr lvl="1"/>
            <a:r>
              <a:rPr lang="pt-BR" dirty="0" smtClean="0">
                <a:hlinkClick r:id="rId3"/>
              </a:rPr>
              <a:t>http://www.dsc.ufcg.edu.br/~hmg/disciplinas/graduacao/vc-2016.2/Rita-Tutorial-PDI.pdf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	Seção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{Transformações de intensidade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II},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Equalização </a:t>
            </a:r>
            <a:r>
              <a:rPr lang="pt-BR" dirty="0"/>
              <a:t>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7114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44063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7255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97610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72836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0997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63847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66697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63364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44013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04732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3430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2173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3293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3396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34523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49796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251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4809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01244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2351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897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95941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824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12864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2664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53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08568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4027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94775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58839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original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Imagem processada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7736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58479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47315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/>
              <a:t>Histograma normalizado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2383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tx1"/>
                </a:solidFill>
              </a:rPr>
              <a:t>3</a:t>
            </a:r>
            <a:r>
              <a:rPr lang="pt-BR" sz="900" dirty="0" smtClean="0">
                <a:solidFill>
                  <a:schemeClr val="tx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tx1"/>
                </a:solidFill>
              </a:rPr>
              <a:t>Intervalo de níveis de cinza: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28352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36202</TotalTime>
  <Words>3530</Words>
  <Application>Microsoft Office PowerPoint</Application>
  <PresentationFormat>Apresentação na tela (16:9)</PresentationFormat>
  <Paragraphs>1950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Aula 05 – Transformações de intensidade II</vt:lpstr>
      <vt:lpstr>Roteiro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292</cp:revision>
  <dcterms:created xsi:type="dcterms:W3CDTF">2020-06-26T12:40:46Z</dcterms:created>
  <dcterms:modified xsi:type="dcterms:W3CDTF">2024-01-26T22:23:17Z</dcterms:modified>
</cp:coreProperties>
</file>