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288" r:id="rId3"/>
    <p:sldId id="333" r:id="rId4"/>
    <p:sldId id="293" r:id="rId5"/>
    <p:sldId id="330" r:id="rId6"/>
    <p:sldId id="331" r:id="rId7"/>
    <p:sldId id="332" r:id="rId8"/>
    <p:sldId id="318" r:id="rId9"/>
    <p:sldId id="295" r:id="rId10"/>
    <p:sldId id="310" r:id="rId11"/>
    <p:sldId id="311" r:id="rId12"/>
    <p:sldId id="300" r:id="rId13"/>
    <p:sldId id="302" r:id="rId14"/>
    <p:sldId id="303" r:id="rId15"/>
    <p:sldId id="308" r:id="rId16"/>
    <p:sldId id="312" r:id="rId17"/>
    <p:sldId id="313" r:id="rId18"/>
    <p:sldId id="319" r:id="rId19"/>
    <p:sldId id="321" r:id="rId20"/>
    <p:sldId id="324" r:id="rId21"/>
    <p:sldId id="323" r:id="rId22"/>
    <p:sldId id="322" r:id="rId23"/>
    <p:sldId id="325" r:id="rId24"/>
    <p:sldId id="326" r:id="rId25"/>
    <p:sldId id="327" r:id="rId26"/>
    <p:sldId id="328" r:id="rId27"/>
    <p:sldId id="329" r:id="rId28"/>
    <p:sldId id="316" r:id="rId29"/>
    <p:sldId id="298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35608A"/>
    <a:srgbClr val="FF0000"/>
    <a:srgbClr val="000000"/>
    <a:srgbClr val="006600"/>
    <a:srgbClr val="C3A63B"/>
    <a:srgbClr val="791D1F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06 </a:t>
            </a:r>
            <a:r>
              <a:rPr lang="pt-BR" dirty="0"/>
              <a:t>– </a:t>
            </a:r>
            <a:r>
              <a:rPr lang="pt-BR" dirty="0" smtClean="0"/>
              <a:t>Filtragem espacial 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2357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021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63352" y="3930046"/>
            <a:ext cx="8789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padding</a:t>
            </a:r>
            <a:endParaRPr lang="pt-B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01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7831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9630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304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40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137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7507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67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2446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5968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3425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convolução</a:t>
            </a:r>
            <a:endParaRPr lang="pt-B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34977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51515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596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217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92131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sp>
        <p:nvSpPr>
          <p:cNvPr id="10" name="Seta circular 9"/>
          <p:cNvSpPr/>
          <p:nvPr/>
        </p:nvSpPr>
        <p:spPr>
          <a:xfrm rot="5400000">
            <a:off x="4572000" y="1684718"/>
            <a:ext cx="1325848" cy="1325848"/>
          </a:xfrm>
          <a:prstGeom prst="circular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smtClean="0"/>
              <a:t>correlação</a:t>
            </a:r>
          </a:p>
        </p:txBody>
      </p:sp>
    </p:spTree>
    <p:extLst>
      <p:ext uri="{BB962C8B-B14F-4D97-AF65-F5344CB8AC3E}">
        <p14:creationId xmlns:p14="http://schemas.microsoft.com/office/powerpoint/2010/main" val="398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14560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43906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95837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84060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sp>
        <p:nvSpPr>
          <p:cNvPr id="21" name="Seta circular 20"/>
          <p:cNvSpPr/>
          <p:nvPr/>
        </p:nvSpPr>
        <p:spPr>
          <a:xfrm rot="5400000">
            <a:off x="4572000" y="1684718"/>
            <a:ext cx="1325848" cy="1325848"/>
          </a:xfrm>
          <a:prstGeom prst="circular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smtClean="0"/>
              <a:t>correlação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4718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6971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43798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73123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6+1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58957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82768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1455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4559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=45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×3+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×2+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1965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88806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4995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79737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=65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×3+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×2+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0274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17844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8798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6929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776700" y="1694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776700" y="2090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776700" y="2486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768288" y="2882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61664" y="1694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361664" y="2090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361664" y="2487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353252" y="2883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Convolução</a:t>
            </a:r>
            <a:r>
              <a:rPr lang="pt-BR" dirty="0" smtClean="0"/>
              <a:t> e correlação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7808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991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9182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8666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776700" y="1694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776700" y="2090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776700" y="2486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768288" y="2882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61664" y="1694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361664" y="2090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361664" y="2487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353252" y="2883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29" idx="1"/>
            <a:endCxn id="26" idx="3"/>
          </p:cNvCxnSpPr>
          <p:nvPr/>
        </p:nvCxnSpPr>
        <p:spPr>
          <a:xfrm flipH="1">
            <a:off x="7172700" y="1892789"/>
            <a:ext cx="1188964" cy="395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0" idx="1"/>
            <a:endCxn id="27" idx="3"/>
          </p:cNvCxnSpPr>
          <p:nvPr/>
        </p:nvCxnSpPr>
        <p:spPr>
          <a:xfrm flipH="1">
            <a:off x="7172700" y="2288789"/>
            <a:ext cx="1188964" cy="39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1" idx="1"/>
            <a:endCxn id="28" idx="3"/>
          </p:cNvCxnSpPr>
          <p:nvPr/>
        </p:nvCxnSpPr>
        <p:spPr>
          <a:xfrm flipH="1">
            <a:off x="7164288" y="2685171"/>
            <a:ext cx="1197376" cy="395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1" idx="3"/>
            <a:endCxn id="29" idx="1"/>
          </p:cNvCxnSpPr>
          <p:nvPr/>
        </p:nvCxnSpPr>
        <p:spPr>
          <a:xfrm>
            <a:off x="7172700" y="1892407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6" idx="3"/>
            <a:endCxn id="30" idx="1"/>
          </p:cNvCxnSpPr>
          <p:nvPr/>
        </p:nvCxnSpPr>
        <p:spPr>
          <a:xfrm>
            <a:off x="7172700" y="2288407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7" idx="3"/>
            <a:endCxn id="31" idx="1"/>
          </p:cNvCxnSpPr>
          <p:nvPr/>
        </p:nvCxnSpPr>
        <p:spPr>
          <a:xfrm>
            <a:off x="7172700" y="2684789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8" idx="3"/>
            <a:endCxn id="32" idx="1"/>
          </p:cNvCxnSpPr>
          <p:nvPr/>
        </p:nvCxnSpPr>
        <p:spPr>
          <a:xfrm>
            <a:off x="7164288" y="3080789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43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92581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7902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9809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6519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160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5653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2158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60009" cy="756000"/>
            <a:chOff x="270411" y="4149160"/>
            <a:chExt cx="6860009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346936" y="4357883"/>
                  <a:ext cx="78348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=101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936" y="4357883"/>
                  <a:ext cx="783484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46226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6431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0284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5183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=60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+0×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21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6001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2210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46703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22979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=70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1473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9154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273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3229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=70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2×9+3×8+0×7+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3×6+2×5+0×4+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07945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77136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45548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82478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09682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268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02047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55661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/>
              <a:t>w(</a:t>
            </a:r>
            <a:r>
              <a:rPr lang="pt-BR" sz="1000" i="1" dirty="0" err="1" smtClean="0"/>
              <a:t>s,t</a:t>
            </a:r>
            <a:r>
              <a:rPr lang="pt-BR" sz="1000" i="1" dirty="0" smtClean="0"/>
              <a:t>) </a:t>
            </a:r>
            <a:r>
              <a:rPr lang="pt-BR" sz="1000" i="1" dirty="0" err="1" smtClean="0"/>
              <a:t>rotacionado</a:t>
            </a:r>
            <a:r>
              <a:rPr lang="pt-BR" sz="1000" i="1" dirty="0" smtClean="0"/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MARQUES FILHO, O.; VIEIRA NETO, H. Processamento digital de imagens. </a:t>
            </a:r>
            <a:r>
              <a:rPr lang="pt-BR" dirty="0" err="1" smtClean="0"/>
              <a:t>Brasport</a:t>
            </a:r>
            <a:r>
              <a:rPr lang="pt-BR" dirty="0" smtClean="0"/>
              <a:t>, 1999.</a:t>
            </a:r>
          </a:p>
          <a:p>
            <a:pPr lvl="1"/>
            <a:r>
              <a:rPr lang="pt-BR" dirty="0" smtClean="0"/>
              <a:t>Disponível para download no site do autor (Exclusivo para uso pessoal)</a:t>
            </a:r>
          </a:p>
          <a:p>
            <a:pPr lvl="1"/>
            <a:r>
              <a:rPr lang="pt-BR" dirty="0" smtClean="0">
                <a:hlinkClick r:id="rId2"/>
              </a:rPr>
              <a:t>http://dainf.ct.utfpr.edu.br/~hvieir/pub.html</a:t>
            </a: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GONZALEZ, R.C.; WOODS, R.E.; Processamento Digital de Imagens. 3ª edição. Editora Pearson, 2009.</a:t>
            </a:r>
          </a:p>
          <a:p>
            <a:endParaRPr lang="pt-BR" dirty="0" smtClean="0"/>
          </a:p>
          <a:p>
            <a:r>
              <a:rPr lang="pt-BR" dirty="0" smtClean="0"/>
              <a:t>J. E. R. Queiroz, H. M. Gomes. Introdução ao Processamento Digital de Imagens. RITA. v. 13, 2006.</a:t>
            </a:r>
          </a:p>
          <a:p>
            <a:pPr lvl="1"/>
            <a:r>
              <a:rPr lang="pt-BR" dirty="0" smtClean="0">
                <a:hlinkClick r:id="rId3"/>
              </a:rPr>
              <a:t>http://www.dsc.ufcg.edu.br/~hmg/disciplinas/graduacao/vc-2016.2/Rita-Tutorial-PDI.pdf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27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{Filtragem espacial 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Convolução</a:t>
            </a:r>
            <a:r>
              <a:rPr lang="pt-BR" dirty="0" smtClean="0"/>
              <a:t> e correlação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0" y="3352540"/>
                <a:ext cx="3779912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540"/>
                <a:ext cx="3779912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0" y="1938400"/>
                <a:ext cx="3779912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8400"/>
                <a:ext cx="3779912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Correlação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Convolução</a:t>
            </a:r>
            <a:endParaRPr lang="pt-BR" sz="1400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98560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8221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Correlação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Convolução</a:t>
            </a:r>
            <a:endParaRPr lang="pt-BR" sz="1400" b="1" dirty="0"/>
          </a:p>
        </p:txBody>
      </p:sp>
      <p:sp>
        <p:nvSpPr>
          <p:cNvPr id="10" name="Seta para a direita 9"/>
          <p:cNvSpPr/>
          <p:nvPr/>
        </p:nvSpPr>
        <p:spPr>
          <a:xfrm rot="18900000" flipH="1" flipV="1">
            <a:off x="2995716" y="1888784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 rot="18900000" flipH="1" flipV="1">
            <a:off x="2532879" y="1888784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rot="18900000" flipH="1" flipV="1">
            <a:off x="2995716" y="3305697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para a direita 12"/>
          <p:cNvSpPr/>
          <p:nvPr/>
        </p:nvSpPr>
        <p:spPr>
          <a:xfrm rot="18900000" flipH="1" flipV="1">
            <a:off x="2532879" y="3305697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3233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32558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Correlação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Convolução</a:t>
            </a:r>
            <a:endParaRPr lang="pt-BR" sz="1400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13520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7084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Correlação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Convolução</a:t>
            </a:r>
            <a:endParaRPr lang="pt-BR" sz="1400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97872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84044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02782" y="3749717"/>
            <a:ext cx="8789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padding</a:t>
            </a:r>
            <a:endParaRPr lang="pt-B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32830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Convolução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8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0564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7974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041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38147</TotalTime>
  <Words>4172</Words>
  <Application>Microsoft Office PowerPoint</Application>
  <PresentationFormat>Apresentação na tela (16:9)</PresentationFormat>
  <Paragraphs>2403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Aula 06 – Filtragem espacial I</vt:lpstr>
      <vt:lpstr>Roteiro</vt:lpstr>
      <vt:lpstr>Convolução e correlação</vt:lpstr>
      <vt:lpstr>Convolução e Correlação</vt:lpstr>
      <vt:lpstr>Convolução e correlação</vt:lpstr>
      <vt:lpstr>Convolução e correlação</vt:lpstr>
      <vt:lpstr>Convolução e correlação</vt:lpstr>
      <vt:lpstr>Exemplo: Convolução 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297</cp:revision>
  <dcterms:created xsi:type="dcterms:W3CDTF">2020-06-26T12:40:46Z</dcterms:created>
  <dcterms:modified xsi:type="dcterms:W3CDTF">2024-01-26T22:23:44Z</dcterms:modified>
</cp:coreProperties>
</file>