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89" r:id="rId2"/>
    <p:sldId id="297" r:id="rId3"/>
    <p:sldId id="290" r:id="rId4"/>
    <p:sldId id="292" r:id="rId5"/>
    <p:sldId id="293" r:id="rId6"/>
    <p:sldId id="295" r:id="rId7"/>
    <p:sldId id="296" r:id="rId8"/>
    <p:sldId id="288" r:id="rId9"/>
    <p:sldId id="294" r:id="rId10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006600"/>
    <a:srgbClr val="F9910C"/>
    <a:srgbClr val="FE9611"/>
    <a:srgbClr val="C3A63B"/>
    <a:srgbClr val="791D1F"/>
    <a:srgbClr val="0000FF"/>
    <a:srgbClr val="4F81BD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4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373C-F4F0-4CFB-B120-261A675FF89F}" type="datetimeFigureOut">
              <a:rPr lang="pt-BR" smtClean="0"/>
              <a:t>27/01/2024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2CB84-7A95-4510-9514-5DFC6281C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anchor="t"/>
          <a:lstStyle>
            <a:lvl1pPr algn="l">
              <a:defRPr sz="3200">
                <a:solidFill>
                  <a:srgbClr val="000000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  <a:noFill/>
          <a:ln>
            <a:noFill/>
          </a:ln>
        </p:spPr>
        <p:txBody>
          <a:bodyPr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78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768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29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8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0" y="4951526"/>
            <a:ext cx="6300192" cy="19197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76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910" y="555526"/>
            <a:ext cx="9143090" cy="43924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910" y="3308808"/>
            <a:ext cx="9144000" cy="1008668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05176"/>
            <a:ext cx="9143999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2180035"/>
            <a:ext cx="9143999" cy="112514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52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6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5526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55526"/>
            <a:ext cx="4496370" cy="479822"/>
          </a:xfrm>
          <a:ln>
            <a:solidFill>
              <a:schemeClr val="tx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0" y="1059582"/>
            <a:ext cx="4497388" cy="3888432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99992" y="555526"/>
            <a:ext cx="464400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499992" y="1059582"/>
            <a:ext cx="4644008" cy="38884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66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0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64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57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UFV – Campus Rio Paranaíba – Prof. João Fernando Mari – joaof.mari@ufv.br – SIN 251 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13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0" cy="180000"/>
          </a:xfrm>
          <a:prstGeom prst="rect">
            <a:avLst/>
          </a:prstGeom>
          <a:solidFill>
            <a:srgbClr val="C3A63B"/>
          </a:solidFill>
          <a:ln w="12700">
            <a:solidFill>
              <a:srgbClr val="C3A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 userDrawn="1"/>
        </p:nvSpPr>
        <p:spPr>
          <a:xfrm>
            <a:off x="2339752" y="0"/>
            <a:ext cx="6804248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4952700"/>
            <a:ext cx="9144000" cy="190800"/>
          </a:xfrm>
          <a:prstGeom prst="rect">
            <a:avLst/>
          </a:prstGeom>
          <a:solidFill>
            <a:srgbClr val="791D1F"/>
          </a:solidFill>
          <a:ln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40000"/>
            <a:ext cx="9144000" cy="440801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0" y="4951526"/>
            <a:ext cx="6300192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0">
                <a:solidFill>
                  <a:schemeClr val="bg1"/>
                </a:solidFill>
              </a:defRPr>
            </a:lvl1pPr>
          </a:lstStyle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00269" y="4948014"/>
            <a:ext cx="1043731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916" y="-12584"/>
            <a:ext cx="1034230" cy="57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22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oaofmari.github.i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c.ufcg.edu.br/~hmg/disciplinas/graduacao/vc-2016.2/Rita-Tutorial-PDI.pdf" TargetMode="External"/><Relationship Id="rId2" Type="http://schemas.openxmlformats.org/officeDocument/2006/relationships/hyperlink" Target="http://dainf.ct.utfpr.edu.br/~hvieir/pub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</a:t>
            </a:r>
            <a:r>
              <a:rPr lang="pt-BR" dirty="0" smtClean="0"/>
              <a:t>08 </a:t>
            </a:r>
            <a:r>
              <a:rPr lang="pt-BR" dirty="0"/>
              <a:t>– Segmentação de imagens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pt-BR" dirty="0"/>
              <a:t>Prof. João Fernando Mari</a:t>
            </a:r>
          </a:p>
          <a:p>
            <a:pPr lvl="0"/>
            <a:r>
              <a:rPr lang="pt-BR" sz="1400" i="1" dirty="0">
                <a:hlinkClick r:id="rId2"/>
              </a:rPr>
              <a:t>joaofmari.github.io </a:t>
            </a:r>
            <a:endParaRPr lang="pt-BR" sz="1400" i="1" dirty="0"/>
          </a:p>
          <a:p>
            <a:pPr lvl="0"/>
            <a:r>
              <a:rPr lang="pt-BR" sz="1400" i="1" dirty="0"/>
              <a:t>joaof.mari@ufv.br</a:t>
            </a:r>
          </a:p>
          <a:p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200" dirty="0">
                <a:solidFill>
                  <a:schemeClr val="bg1"/>
                </a:solidFill>
              </a:rPr>
              <a:t>SIN 392 – Introdução ao Processamento Digital de Imagens (</a:t>
            </a:r>
            <a:r>
              <a:rPr lang="pt-BR" sz="2200" dirty="0" smtClean="0">
                <a:solidFill>
                  <a:schemeClr val="bg1"/>
                </a:solidFill>
              </a:rPr>
              <a:t>2023-1)</a:t>
            </a:r>
            <a:endParaRPr lang="pt-BR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7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200" dirty="0">
                <a:solidFill>
                  <a:schemeClr val="bg1"/>
                </a:solidFill>
              </a:rPr>
              <a:t>SIN 392 – Introdução ao Processamento Digital de Imagens (</a:t>
            </a:r>
            <a:r>
              <a:rPr lang="pt-BR" sz="2200" dirty="0" smtClean="0">
                <a:solidFill>
                  <a:schemeClr val="bg1"/>
                </a:solidFill>
              </a:rPr>
              <a:t>2023-1)</a:t>
            </a:r>
            <a:endParaRPr lang="pt-BR" sz="2200" dirty="0">
              <a:solidFill>
                <a:schemeClr val="bg1"/>
              </a:solidFill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50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Segmentação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674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pSp>
        <p:nvGrpSpPr>
          <p:cNvPr id="7" name="Grupo 6"/>
          <p:cNvGrpSpPr/>
          <p:nvPr/>
        </p:nvGrpSpPr>
        <p:grpSpPr>
          <a:xfrm>
            <a:off x="1008265" y="1463277"/>
            <a:ext cx="2772657" cy="1358241"/>
            <a:chOff x="211235" y="1562328"/>
            <a:chExt cx="4025107" cy="1971778"/>
          </a:xfrm>
        </p:grpSpPr>
        <p:sp>
          <p:nvSpPr>
            <p:cNvPr id="65" name="Retângulo 64"/>
            <p:cNvSpPr/>
            <p:nvPr/>
          </p:nvSpPr>
          <p:spPr>
            <a:xfrm>
              <a:off x="211235" y="1562328"/>
              <a:ext cx="3733344" cy="1701217"/>
            </a:xfrm>
            <a:prstGeom prst="rect">
              <a:avLst/>
            </a:prstGeom>
            <a:gradFill flip="none" rotWithShape="1">
              <a:gsLst>
                <a:gs pos="0">
                  <a:srgbClr val="00B0F0"/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6" name="Grupo 65"/>
            <p:cNvGrpSpPr/>
            <p:nvPr/>
          </p:nvGrpSpPr>
          <p:grpSpPr>
            <a:xfrm>
              <a:off x="2142718" y="2056562"/>
              <a:ext cx="2093624" cy="1240772"/>
              <a:chOff x="4656622" y="1637090"/>
              <a:chExt cx="2733517" cy="1620000"/>
            </a:xfrm>
            <a:solidFill>
              <a:schemeClr val="bg1"/>
            </a:solidFill>
          </p:grpSpPr>
          <p:sp>
            <p:nvSpPr>
              <p:cNvPr id="68" name="Trapezoide 67"/>
              <p:cNvSpPr/>
              <p:nvPr/>
            </p:nvSpPr>
            <p:spPr>
              <a:xfrm>
                <a:off x="4656622" y="1637090"/>
                <a:ext cx="1979999" cy="1620000"/>
              </a:xfrm>
              <a:prstGeom prst="trapezoid">
                <a:avLst>
                  <a:gd name="adj" fmla="val 678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Trapezoide 68"/>
              <p:cNvSpPr/>
              <p:nvPr/>
            </p:nvSpPr>
            <p:spPr>
              <a:xfrm>
                <a:off x="5770139" y="1992946"/>
                <a:ext cx="1620000" cy="1260000"/>
              </a:xfrm>
              <a:prstGeom prst="trapezoid">
                <a:avLst>
                  <a:gd name="adj" fmla="val 678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7" name="Triângulo isósceles 66"/>
            <p:cNvSpPr/>
            <p:nvPr/>
          </p:nvSpPr>
          <p:spPr>
            <a:xfrm>
              <a:off x="1026990" y="1965270"/>
              <a:ext cx="2097073" cy="156883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Retângulo 8"/>
          <p:cNvSpPr/>
          <p:nvPr/>
        </p:nvSpPr>
        <p:spPr>
          <a:xfrm>
            <a:off x="1007604" y="2635144"/>
            <a:ext cx="2571679" cy="1399812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retângulo 9"/>
          <p:cNvSpPr/>
          <p:nvPr/>
        </p:nvSpPr>
        <p:spPr>
          <a:xfrm rot="5400000">
            <a:off x="1327604" y="2315144"/>
            <a:ext cx="911775" cy="1551774"/>
          </a:xfrm>
          <a:prstGeom prst="rtTriangl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tx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1007604" y="1463277"/>
            <a:ext cx="2571679" cy="1171867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retângulo 11"/>
          <p:cNvSpPr/>
          <p:nvPr/>
        </p:nvSpPr>
        <p:spPr>
          <a:xfrm rot="5400000">
            <a:off x="1327604" y="2315144"/>
            <a:ext cx="911775" cy="1551774"/>
          </a:xfrm>
          <a:prstGeom prst="rtTriangl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chemeClr val="tx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2066264" y="3280985"/>
            <a:ext cx="454362" cy="478049"/>
          </a:xfrm>
          <a:prstGeom prst="rect">
            <a:avLst/>
          </a:prstGeom>
          <a:gradFill>
            <a:gsLst>
              <a:gs pos="0">
                <a:srgbClr val="663300"/>
              </a:gs>
              <a:gs pos="50000">
                <a:srgbClr val="996633"/>
              </a:gs>
              <a:gs pos="100000">
                <a:srgbClr val="663300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Grupo 13"/>
          <p:cNvGrpSpPr/>
          <p:nvPr/>
        </p:nvGrpSpPr>
        <p:grpSpPr>
          <a:xfrm>
            <a:off x="2337279" y="1799351"/>
            <a:ext cx="1443643" cy="854694"/>
            <a:chOff x="4716016" y="1628800"/>
            <a:chExt cx="2736304" cy="1620000"/>
          </a:xfrm>
          <a:gradFill flip="none" rotWithShape="1">
            <a:gsLst>
              <a:gs pos="0">
                <a:srgbClr val="663300"/>
              </a:gs>
              <a:gs pos="100000">
                <a:srgbClr val="996633"/>
              </a:gs>
            </a:gsLst>
            <a:lin ang="16200000" scaled="1"/>
            <a:tileRect/>
          </a:gradFill>
        </p:grpSpPr>
        <p:sp>
          <p:nvSpPr>
            <p:cNvPr id="59" name="Trapezoide 58"/>
            <p:cNvSpPr/>
            <p:nvPr/>
          </p:nvSpPr>
          <p:spPr>
            <a:xfrm>
              <a:off x="4716016" y="1628800"/>
              <a:ext cx="1980000" cy="1620000"/>
            </a:xfrm>
            <a:prstGeom prst="trapezoid">
              <a:avLst>
                <a:gd name="adj" fmla="val 6783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Trapezoide 59"/>
            <p:cNvSpPr/>
            <p:nvPr/>
          </p:nvSpPr>
          <p:spPr>
            <a:xfrm>
              <a:off x="5832320" y="1988800"/>
              <a:ext cx="1620000" cy="1260000"/>
            </a:xfrm>
            <a:prstGeom prst="trapezoid">
              <a:avLst>
                <a:gd name="adj" fmla="val 6783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1571169" y="1739199"/>
            <a:ext cx="1444549" cy="1596396"/>
            <a:chOff x="2252872" y="1268760"/>
            <a:chExt cx="2104200" cy="2679619"/>
          </a:xfrm>
          <a:gradFill flip="none" rotWithShape="1">
            <a:gsLst>
              <a:gs pos="0">
                <a:srgbClr val="00B050"/>
              </a:gs>
              <a:gs pos="100000">
                <a:srgbClr val="92D050"/>
              </a:gs>
            </a:gsLst>
            <a:lin ang="16200000" scaled="1"/>
            <a:tileRect/>
          </a:gradFill>
        </p:grpSpPr>
        <p:sp>
          <p:nvSpPr>
            <p:cNvPr id="49" name="Triângulo isósceles 48"/>
            <p:cNvSpPr/>
            <p:nvPr/>
          </p:nvSpPr>
          <p:spPr>
            <a:xfrm>
              <a:off x="2252872" y="1268760"/>
              <a:ext cx="2104200" cy="181396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Triângulo isósceles 49"/>
            <p:cNvSpPr/>
            <p:nvPr/>
          </p:nvSpPr>
          <p:spPr>
            <a:xfrm>
              <a:off x="2252872" y="2134415"/>
              <a:ext cx="2104200" cy="181396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Retângulo 17"/>
          <p:cNvSpPr/>
          <p:nvPr/>
        </p:nvSpPr>
        <p:spPr>
          <a:xfrm>
            <a:off x="3579283" y="2049210"/>
            <a:ext cx="233785" cy="699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" name="Grupo 18"/>
          <p:cNvGrpSpPr/>
          <p:nvPr/>
        </p:nvGrpSpPr>
        <p:grpSpPr>
          <a:xfrm>
            <a:off x="1007606" y="1739199"/>
            <a:ext cx="2571679" cy="2295756"/>
            <a:chOff x="211235" y="1962889"/>
            <a:chExt cx="3733344" cy="3332783"/>
          </a:xfrm>
        </p:grpSpPr>
        <p:sp>
          <p:nvSpPr>
            <p:cNvPr id="43" name="Retângulo 42"/>
            <p:cNvSpPr/>
            <p:nvPr/>
          </p:nvSpPr>
          <p:spPr>
            <a:xfrm>
              <a:off x="211235" y="3263545"/>
              <a:ext cx="3733344" cy="2032127"/>
            </a:xfrm>
            <a:prstGeom prst="rect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Triângulo retângulo 43"/>
            <p:cNvSpPr/>
            <p:nvPr/>
          </p:nvSpPr>
          <p:spPr>
            <a:xfrm rot="5400000">
              <a:off x="675783" y="2798997"/>
              <a:ext cx="1323637" cy="2252733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1029371" y="1962889"/>
              <a:ext cx="2097073" cy="2317512"/>
              <a:chOff x="2252872" y="1268760"/>
              <a:chExt cx="2104200" cy="2679619"/>
            </a:xfrm>
            <a:solidFill>
              <a:schemeClr val="bg1"/>
            </a:solidFill>
          </p:grpSpPr>
          <p:sp>
            <p:nvSpPr>
              <p:cNvPr id="47" name="Triângulo isósceles 46"/>
              <p:cNvSpPr/>
              <p:nvPr/>
            </p:nvSpPr>
            <p:spPr>
              <a:xfrm>
                <a:off x="2252872" y="1268760"/>
                <a:ext cx="2104200" cy="181396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Triângulo isósceles 47"/>
              <p:cNvSpPr/>
              <p:nvPr/>
            </p:nvSpPr>
            <p:spPr>
              <a:xfrm>
                <a:off x="2252872" y="2134415"/>
                <a:ext cx="2104200" cy="181396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6" name="Retângulo 45"/>
            <p:cNvSpPr/>
            <p:nvPr/>
          </p:nvSpPr>
          <p:spPr>
            <a:xfrm>
              <a:off x="1748107" y="4201122"/>
              <a:ext cx="659604" cy="693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1007604" y="2388009"/>
            <a:ext cx="1594577" cy="1158910"/>
            <a:chOff x="5004048" y="3212705"/>
            <a:chExt cx="2314871" cy="1682407"/>
          </a:xfrm>
        </p:grpSpPr>
        <p:sp>
          <p:nvSpPr>
            <p:cNvPr id="39" name="Triângulo retângulo 38"/>
            <p:cNvSpPr/>
            <p:nvPr/>
          </p:nvSpPr>
          <p:spPr>
            <a:xfrm rot="5400000">
              <a:off x="5468596" y="3106927"/>
              <a:ext cx="1323637" cy="2252733"/>
            </a:xfrm>
            <a:prstGeom prst="rtTriangle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Triângulo isósceles 39"/>
            <p:cNvSpPr/>
            <p:nvPr/>
          </p:nvSpPr>
          <p:spPr>
            <a:xfrm>
              <a:off x="5822184" y="3212705"/>
              <a:ext cx="838047" cy="62695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6404519" y="3531725"/>
              <a:ext cx="914400" cy="6209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Triângulo isósceles 41"/>
            <p:cNvSpPr/>
            <p:nvPr/>
          </p:nvSpPr>
          <p:spPr>
            <a:xfrm>
              <a:off x="5971106" y="3717032"/>
              <a:ext cx="866282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1007604" y="1463277"/>
            <a:ext cx="2772657" cy="1356601"/>
            <a:chOff x="211235" y="1562328"/>
            <a:chExt cx="4025107" cy="1969397"/>
          </a:xfrm>
        </p:grpSpPr>
        <p:sp>
          <p:nvSpPr>
            <p:cNvPr id="34" name="Retângulo 33"/>
            <p:cNvSpPr/>
            <p:nvPr/>
          </p:nvSpPr>
          <p:spPr>
            <a:xfrm>
              <a:off x="211235" y="1562328"/>
              <a:ext cx="3733344" cy="1701217"/>
            </a:xfrm>
            <a:prstGeom prst="rect">
              <a:avLst/>
            </a:prstGeom>
            <a:gradFill flip="none" rotWithShape="1">
              <a:gsLst>
                <a:gs pos="0">
                  <a:srgbClr val="00B0F0"/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5" name="Grupo 34"/>
            <p:cNvGrpSpPr/>
            <p:nvPr/>
          </p:nvGrpSpPr>
          <p:grpSpPr>
            <a:xfrm>
              <a:off x="2142718" y="2056562"/>
              <a:ext cx="2093624" cy="1240772"/>
              <a:chOff x="4656622" y="1637090"/>
              <a:chExt cx="2733517" cy="1620000"/>
            </a:xfrm>
            <a:solidFill>
              <a:schemeClr val="bg1"/>
            </a:solidFill>
          </p:grpSpPr>
          <p:sp>
            <p:nvSpPr>
              <p:cNvPr id="37" name="Trapezoide 36"/>
              <p:cNvSpPr/>
              <p:nvPr/>
            </p:nvSpPr>
            <p:spPr>
              <a:xfrm>
                <a:off x="4656622" y="1637090"/>
                <a:ext cx="1979999" cy="1620000"/>
              </a:xfrm>
              <a:prstGeom prst="trapezoid">
                <a:avLst>
                  <a:gd name="adj" fmla="val 678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Trapezoide 37"/>
              <p:cNvSpPr/>
              <p:nvPr/>
            </p:nvSpPr>
            <p:spPr>
              <a:xfrm>
                <a:off x="5770139" y="1992946"/>
                <a:ext cx="1620000" cy="1260000"/>
              </a:xfrm>
              <a:prstGeom prst="trapezoid">
                <a:avLst>
                  <a:gd name="adj" fmla="val 678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6" name="Triângulo isósceles 35"/>
            <p:cNvSpPr/>
            <p:nvPr/>
          </p:nvSpPr>
          <p:spPr>
            <a:xfrm>
              <a:off x="1029371" y="1962889"/>
              <a:ext cx="2097073" cy="156883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2298988" y="1801603"/>
            <a:ext cx="1514740" cy="904648"/>
            <a:chOff x="6902905" y="930731"/>
            <a:chExt cx="2198970" cy="1313290"/>
          </a:xfrm>
        </p:grpSpPr>
        <p:grpSp>
          <p:nvGrpSpPr>
            <p:cNvPr id="29" name="Grupo 28"/>
            <p:cNvGrpSpPr/>
            <p:nvPr/>
          </p:nvGrpSpPr>
          <p:grpSpPr>
            <a:xfrm>
              <a:off x="6958492" y="930731"/>
              <a:ext cx="2095758" cy="1240772"/>
              <a:chOff x="4716016" y="1714320"/>
              <a:chExt cx="2736304" cy="1620000"/>
            </a:xfrm>
            <a:gradFill flip="none" rotWithShape="1">
              <a:gsLst>
                <a:gs pos="0">
                  <a:srgbClr val="663300"/>
                </a:gs>
                <a:gs pos="100000">
                  <a:srgbClr val="996633"/>
                </a:gs>
              </a:gsLst>
              <a:lin ang="16200000" scaled="1"/>
              <a:tileRect/>
            </a:gradFill>
          </p:grpSpPr>
          <p:sp>
            <p:nvSpPr>
              <p:cNvPr id="32" name="Trapezoide 31"/>
              <p:cNvSpPr/>
              <p:nvPr/>
            </p:nvSpPr>
            <p:spPr>
              <a:xfrm>
                <a:off x="4716016" y="1714320"/>
                <a:ext cx="1979999" cy="1620000"/>
              </a:xfrm>
              <a:prstGeom prst="trapezoid">
                <a:avLst>
                  <a:gd name="adj" fmla="val 678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Trapezoide 32"/>
              <p:cNvSpPr/>
              <p:nvPr/>
            </p:nvSpPr>
            <p:spPr>
              <a:xfrm>
                <a:off x="5832321" y="2074318"/>
                <a:ext cx="1619999" cy="1260000"/>
              </a:xfrm>
              <a:prstGeom prst="trapezoid">
                <a:avLst>
                  <a:gd name="adj" fmla="val 678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Retângulo 29"/>
            <p:cNvSpPr/>
            <p:nvPr/>
          </p:nvSpPr>
          <p:spPr>
            <a:xfrm>
              <a:off x="8762486" y="1227957"/>
              <a:ext cx="339389" cy="10160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Triângulo isósceles 30"/>
            <p:cNvSpPr/>
            <p:nvPr/>
          </p:nvSpPr>
          <p:spPr>
            <a:xfrm>
              <a:off x="6902905" y="1516537"/>
              <a:ext cx="883488" cy="66094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1571170" y="1739199"/>
            <a:ext cx="1444549" cy="2019834"/>
            <a:chOff x="6270381" y="2656879"/>
            <a:chExt cx="2097073" cy="2932223"/>
          </a:xfrm>
        </p:grpSpPr>
        <p:sp>
          <p:nvSpPr>
            <p:cNvPr id="25" name="Retângulo 24"/>
            <p:cNvSpPr/>
            <p:nvPr/>
          </p:nvSpPr>
          <p:spPr>
            <a:xfrm>
              <a:off x="6989117" y="4895112"/>
              <a:ext cx="659604" cy="693990"/>
            </a:xfrm>
            <a:prstGeom prst="rect">
              <a:avLst/>
            </a:prstGeom>
            <a:gradFill>
              <a:gsLst>
                <a:gs pos="0">
                  <a:srgbClr val="663300"/>
                </a:gs>
                <a:gs pos="50000">
                  <a:srgbClr val="996633"/>
                </a:gs>
                <a:gs pos="100000">
                  <a:srgbClr val="663300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6" name="Grupo 25"/>
            <p:cNvGrpSpPr/>
            <p:nvPr/>
          </p:nvGrpSpPr>
          <p:grpSpPr>
            <a:xfrm>
              <a:off x="6270381" y="2656879"/>
              <a:ext cx="2097073" cy="2317512"/>
              <a:chOff x="2252872" y="1268760"/>
              <a:chExt cx="2104200" cy="2679619"/>
            </a:xfrm>
            <a:gradFill flip="none" rotWithShape="1">
              <a:gsLst>
                <a:gs pos="0">
                  <a:srgbClr val="00B050"/>
                </a:gs>
                <a:gs pos="100000">
                  <a:srgbClr val="92D050"/>
                </a:gs>
              </a:gsLst>
              <a:lin ang="16200000" scaled="1"/>
              <a:tileRect/>
            </a:gradFill>
          </p:grpSpPr>
          <p:sp>
            <p:nvSpPr>
              <p:cNvPr id="27" name="Triângulo isósceles 26"/>
              <p:cNvSpPr/>
              <p:nvPr/>
            </p:nvSpPr>
            <p:spPr>
              <a:xfrm>
                <a:off x="2252872" y="1268760"/>
                <a:ext cx="2104200" cy="181396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Triângulo isósceles 27"/>
              <p:cNvSpPr/>
              <p:nvPr/>
            </p:nvSpPr>
            <p:spPr>
              <a:xfrm>
                <a:off x="2252872" y="2134415"/>
                <a:ext cx="2104200" cy="181396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594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1007604" y="628359"/>
            <a:ext cx="6950425" cy="4234809"/>
            <a:chOff x="1331640" y="628359"/>
            <a:chExt cx="6950425" cy="4234809"/>
          </a:xfrm>
        </p:grpSpPr>
        <p:grpSp>
          <p:nvGrpSpPr>
            <p:cNvPr id="7" name="Grupo 6"/>
            <p:cNvGrpSpPr/>
            <p:nvPr/>
          </p:nvGrpSpPr>
          <p:grpSpPr>
            <a:xfrm>
              <a:off x="1332301" y="1463277"/>
              <a:ext cx="2772657" cy="1358241"/>
              <a:chOff x="211235" y="1562328"/>
              <a:chExt cx="4025107" cy="1971778"/>
            </a:xfrm>
          </p:grpSpPr>
          <p:sp>
            <p:nvSpPr>
              <p:cNvPr id="78" name="Retângulo 77"/>
              <p:cNvSpPr/>
              <p:nvPr/>
            </p:nvSpPr>
            <p:spPr>
              <a:xfrm>
                <a:off x="211235" y="1562328"/>
                <a:ext cx="3733344" cy="1701217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/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9" name="Grupo 78"/>
              <p:cNvGrpSpPr/>
              <p:nvPr/>
            </p:nvGrpSpPr>
            <p:grpSpPr>
              <a:xfrm>
                <a:off x="2142718" y="2056562"/>
                <a:ext cx="2093624" cy="1240772"/>
                <a:chOff x="4656622" y="1637090"/>
                <a:chExt cx="2733517" cy="1620000"/>
              </a:xfrm>
              <a:solidFill>
                <a:schemeClr val="bg1"/>
              </a:solidFill>
            </p:grpSpPr>
            <p:sp>
              <p:nvSpPr>
                <p:cNvPr id="81" name="Trapezoide 80"/>
                <p:cNvSpPr/>
                <p:nvPr/>
              </p:nvSpPr>
              <p:spPr>
                <a:xfrm>
                  <a:off x="4656622" y="1637090"/>
                  <a:ext cx="1979999" cy="1620000"/>
                </a:xfrm>
                <a:prstGeom prst="trapezoid">
                  <a:avLst>
                    <a:gd name="adj" fmla="val 6783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Trapezoide 81"/>
                <p:cNvSpPr/>
                <p:nvPr/>
              </p:nvSpPr>
              <p:spPr>
                <a:xfrm>
                  <a:off x="5770139" y="1992946"/>
                  <a:ext cx="1620000" cy="1260000"/>
                </a:xfrm>
                <a:prstGeom prst="trapezoid">
                  <a:avLst>
                    <a:gd name="adj" fmla="val 6783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0" name="Triângulo isósceles 79"/>
              <p:cNvSpPr/>
              <p:nvPr/>
            </p:nvSpPr>
            <p:spPr>
              <a:xfrm>
                <a:off x="1026990" y="1965270"/>
                <a:ext cx="2097073" cy="156883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" name="Grupo 7"/>
            <p:cNvGrpSpPr/>
            <p:nvPr/>
          </p:nvGrpSpPr>
          <p:grpSpPr>
            <a:xfrm>
              <a:off x="5297179" y="628359"/>
              <a:ext cx="2772657" cy="1356601"/>
              <a:chOff x="211235" y="1562328"/>
              <a:chExt cx="4025107" cy="1969397"/>
            </a:xfrm>
          </p:grpSpPr>
          <p:sp>
            <p:nvSpPr>
              <p:cNvPr id="73" name="Retângulo 72"/>
              <p:cNvSpPr/>
              <p:nvPr/>
            </p:nvSpPr>
            <p:spPr>
              <a:xfrm>
                <a:off x="211235" y="1562328"/>
                <a:ext cx="3733344" cy="1701217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/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4" name="Grupo 73"/>
              <p:cNvGrpSpPr/>
              <p:nvPr/>
            </p:nvGrpSpPr>
            <p:grpSpPr>
              <a:xfrm>
                <a:off x="2142718" y="2056562"/>
                <a:ext cx="2093624" cy="1240772"/>
                <a:chOff x="4656622" y="1637090"/>
                <a:chExt cx="2733517" cy="1620000"/>
              </a:xfrm>
              <a:solidFill>
                <a:schemeClr val="bg1"/>
              </a:solidFill>
            </p:grpSpPr>
            <p:sp>
              <p:nvSpPr>
                <p:cNvPr id="76" name="Trapezoide 75"/>
                <p:cNvSpPr/>
                <p:nvPr/>
              </p:nvSpPr>
              <p:spPr>
                <a:xfrm>
                  <a:off x="4656622" y="1637090"/>
                  <a:ext cx="1979999" cy="1620000"/>
                </a:xfrm>
                <a:prstGeom prst="trapezoid">
                  <a:avLst>
                    <a:gd name="adj" fmla="val 67832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Trapezoide 76"/>
                <p:cNvSpPr/>
                <p:nvPr/>
              </p:nvSpPr>
              <p:spPr>
                <a:xfrm>
                  <a:off x="5770139" y="1992946"/>
                  <a:ext cx="1620000" cy="1260000"/>
                </a:xfrm>
                <a:prstGeom prst="trapezoid">
                  <a:avLst>
                    <a:gd name="adj" fmla="val 67832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5" name="Triângulo isósceles 74"/>
              <p:cNvSpPr/>
              <p:nvPr/>
            </p:nvSpPr>
            <p:spPr>
              <a:xfrm>
                <a:off x="1029371" y="1962889"/>
                <a:ext cx="2097073" cy="1568836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" name="Retângulo 8"/>
            <p:cNvSpPr/>
            <p:nvPr/>
          </p:nvSpPr>
          <p:spPr>
            <a:xfrm>
              <a:off x="1331640" y="2635144"/>
              <a:ext cx="2571679" cy="1399812"/>
            </a:xfrm>
            <a:prstGeom prst="rect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riângulo retângulo 9"/>
            <p:cNvSpPr/>
            <p:nvPr/>
          </p:nvSpPr>
          <p:spPr>
            <a:xfrm rot="5400000">
              <a:off x="1651640" y="2315144"/>
              <a:ext cx="911775" cy="1551774"/>
            </a:xfrm>
            <a:prstGeom prst="rtTriangle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1331640" y="1463277"/>
              <a:ext cx="2571679" cy="1171867"/>
            </a:xfrm>
            <a:prstGeom prst="rect">
              <a:avLst/>
            </a:prstGeom>
            <a:gradFill flip="none" rotWithShape="1">
              <a:gsLst>
                <a:gs pos="0">
                  <a:srgbClr val="00B0F0"/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Triângulo retângulo 11"/>
            <p:cNvSpPr/>
            <p:nvPr/>
          </p:nvSpPr>
          <p:spPr>
            <a:xfrm rot="5400000">
              <a:off x="1651640" y="2315144"/>
              <a:ext cx="911775" cy="1551774"/>
            </a:xfrm>
            <a:prstGeom prst="rtTriangle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2390300" y="3280985"/>
              <a:ext cx="454362" cy="478049"/>
            </a:xfrm>
            <a:prstGeom prst="rect">
              <a:avLst/>
            </a:prstGeom>
            <a:gradFill>
              <a:gsLst>
                <a:gs pos="0">
                  <a:srgbClr val="663300"/>
                </a:gs>
                <a:gs pos="50000">
                  <a:srgbClr val="996633"/>
                </a:gs>
                <a:gs pos="100000">
                  <a:srgbClr val="663300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2661315" y="1799351"/>
              <a:ext cx="1443643" cy="854694"/>
              <a:chOff x="4716016" y="1628800"/>
              <a:chExt cx="2736304" cy="1620000"/>
            </a:xfrm>
            <a:gradFill flip="none" rotWithShape="1">
              <a:gsLst>
                <a:gs pos="0">
                  <a:srgbClr val="663300"/>
                </a:gs>
                <a:gs pos="100000">
                  <a:srgbClr val="996633"/>
                </a:gs>
              </a:gsLst>
              <a:lin ang="16200000" scaled="1"/>
              <a:tileRect/>
            </a:gradFill>
          </p:grpSpPr>
          <p:sp>
            <p:nvSpPr>
              <p:cNvPr id="71" name="Trapezoide 70"/>
              <p:cNvSpPr/>
              <p:nvPr/>
            </p:nvSpPr>
            <p:spPr>
              <a:xfrm>
                <a:off x="4716016" y="1628800"/>
                <a:ext cx="1980000" cy="1620000"/>
              </a:xfrm>
              <a:prstGeom prst="trapezoid">
                <a:avLst>
                  <a:gd name="adj" fmla="val 678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Trapezoide 71"/>
              <p:cNvSpPr/>
              <p:nvPr/>
            </p:nvSpPr>
            <p:spPr>
              <a:xfrm>
                <a:off x="5832320" y="1988800"/>
                <a:ext cx="1620000" cy="1260000"/>
              </a:xfrm>
              <a:prstGeom prst="trapezoid">
                <a:avLst>
                  <a:gd name="adj" fmla="val 678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" name="Grupo 14"/>
            <p:cNvGrpSpPr/>
            <p:nvPr/>
          </p:nvGrpSpPr>
          <p:grpSpPr>
            <a:xfrm>
              <a:off x="4917615" y="2501106"/>
              <a:ext cx="1594577" cy="1158910"/>
              <a:chOff x="5004048" y="3212705"/>
              <a:chExt cx="2314871" cy="1682407"/>
            </a:xfrm>
          </p:grpSpPr>
          <p:sp>
            <p:nvSpPr>
              <p:cNvPr id="67" name="Triângulo retângulo 66"/>
              <p:cNvSpPr/>
              <p:nvPr/>
            </p:nvSpPr>
            <p:spPr>
              <a:xfrm rot="5400000">
                <a:off x="5468596" y="3106927"/>
                <a:ext cx="1323637" cy="2252733"/>
              </a:xfrm>
              <a:prstGeom prst="rtTriangle">
                <a:avLst/>
              </a:prstGeom>
              <a:gradFill flip="none" rotWithShape="1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Triângulo isósceles 67"/>
              <p:cNvSpPr/>
              <p:nvPr/>
            </p:nvSpPr>
            <p:spPr>
              <a:xfrm>
                <a:off x="5822184" y="3212705"/>
                <a:ext cx="838047" cy="6269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68"/>
              <p:cNvSpPr/>
              <p:nvPr/>
            </p:nvSpPr>
            <p:spPr>
              <a:xfrm>
                <a:off x="6404519" y="3531725"/>
                <a:ext cx="914400" cy="6209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Triângulo isósceles 69"/>
              <p:cNvSpPr/>
              <p:nvPr/>
            </p:nvSpPr>
            <p:spPr>
              <a:xfrm>
                <a:off x="5968725" y="3717032"/>
                <a:ext cx="866282" cy="648072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>
              <a:off x="5297179" y="2567412"/>
              <a:ext cx="2571679" cy="2295756"/>
              <a:chOff x="211235" y="1962889"/>
              <a:chExt cx="3733344" cy="3332783"/>
            </a:xfrm>
          </p:grpSpPr>
          <p:sp>
            <p:nvSpPr>
              <p:cNvPr id="61" name="Retângulo 60"/>
              <p:cNvSpPr/>
              <p:nvPr/>
            </p:nvSpPr>
            <p:spPr>
              <a:xfrm>
                <a:off x="211235" y="3263545"/>
                <a:ext cx="3733344" cy="2032127"/>
              </a:xfrm>
              <a:prstGeom prst="rect">
                <a:avLst/>
              </a:prstGeom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Triângulo retângulo 61"/>
              <p:cNvSpPr/>
              <p:nvPr/>
            </p:nvSpPr>
            <p:spPr>
              <a:xfrm rot="5400000">
                <a:off x="675783" y="2798997"/>
                <a:ext cx="1323637" cy="2252733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3" name="Grupo 62"/>
              <p:cNvGrpSpPr/>
              <p:nvPr/>
            </p:nvGrpSpPr>
            <p:grpSpPr>
              <a:xfrm>
                <a:off x="1029371" y="1962889"/>
                <a:ext cx="2097073" cy="2317512"/>
                <a:chOff x="2252872" y="1268760"/>
                <a:chExt cx="2104200" cy="2679619"/>
              </a:xfrm>
              <a:solidFill>
                <a:schemeClr val="bg1"/>
              </a:solidFill>
            </p:grpSpPr>
            <p:sp>
              <p:nvSpPr>
                <p:cNvPr id="65" name="Triângulo isósceles 64"/>
                <p:cNvSpPr/>
                <p:nvPr/>
              </p:nvSpPr>
              <p:spPr>
                <a:xfrm>
                  <a:off x="2252872" y="1268760"/>
                  <a:ext cx="2104200" cy="1813964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Triângulo isósceles 65"/>
                <p:cNvSpPr/>
                <p:nvPr/>
              </p:nvSpPr>
              <p:spPr>
                <a:xfrm>
                  <a:off x="2252872" y="2134415"/>
                  <a:ext cx="2104200" cy="1813964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Retângulo 63"/>
              <p:cNvSpPr/>
              <p:nvPr/>
            </p:nvSpPr>
            <p:spPr>
              <a:xfrm>
                <a:off x="1748107" y="4201122"/>
                <a:ext cx="659604" cy="6939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" name="Grupo 16"/>
            <p:cNvGrpSpPr/>
            <p:nvPr/>
          </p:nvGrpSpPr>
          <p:grpSpPr>
            <a:xfrm>
              <a:off x="1895205" y="1739199"/>
              <a:ext cx="1444549" cy="1596396"/>
              <a:chOff x="2252872" y="1268760"/>
              <a:chExt cx="2104200" cy="2679619"/>
            </a:xfrm>
            <a:gradFill flip="none" rotWithShape="1">
              <a:gsLst>
                <a:gs pos="0">
                  <a:srgbClr val="00B050"/>
                </a:gs>
                <a:gs pos="100000">
                  <a:srgbClr val="92D050"/>
                </a:gs>
              </a:gsLst>
              <a:lin ang="16200000" scaled="1"/>
              <a:tileRect/>
            </a:gradFill>
          </p:grpSpPr>
          <p:sp>
            <p:nvSpPr>
              <p:cNvPr id="59" name="Triângulo isósceles 58"/>
              <p:cNvSpPr/>
              <p:nvPr/>
            </p:nvSpPr>
            <p:spPr>
              <a:xfrm>
                <a:off x="2252872" y="1268760"/>
                <a:ext cx="2104200" cy="181396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Triângulo isósceles 59"/>
              <p:cNvSpPr/>
              <p:nvPr/>
            </p:nvSpPr>
            <p:spPr>
              <a:xfrm>
                <a:off x="2252872" y="2134415"/>
                <a:ext cx="2104200" cy="181396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" name="Retângulo 17"/>
            <p:cNvSpPr/>
            <p:nvPr/>
          </p:nvSpPr>
          <p:spPr>
            <a:xfrm>
              <a:off x="3903319" y="2049210"/>
              <a:ext cx="233785" cy="6999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" name="Grupo 18"/>
            <p:cNvGrpSpPr/>
            <p:nvPr/>
          </p:nvGrpSpPr>
          <p:grpSpPr>
            <a:xfrm>
              <a:off x="1331642" y="1739199"/>
              <a:ext cx="2571679" cy="2295756"/>
              <a:chOff x="211235" y="1962889"/>
              <a:chExt cx="3733344" cy="3332783"/>
            </a:xfrm>
          </p:grpSpPr>
          <p:sp>
            <p:nvSpPr>
              <p:cNvPr id="53" name="Retângulo 52"/>
              <p:cNvSpPr/>
              <p:nvPr/>
            </p:nvSpPr>
            <p:spPr>
              <a:xfrm>
                <a:off x="211235" y="3263545"/>
                <a:ext cx="3733344" cy="2032127"/>
              </a:xfrm>
              <a:prstGeom prst="rect">
                <a:avLst/>
              </a:prstGeom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Triângulo retângulo 53"/>
              <p:cNvSpPr/>
              <p:nvPr/>
            </p:nvSpPr>
            <p:spPr>
              <a:xfrm rot="5400000">
                <a:off x="675783" y="2798997"/>
                <a:ext cx="1323637" cy="2252733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5" name="Grupo 54"/>
              <p:cNvGrpSpPr/>
              <p:nvPr/>
            </p:nvGrpSpPr>
            <p:grpSpPr>
              <a:xfrm>
                <a:off x="1029371" y="1962889"/>
                <a:ext cx="2097073" cy="2317512"/>
                <a:chOff x="2252872" y="1268760"/>
                <a:chExt cx="2104200" cy="2679619"/>
              </a:xfrm>
              <a:solidFill>
                <a:schemeClr val="bg1"/>
              </a:solidFill>
            </p:grpSpPr>
            <p:sp>
              <p:nvSpPr>
                <p:cNvPr id="57" name="Triângulo isósceles 56"/>
                <p:cNvSpPr/>
                <p:nvPr/>
              </p:nvSpPr>
              <p:spPr>
                <a:xfrm>
                  <a:off x="2252872" y="1268760"/>
                  <a:ext cx="2104200" cy="181396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Triângulo isósceles 57"/>
                <p:cNvSpPr/>
                <p:nvPr/>
              </p:nvSpPr>
              <p:spPr>
                <a:xfrm>
                  <a:off x="2252872" y="2134415"/>
                  <a:ext cx="2104200" cy="181396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6" name="Retângulo 55"/>
              <p:cNvSpPr/>
              <p:nvPr/>
            </p:nvSpPr>
            <p:spPr>
              <a:xfrm>
                <a:off x="1748107" y="4201122"/>
                <a:ext cx="659604" cy="6939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>
              <a:off x="1331640" y="2388009"/>
              <a:ext cx="1594577" cy="1158910"/>
              <a:chOff x="5004048" y="3212705"/>
              <a:chExt cx="2314871" cy="1682407"/>
            </a:xfrm>
          </p:grpSpPr>
          <p:sp>
            <p:nvSpPr>
              <p:cNvPr id="49" name="Triângulo retângulo 48"/>
              <p:cNvSpPr/>
              <p:nvPr/>
            </p:nvSpPr>
            <p:spPr>
              <a:xfrm rot="5400000">
                <a:off x="5468596" y="3106927"/>
                <a:ext cx="1323637" cy="2252733"/>
              </a:xfrm>
              <a:prstGeom prst="rtTriangle">
                <a:avLst/>
              </a:prstGeom>
              <a:gradFill flip="none" rotWithShape="1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Triângulo isósceles 49"/>
              <p:cNvSpPr/>
              <p:nvPr/>
            </p:nvSpPr>
            <p:spPr>
              <a:xfrm>
                <a:off x="5822184" y="3212705"/>
                <a:ext cx="838047" cy="62695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50"/>
              <p:cNvSpPr/>
              <p:nvPr/>
            </p:nvSpPr>
            <p:spPr>
              <a:xfrm>
                <a:off x="6404519" y="3531725"/>
                <a:ext cx="914400" cy="620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Triângulo isósceles 51"/>
              <p:cNvSpPr/>
              <p:nvPr/>
            </p:nvSpPr>
            <p:spPr>
              <a:xfrm>
                <a:off x="5971106" y="3717032"/>
                <a:ext cx="866282" cy="64807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" name="Grupo 20"/>
            <p:cNvGrpSpPr/>
            <p:nvPr/>
          </p:nvGrpSpPr>
          <p:grpSpPr>
            <a:xfrm>
              <a:off x="1331640" y="1463277"/>
              <a:ext cx="2772657" cy="1356601"/>
              <a:chOff x="211235" y="1562328"/>
              <a:chExt cx="4025107" cy="1969397"/>
            </a:xfrm>
          </p:grpSpPr>
          <p:sp>
            <p:nvSpPr>
              <p:cNvPr id="44" name="Retângulo 43"/>
              <p:cNvSpPr/>
              <p:nvPr/>
            </p:nvSpPr>
            <p:spPr>
              <a:xfrm>
                <a:off x="211235" y="1562328"/>
                <a:ext cx="3733344" cy="1701217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/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5" name="Grupo 44"/>
              <p:cNvGrpSpPr/>
              <p:nvPr/>
            </p:nvGrpSpPr>
            <p:grpSpPr>
              <a:xfrm>
                <a:off x="2142718" y="2056562"/>
                <a:ext cx="2093624" cy="1240772"/>
                <a:chOff x="4656622" y="1637090"/>
                <a:chExt cx="2733517" cy="1620000"/>
              </a:xfrm>
              <a:solidFill>
                <a:schemeClr val="bg1"/>
              </a:solidFill>
            </p:grpSpPr>
            <p:sp>
              <p:nvSpPr>
                <p:cNvPr id="47" name="Trapezoide 46"/>
                <p:cNvSpPr/>
                <p:nvPr/>
              </p:nvSpPr>
              <p:spPr>
                <a:xfrm>
                  <a:off x="4656622" y="1637090"/>
                  <a:ext cx="1979999" cy="1620000"/>
                </a:xfrm>
                <a:prstGeom prst="trapezoid">
                  <a:avLst>
                    <a:gd name="adj" fmla="val 6783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" name="Trapezoide 47"/>
                <p:cNvSpPr/>
                <p:nvPr/>
              </p:nvSpPr>
              <p:spPr>
                <a:xfrm>
                  <a:off x="5770139" y="1992946"/>
                  <a:ext cx="1620000" cy="1260000"/>
                </a:xfrm>
                <a:prstGeom prst="trapezoid">
                  <a:avLst>
                    <a:gd name="adj" fmla="val 6783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6" name="Triângulo isósceles 45"/>
              <p:cNvSpPr/>
              <p:nvPr/>
            </p:nvSpPr>
            <p:spPr>
              <a:xfrm>
                <a:off x="1029371" y="1962889"/>
                <a:ext cx="2097073" cy="156883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" name="Grupo 21"/>
            <p:cNvGrpSpPr/>
            <p:nvPr/>
          </p:nvGrpSpPr>
          <p:grpSpPr>
            <a:xfrm>
              <a:off x="2623024" y="1801603"/>
              <a:ext cx="1514740" cy="904648"/>
              <a:chOff x="6902905" y="930731"/>
              <a:chExt cx="2198970" cy="1313290"/>
            </a:xfrm>
          </p:grpSpPr>
          <p:grpSp>
            <p:nvGrpSpPr>
              <p:cNvPr id="39" name="Grupo 38"/>
              <p:cNvGrpSpPr/>
              <p:nvPr/>
            </p:nvGrpSpPr>
            <p:grpSpPr>
              <a:xfrm>
                <a:off x="6958492" y="930731"/>
                <a:ext cx="2095758" cy="1240772"/>
                <a:chOff x="4716016" y="1714320"/>
                <a:chExt cx="2736304" cy="1620000"/>
              </a:xfrm>
              <a:gradFill flip="none" rotWithShape="1">
                <a:gsLst>
                  <a:gs pos="0">
                    <a:srgbClr val="663300"/>
                  </a:gs>
                  <a:gs pos="100000">
                    <a:srgbClr val="996633"/>
                  </a:gs>
                </a:gsLst>
                <a:lin ang="16200000" scaled="1"/>
                <a:tileRect/>
              </a:gradFill>
            </p:grpSpPr>
            <p:sp>
              <p:nvSpPr>
                <p:cNvPr id="42" name="Trapezoide 41"/>
                <p:cNvSpPr/>
                <p:nvPr/>
              </p:nvSpPr>
              <p:spPr>
                <a:xfrm>
                  <a:off x="4716016" y="1714320"/>
                  <a:ext cx="1979999" cy="1620000"/>
                </a:xfrm>
                <a:prstGeom prst="trapezoid">
                  <a:avLst>
                    <a:gd name="adj" fmla="val 6783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Trapezoide 42"/>
                <p:cNvSpPr/>
                <p:nvPr/>
              </p:nvSpPr>
              <p:spPr>
                <a:xfrm>
                  <a:off x="5832321" y="2074318"/>
                  <a:ext cx="1619999" cy="1260000"/>
                </a:xfrm>
                <a:prstGeom prst="trapezoid">
                  <a:avLst>
                    <a:gd name="adj" fmla="val 6783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0" name="Retângulo 39"/>
              <p:cNvSpPr/>
              <p:nvPr/>
            </p:nvSpPr>
            <p:spPr>
              <a:xfrm>
                <a:off x="8762486" y="1227957"/>
                <a:ext cx="339389" cy="101606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Triângulo isósceles 40"/>
              <p:cNvSpPr/>
              <p:nvPr/>
            </p:nvSpPr>
            <p:spPr>
              <a:xfrm>
                <a:off x="6902905" y="1516537"/>
                <a:ext cx="883488" cy="660944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6800131" y="1596458"/>
              <a:ext cx="1481934" cy="904648"/>
              <a:chOff x="6902905" y="930731"/>
              <a:chExt cx="2151345" cy="1313290"/>
            </a:xfrm>
          </p:grpSpPr>
          <p:grpSp>
            <p:nvGrpSpPr>
              <p:cNvPr id="34" name="Grupo 33"/>
              <p:cNvGrpSpPr/>
              <p:nvPr/>
            </p:nvGrpSpPr>
            <p:grpSpPr>
              <a:xfrm>
                <a:off x="6958492" y="930731"/>
                <a:ext cx="2095758" cy="1240772"/>
                <a:chOff x="4716016" y="1714320"/>
                <a:chExt cx="2736304" cy="1620000"/>
              </a:xfrm>
              <a:gradFill flip="none" rotWithShape="1">
                <a:gsLst>
                  <a:gs pos="0">
                    <a:srgbClr val="663300"/>
                  </a:gs>
                  <a:gs pos="100000">
                    <a:srgbClr val="996633"/>
                  </a:gs>
                </a:gsLst>
                <a:lin ang="16200000" scaled="1"/>
                <a:tileRect/>
              </a:gradFill>
            </p:grpSpPr>
            <p:sp>
              <p:nvSpPr>
                <p:cNvPr id="37" name="Trapezoide 36"/>
                <p:cNvSpPr/>
                <p:nvPr/>
              </p:nvSpPr>
              <p:spPr>
                <a:xfrm>
                  <a:off x="4716016" y="1714320"/>
                  <a:ext cx="1979999" cy="1620000"/>
                </a:xfrm>
                <a:prstGeom prst="trapezoid">
                  <a:avLst>
                    <a:gd name="adj" fmla="val 6783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Trapezoide 37"/>
                <p:cNvSpPr/>
                <p:nvPr/>
              </p:nvSpPr>
              <p:spPr>
                <a:xfrm>
                  <a:off x="5832321" y="2074318"/>
                  <a:ext cx="1619999" cy="1260000"/>
                </a:xfrm>
                <a:prstGeom prst="trapezoid">
                  <a:avLst>
                    <a:gd name="adj" fmla="val 6783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5" name="Retângulo 34"/>
              <p:cNvSpPr/>
              <p:nvPr/>
            </p:nvSpPr>
            <p:spPr>
              <a:xfrm>
                <a:off x="8762486" y="1227957"/>
                <a:ext cx="282815" cy="101606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Triângulo isósceles 35"/>
              <p:cNvSpPr/>
              <p:nvPr/>
            </p:nvSpPr>
            <p:spPr>
              <a:xfrm>
                <a:off x="6902905" y="1516537"/>
                <a:ext cx="883488" cy="66094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4" name="Grupo 23"/>
            <p:cNvGrpSpPr/>
            <p:nvPr/>
          </p:nvGrpSpPr>
          <p:grpSpPr>
            <a:xfrm>
              <a:off x="5860745" y="1704586"/>
              <a:ext cx="1444549" cy="2019834"/>
              <a:chOff x="6270381" y="2656879"/>
              <a:chExt cx="2097073" cy="2932223"/>
            </a:xfrm>
          </p:grpSpPr>
          <p:sp>
            <p:nvSpPr>
              <p:cNvPr id="30" name="Retângulo 29"/>
              <p:cNvSpPr/>
              <p:nvPr/>
            </p:nvSpPr>
            <p:spPr>
              <a:xfrm>
                <a:off x="6989117" y="4895112"/>
                <a:ext cx="659604" cy="693990"/>
              </a:xfrm>
              <a:prstGeom prst="rect">
                <a:avLst/>
              </a:prstGeom>
              <a:gradFill>
                <a:gsLst>
                  <a:gs pos="0">
                    <a:srgbClr val="663300"/>
                  </a:gs>
                  <a:gs pos="50000">
                    <a:srgbClr val="996633"/>
                  </a:gs>
                  <a:gs pos="100000">
                    <a:srgbClr val="663300"/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" name="Grupo 30"/>
              <p:cNvGrpSpPr/>
              <p:nvPr/>
            </p:nvGrpSpPr>
            <p:grpSpPr>
              <a:xfrm>
                <a:off x="6270381" y="2656879"/>
                <a:ext cx="2097073" cy="2317512"/>
                <a:chOff x="2252872" y="1268760"/>
                <a:chExt cx="2104200" cy="2679619"/>
              </a:xfrm>
              <a:gradFill flip="none" rotWithShape="1"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16200000" scaled="1"/>
                <a:tileRect/>
              </a:gradFill>
            </p:grpSpPr>
            <p:sp>
              <p:nvSpPr>
                <p:cNvPr id="32" name="Triângulo isósceles 31"/>
                <p:cNvSpPr/>
                <p:nvPr/>
              </p:nvSpPr>
              <p:spPr>
                <a:xfrm>
                  <a:off x="2252872" y="1268760"/>
                  <a:ext cx="2104200" cy="181396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Triângulo isósceles 32"/>
                <p:cNvSpPr/>
                <p:nvPr/>
              </p:nvSpPr>
              <p:spPr>
                <a:xfrm>
                  <a:off x="2252872" y="2134415"/>
                  <a:ext cx="2104200" cy="181396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5" name="Grupo 24"/>
            <p:cNvGrpSpPr/>
            <p:nvPr/>
          </p:nvGrpSpPr>
          <p:grpSpPr>
            <a:xfrm>
              <a:off x="1895206" y="1739199"/>
              <a:ext cx="1444549" cy="2019834"/>
              <a:chOff x="6270381" y="2656879"/>
              <a:chExt cx="2097073" cy="2932223"/>
            </a:xfrm>
          </p:grpSpPr>
          <p:sp>
            <p:nvSpPr>
              <p:cNvPr id="26" name="Retângulo 25"/>
              <p:cNvSpPr/>
              <p:nvPr/>
            </p:nvSpPr>
            <p:spPr>
              <a:xfrm>
                <a:off x="6989117" y="4895112"/>
                <a:ext cx="659604" cy="693990"/>
              </a:xfrm>
              <a:prstGeom prst="rect">
                <a:avLst/>
              </a:prstGeom>
              <a:gradFill>
                <a:gsLst>
                  <a:gs pos="0">
                    <a:srgbClr val="663300"/>
                  </a:gs>
                  <a:gs pos="50000">
                    <a:srgbClr val="996633"/>
                  </a:gs>
                  <a:gs pos="100000">
                    <a:srgbClr val="663300"/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7" name="Grupo 26"/>
              <p:cNvGrpSpPr/>
              <p:nvPr/>
            </p:nvGrpSpPr>
            <p:grpSpPr>
              <a:xfrm>
                <a:off x="6270381" y="2656879"/>
                <a:ext cx="2097073" cy="2317512"/>
                <a:chOff x="2252872" y="1268760"/>
                <a:chExt cx="2104200" cy="2679619"/>
              </a:xfrm>
              <a:gradFill flip="none" rotWithShape="1"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16200000" scaled="1"/>
                <a:tileRect/>
              </a:gradFill>
            </p:grpSpPr>
            <p:sp>
              <p:nvSpPr>
                <p:cNvPr id="28" name="Triângulo isósceles 27"/>
                <p:cNvSpPr/>
                <p:nvPr/>
              </p:nvSpPr>
              <p:spPr>
                <a:xfrm>
                  <a:off x="2252872" y="1268760"/>
                  <a:ext cx="2104200" cy="181396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Triângulo isósceles 28"/>
                <p:cNvSpPr/>
                <p:nvPr/>
              </p:nvSpPr>
              <p:spPr>
                <a:xfrm>
                  <a:off x="2252872" y="2134415"/>
                  <a:ext cx="2104200" cy="181396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4265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1007604" y="628359"/>
            <a:ext cx="6950425" cy="4234809"/>
            <a:chOff x="1331640" y="628359"/>
            <a:chExt cx="6950425" cy="4234809"/>
          </a:xfrm>
        </p:grpSpPr>
        <p:grpSp>
          <p:nvGrpSpPr>
            <p:cNvPr id="7" name="Grupo 6"/>
            <p:cNvGrpSpPr/>
            <p:nvPr/>
          </p:nvGrpSpPr>
          <p:grpSpPr>
            <a:xfrm>
              <a:off x="1332301" y="1463277"/>
              <a:ext cx="2772657" cy="1358241"/>
              <a:chOff x="211235" y="1562328"/>
              <a:chExt cx="4025107" cy="1971778"/>
            </a:xfrm>
          </p:grpSpPr>
          <p:sp>
            <p:nvSpPr>
              <p:cNvPr id="78" name="Retângulo 77"/>
              <p:cNvSpPr/>
              <p:nvPr/>
            </p:nvSpPr>
            <p:spPr>
              <a:xfrm>
                <a:off x="211235" y="1562328"/>
                <a:ext cx="3733344" cy="1701217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/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9" name="Grupo 78"/>
              <p:cNvGrpSpPr/>
              <p:nvPr/>
            </p:nvGrpSpPr>
            <p:grpSpPr>
              <a:xfrm>
                <a:off x="2142718" y="2056562"/>
                <a:ext cx="2093624" cy="1240772"/>
                <a:chOff x="4656622" y="1637090"/>
                <a:chExt cx="2733517" cy="1620000"/>
              </a:xfrm>
              <a:solidFill>
                <a:schemeClr val="bg1"/>
              </a:solidFill>
            </p:grpSpPr>
            <p:sp>
              <p:nvSpPr>
                <p:cNvPr id="81" name="Trapezoide 80"/>
                <p:cNvSpPr/>
                <p:nvPr/>
              </p:nvSpPr>
              <p:spPr>
                <a:xfrm>
                  <a:off x="4656622" y="1637090"/>
                  <a:ext cx="1979999" cy="1620000"/>
                </a:xfrm>
                <a:prstGeom prst="trapezoid">
                  <a:avLst>
                    <a:gd name="adj" fmla="val 6783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Trapezoide 81"/>
                <p:cNvSpPr/>
                <p:nvPr/>
              </p:nvSpPr>
              <p:spPr>
                <a:xfrm>
                  <a:off x="5770139" y="1992946"/>
                  <a:ext cx="1620000" cy="1260000"/>
                </a:xfrm>
                <a:prstGeom prst="trapezoid">
                  <a:avLst>
                    <a:gd name="adj" fmla="val 6783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0" name="Triângulo isósceles 79"/>
              <p:cNvSpPr/>
              <p:nvPr/>
            </p:nvSpPr>
            <p:spPr>
              <a:xfrm>
                <a:off x="1026990" y="1965270"/>
                <a:ext cx="2097073" cy="156883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" name="Grupo 7"/>
            <p:cNvGrpSpPr/>
            <p:nvPr/>
          </p:nvGrpSpPr>
          <p:grpSpPr>
            <a:xfrm>
              <a:off x="5297179" y="628359"/>
              <a:ext cx="2772657" cy="1356601"/>
              <a:chOff x="211235" y="1562328"/>
              <a:chExt cx="4025107" cy="1969397"/>
            </a:xfrm>
          </p:grpSpPr>
          <p:sp>
            <p:nvSpPr>
              <p:cNvPr id="73" name="Retângulo 72"/>
              <p:cNvSpPr/>
              <p:nvPr/>
            </p:nvSpPr>
            <p:spPr>
              <a:xfrm>
                <a:off x="211235" y="1562328"/>
                <a:ext cx="3733344" cy="1701217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/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4" name="Grupo 73"/>
              <p:cNvGrpSpPr/>
              <p:nvPr/>
            </p:nvGrpSpPr>
            <p:grpSpPr>
              <a:xfrm>
                <a:off x="2142718" y="2056562"/>
                <a:ext cx="2093624" cy="1240772"/>
                <a:chOff x="4656622" y="1637090"/>
                <a:chExt cx="2733517" cy="1620000"/>
              </a:xfrm>
              <a:solidFill>
                <a:schemeClr val="bg1"/>
              </a:solidFill>
            </p:grpSpPr>
            <p:sp>
              <p:nvSpPr>
                <p:cNvPr id="76" name="Trapezoide 75"/>
                <p:cNvSpPr/>
                <p:nvPr/>
              </p:nvSpPr>
              <p:spPr>
                <a:xfrm>
                  <a:off x="4656622" y="1637090"/>
                  <a:ext cx="1979999" cy="1620000"/>
                </a:xfrm>
                <a:prstGeom prst="trapezoid">
                  <a:avLst>
                    <a:gd name="adj" fmla="val 67832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Trapezoide 76"/>
                <p:cNvSpPr/>
                <p:nvPr/>
              </p:nvSpPr>
              <p:spPr>
                <a:xfrm>
                  <a:off x="5770139" y="1992946"/>
                  <a:ext cx="1620000" cy="1260000"/>
                </a:xfrm>
                <a:prstGeom prst="trapezoid">
                  <a:avLst>
                    <a:gd name="adj" fmla="val 67832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5" name="Triângulo isósceles 74"/>
              <p:cNvSpPr/>
              <p:nvPr/>
            </p:nvSpPr>
            <p:spPr>
              <a:xfrm>
                <a:off x="1029371" y="1962889"/>
                <a:ext cx="2097073" cy="1568836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" name="Retângulo 8"/>
            <p:cNvSpPr/>
            <p:nvPr/>
          </p:nvSpPr>
          <p:spPr>
            <a:xfrm>
              <a:off x="1331640" y="2635144"/>
              <a:ext cx="2571679" cy="1399812"/>
            </a:xfrm>
            <a:prstGeom prst="rect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riângulo retângulo 9"/>
            <p:cNvSpPr/>
            <p:nvPr/>
          </p:nvSpPr>
          <p:spPr>
            <a:xfrm rot="5400000">
              <a:off x="1651640" y="2315144"/>
              <a:ext cx="911775" cy="1551774"/>
            </a:xfrm>
            <a:prstGeom prst="rtTriangle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1331640" y="1463277"/>
              <a:ext cx="2571679" cy="1171867"/>
            </a:xfrm>
            <a:prstGeom prst="rect">
              <a:avLst/>
            </a:prstGeom>
            <a:gradFill flip="none" rotWithShape="1">
              <a:gsLst>
                <a:gs pos="0">
                  <a:srgbClr val="00B0F0"/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Triângulo retângulo 11"/>
            <p:cNvSpPr/>
            <p:nvPr/>
          </p:nvSpPr>
          <p:spPr>
            <a:xfrm rot="5400000">
              <a:off x="1651640" y="2315144"/>
              <a:ext cx="911775" cy="1551774"/>
            </a:xfrm>
            <a:prstGeom prst="rtTriangle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2390300" y="3280985"/>
              <a:ext cx="454362" cy="478049"/>
            </a:xfrm>
            <a:prstGeom prst="rect">
              <a:avLst/>
            </a:prstGeom>
            <a:gradFill>
              <a:gsLst>
                <a:gs pos="0">
                  <a:srgbClr val="663300"/>
                </a:gs>
                <a:gs pos="50000">
                  <a:srgbClr val="996633"/>
                </a:gs>
                <a:gs pos="100000">
                  <a:srgbClr val="663300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2661315" y="1799351"/>
              <a:ext cx="1443643" cy="854694"/>
              <a:chOff x="4716016" y="1628800"/>
              <a:chExt cx="2736304" cy="1620000"/>
            </a:xfrm>
            <a:gradFill flip="none" rotWithShape="1">
              <a:gsLst>
                <a:gs pos="0">
                  <a:srgbClr val="663300"/>
                </a:gs>
                <a:gs pos="100000">
                  <a:srgbClr val="996633"/>
                </a:gs>
              </a:gsLst>
              <a:lin ang="16200000" scaled="1"/>
              <a:tileRect/>
            </a:gradFill>
          </p:grpSpPr>
          <p:sp>
            <p:nvSpPr>
              <p:cNvPr id="71" name="Trapezoide 70"/>
              <p:cNvSpPr/>
              <p:nvPr/>
            </p:nvSpPr>
            <p:spPr>
              <a:xfrm>
                <a:off x="4716016" y="1628800"/>
                <a:ext cx="1980000" cy="1620000"/>
              </a:xfrm>
              <a:prstGeom prst="trapezoid">
                <a:avLst>
                  <a:gd name="adj" fmla="val 678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Trapezoide 71"/>
              <p:cNvSpPr/>
              <p:nvPr/>
            </p:nvSpPr>
            <p:spPr>
              <a:xfrm>
                <a:off x="5832320" y="1988800"/>
                <a:ext cx="1620000" cy="1260000"/>
              </a:xfrm>
              <a:prstGeom prst="trapezoid">
                <a:avLst>
                  <a:gd name="adj" fmla="val 6783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" name="Grupo 14"/>
            <p:cNvGrpSpPr/>
            <p:nvPr/>
          </p:nvGrpSpPr>
          <p:grpSpPr>
            <a:xfrm>
              <a:off x="4917615" y="2501106"/>
              <a:ext cx="1594577" cy="1158910"/>
              <a:chOff x="5004048" y="3212705"/>
              <a:chExt cx="2314871" cy="1682407"/>
            </a:xfrm>
          </p:grpSpPr>
          <p:sp>
            <p:nvSpPr>
              <p:cNvPr id="67" name="Triângulo retângulo 66"/>
              <p:cNvSpPr/>
              <p:nvPr/>
            </p:nvSpPr>
            <p:spPr>
              <a:xfrm rot="5400000">
                <a:off x="5468596" y="3106927"/>
                <a:ext cx="1323637" cy="2252733"/>
              </a:xfrm>
              <a:prstGeom prst="rtTriangle">
                <a:avLst/>
              </a:prstGeom>
              <a:gradFill flip="none" rotWithShape="1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Triângulo isósceles 67"/>
              <p:cNvSpPr/>
              <p:nvPr/>
            </p:nvSpPr>
            <p:spPr>
              <a:xfrm>
                <a:off x="5822184" y="3212705"/>
                <a:ext cx="838047" cy="62695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68"/>
              <p:cNvSpPr/>
              <p:nvPr/>
            </p:nvSpPr>
            <p:spPr>
              <a:xfrm>
                <a:off x="6404519" y="3531725"/>
                <a:ext cx="914400" cy="62095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Triângulo isósceles 69"/>
              <p:cNvSpPr/>
              <p:nvPr/>
            </p:nvSpPr>
            <p:spPr>
              <a:xfrm>
                <a:off x="5968725" y="3717032"/>
                <a:ext cx="866282" cy="648072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>
              <a:off x="5297179" y="2567412"/>
              <a:ext cx="2571679" cy="2295756"/>
              <a:chOff x="211235" y="1962889"/>
              <a:chExt cx="3733344" cy="3332783"/>
            </a:xfrm>
          </p:grpSpPr>
          <p:sp>
            <p:nvSpPr>
              <p:cNvPr id="61" name="Retângulo 60"/>
              <p:cNvSpPr/>
              <p:nvPr/>
            </p:nvSpPr>
            <p:spPr>
              <a:xfrm>
                <a:off x="211235" y="3263545"/>
                <a:ext cx="3733344" cy="2032127"/>
              </a:xfrm>
              <a:prstGeom prst="rect">
                <a:avLst/>
              </a:prstGeom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Triângulo retângulo 61"/>
              <p:cNvSpPr/>
              <p:nvPr/>
            </p:nvSpPr>
            <p:spPr>
              <a:xfrm rot="5400000">
                <a:off x="675783" y="2798997"/>
                <a:ext cx="1323637" cy="2252733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3" name="Grupo 62"/>
              <p:cNvGrpSpPr/>
              <p:nvPr/>
            </p:nvGrpSpPr>
            <p:grpSpPr>
              <a:xfrm>
                <a:off x="1029371" y="1962889"/>
                <a:ext cx="2097073" cy="2317512"/>
                <a:chOff x="2252872" y="1268760"/>
                <a:chExt cx="2104200" cy="2679619"/>
              </a:xfrm>
              <a:solidFill>
                <a:schemeClr val="bg1"/>
              </a:solidFill>
            </p:grpSpPr>
            <p:sp>
              <p:nvSpPr>
                <p:cNvPr id="65" name="Triângulo isósceles 64"/>
                <p:cNvSpPr/>
                <p:nvPr/>
              </p:nvSpPr>
              <p:spPr>
                <a:xfrm>
                  <a:off x="2252872" y="1268760"/>
                  <a:ext cx="2104200" cy="1813964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Triângulo isósceles 65"/>
                <p:cNvSpPr/>
                <p:nvPr/>
              </p:nvSpPr>
              <p:spPr>
                <a:xfrm>
                  <a:off x="2252872" y="2134415"/>
                  <a:ext cx="2104200" cy="1813964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4" name="Retângulo 63"/>
              <p:cNvSpPr/>
              <p:nvPr/>
            </p:nvSpPr>
            <p:spPr>
              <a:xfrm>
                <a:off x="1748107" y="4201122"/>
                <a:ext cx="659604" cy="6939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7" name="Grupo 16"/>
            <p:cNvGrpSpPr/>
            <p:nvPr/>
          </p:nvGrpSpPr>
          <p:grpSpPr>
            <a:xfrm>
              <a:off x="1895205" y="1739199"/>
              <a:ext cx="1444549" cy="1596396"/>
              <a:chOff x="2252872" y="1268760"/>
              <a:chExt cx="2104200" cy="2679619"/>
            </a:xfrm>
            <a:gradFill flip="none" rotWithShape="1">
              <a:gsLst>
                <a:gs pos="0">
                  <a:srgbClr val="00B050"/>
                </a:gs>
                <a:gs pos="100000">
                  <a:srgbClr val="92D050"/>
                </a:gs>
              </a:gsLst>
              <a:lin ang="16200000" scaled="1"/>
              <a:tileRect/>
            </a:gradFill>
          </p:grpSpPr>
          <p:sp>
            <p:nvSpPr>
              <p:cNvPr id="59" name="Triângulo isósceles 58"/>
              <p:cNvSpPr/>
              <p:nvPr/>
            </p:nvSpPr>
            <p:spPr>
              <a:xfrm>
                <a:off x="2252872" y="1268760"/>
                <a:ext cx="2104200" cy="181396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Triângulo isósceles 59"/>
              <p:cNvSpPr/>
              <p:nvPr/>
            </p:nvSpPr>
            <p:spPr>
              <a:xfrm>
                <a:off x="2252872" y="2134415"/>
                <a:ext cx="2104200" cy="181396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" name="Retângulo 17"/>
            <p:cNvSpPr/>
            <p:nvPr/>
          </p:nvSpPr>
          <p:spPr>
            <a:xfrm>
              <a:off x="3903319" y="2049210"/>
              <a:ext cx="233785" cy="6999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" name="Grupo 18"/>
            <p:cNvGrpSpPr/>
            <p:nvPr/>
          </p:nvGrpSpPr>
          <p:grpSpPr>
            <a:xfrm>
              <a:off x="1331642" y="1739199"/>
              <a:ext cx="2571679" cy="2295756"/>
              <a:chOff x="211235" y="1962889"/>
              <a:chExt cx="3733344" cy="3332783"/>
            </a:xfrm>
          </p:grpSpPr>
          <p:sp>
            <p:nvSpPr>
              <p:cNvPr id="53" name="Retângulo 52"/>
              <p:cNvSpPr/>
              <p:nvPr/>
            </p:nvSpPr>
            <p:spPr>
              <a:xfrm>
                <a:off x="211235" y="3263545"/>
                <a:ext cx="3733344" cy="2032127"/>
              </a:xfrm>
              <a:prstGeom prst="rect">
                <a:avLst/>
              </a:prstGeom>
              <a:gradFill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Triângulo retângulo 53"/>
              <p:cNvSpPr/>
              <p:nvPr/>
            </p:nvSpPr>
            <p:spPr>
              <a:xfrm rot="5400000">
                <a:off x="675783" y="2798997"/>
                <a:ext cx="1323637" cy="2252733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5" name="Grupo 54"/>
              <p:cNvGrpSpPr/>
              <p:nvPr/>
            </p:nvGrpSpPr>
            <p:grpSpPr>
              <a:xfrm>
                <a:off x="1029371" y="1962889"/>
                <a:ext cx="2097073" cy="2317512"/>
                <a:chOff x="2252872" y="1268760"/>
                <a:chExt cx="2104200" cy="2679619"/>
              </a:xfrm>
              <a:solidFill>
                <a:schemeClr val="bg1"/>
              </a:solidFill>
            </p:grpSpPr>
            <p:sp>
              <p:nvSpPr>
                <p:cNvPr id="57" name="Triângulo isósceles 56"/>
                <p:cNvSpPr/>
                <p:nvPr/>
              </p:nvSpPr>
              <p:spPr>
                <a:xfrm>
                  <a:off x="2252872" y="1268760"/>
                  <a:ext cx="2104200" cy="181396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Triângulo isósceles 57"/>
                <p:cNvSpPr/>
                <p:nvPr/>
              </p:nvSpPr>
              <p:spPr>
                <a:xfrm>
                  <a:off x="2252872" y="2134415"/>
                  <a:ext cx="2104200" cy="181396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6" name="Retângulo 55"/>
              <p:cNvSpPr/>
              <p:nvPr/>
            </p:nvSpPr>
            <p:spPr>
              <a:xfrm>
                <a:off x="1748107" y="4201122"/>
                <a:ext cx="659604" cy="6939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>
              <a:off x="1331640" y="2388009"/>
              <a:ext cx="1594577" cy="1158910"/>
              <a:chOff x="5004048" y="3212705"/>
              <a:chExt cx="2314871" cy="1682407"/>
            </a:xfrm>
          </p:grpSpPr>
          <p:sp>
            <p:nvSpPr>
              <p:cNvPr id="49" name="Triângulo retângulo 48"/>
              <p:cNvSpPr/>
              <p:nvPr/>
            </p:nvSpPr>
            <p:spPr>
              <a:xfrm rot="5400000">
                <a:off x="5468596" y="3106927"/>
                <a:ext cx="1323637" cy="2252733"/>
              </a:xfrm>
              <a:prstGeom prst="rtTriangle">
                <a:avLst/>
              </a:prstGeom>
              <a:gradFill flip="none" rotWithShape="1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Triângulo isósceles 49"/>
              <p:cNvSpPr/>
              <p:nvPr/>
            </p:nvSpPr>
            <p:spPr>
              <a:xfrm>
                <a:off x="5822184" y="3212705"/>
                <a:ext cx="838047" cy="626950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50"/>
              <p:cNvSpPr/>
              <p:nvPr/>
            </p:nvSpPr>
            <p:spPr>
              <a:xfrm>
                <a:off x="6404519" y="3531725"/>
                <a:ext cx="914400" cy="6209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Triângulo isósceles 51"/>
              <p:cNvSpPr/>
              <p:nvPr/>
            </p:nvSpPr>
            <p:spPr>
              <a:xfrm>
                <a:off x="5971106" y="3717032"/>
                <a:ext cx="866282" cy="64807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" name="Grupo 20"/>
            <p:cNvGrpSpPr/>
            <p:nvPr/>
          </p:nvGrpSpPr>
          <p:grpSpPr>
            <a:xfrm>
              <a:off x="1331640" y="1463277"/>
              <a:ext cx="2772657" cy="1356601"/>
              <a:chOff x="211235" y="1562328"/>
              <a:chExt cx="4025107" cy="1969397"/>
            </a:xfrm>
          </p:grpSpPr>
          <p:sp>
            <p:nvSpPr>
              <p:cNvPr id="44" name="Retângulo 43"/>
              <p:cNvSpPr/>
              <p:nvPr/>
            </p:nvSpPr>
            <p:spPr>
              <a:xfrm>
                <a:off x="211235" y="1562328"/>
                <a:ext cx="3733344" cy="1701217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/>
                  </a:gs>
                  <a:gs pos="100000">
                    <a:schemeClr val="tx2">
                      <a:lumMod val="20000"/>
                      <a:lumOff val="8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5" name="Grupo 44"/>
              <p:cNvGrpSpPr/>
              <p:nvPr/>
            </p:nvGrpSpPr>
            <p:grpSpPr>
              <a:xfrm>
                <a:off x="2142718" y="2056562"/>
                <a:ext cx="2093624" cy="1240772"/>
                <a:chOff x="4656622" y="1637090"/>
                <a:chExt cx="2733517" cy="1620000"/>
              </a:xfrm>
              <a:solidFill>
                <a:schemeClr val="bg1"/>
              </a:solidFill>
            </p:grpSpPr>
            <p:sp>
              <p:nvSpPr>
                <p:cNvPr id="47" name="Trapezoide 46"/>
                <p:cNvSpPr/>
                <p:nvPr/>
              </p:nvSpPr>
              <p:spPr>
                <a:xfrm>
                  <a:off x="4656622" y="1637090"/>
                  <a:ext cx="1979999" cy="1620000"/>
                </a:xfrm>
                <a:prstGeom prst="trapezoid">
                  <a:avLst>
                    <a:gd name="adj" fmla="val 6783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" name="Trapezoide 47"/>
                <p:cNvSpPr/>
                <p:nvPr/>
              </p:nvSpPr>
              <p:spPr>
                <a:xfrm>
                  <a:off x="5770139" y="1992946"/>
                  <a:ext cx="1620000" cy="1260000"/>
                </a:xfrm>
                <a:prstGeom prst="trapezoid">
                  <a:avLst>
                    <a:gd name="adj" fmla="val 6783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6" name="Triângulo isósceles 45"/>
              <p:cNvSpPr/>
              <p:nvPr/>
            </p:nvSpPr>
            <p:spPr>
              <a:xfrm>
                <a:off x="1029371" y="1962889"/>
                <a:ext cx="2097073" cy="156883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" name="Grupo 21"/>
            <p:cNvGrpSpPr/>
            <p:nvPr/>
          </p:nvGrpSpPr>
          <p:grpSpPr>
            <a:xfrm>
              <a:off x="2623024" y="1801603"/>
              <a:ext cx="1514740" cy="904648"/>
              <a:chOff x="6902905" y="930731"/>
              <a:chExt cx="2198970" cy="1313290"/>
            </a:xfrm>
          </p:grpSpPr>
          <p:grpSp>
            <p:nvGrpSpPr>
              <p:cNvPr id="39" name="Grupo 38"/>
              <p:cNvGrpSpPr/>
              <p:nvPr/>
            </p:nvGrpSpPr>
            <p:grpSpPr>
              <a:xfrm>
                <a:off x="6958492" y="930731"/>
                <a:ext cx="2095758" cy="1240772"/>
                <a:chOff x="4716016" y="1714320"/>
                <a:chExt cx="2736304" cy="1620000"/>
              </a:xfrm>
              <a:gradFill flip="none" rotWithShape="1">
                <a:gsLst>
                  <a:gs pos="0">
                    <a:srgbClr val="663300"/>
                  </a:gs>
                  <a:gs pos="100000">
                    <a:srgbClr val="996633"/>
                  </a:gs>
                </a:gsLst>
                <a:lin ang="16200000" scaled="1"/>
                <a:tileRect/>
              </a:gradFill>
            </p:grpSpPr>
            <p:sp>
              <p:nvSpPr>
                <p:cNvPr id="42" name="Trapezoide 41"/>
                <p:cNvSpPr/>
                <p:nvPr/>
              </p:nvSpPr>
              <p:spPr>
                <a:xfrm>
                  <a:off x="4716016" y="1714320"/>
                  <a:ext cx="1979999" cy="1620000"/>
                </a:xfrm>
                <a:prstGeom prst="trapezoid">
                  <a:avLst>
                    <a:gd name="adj" fmla="val 6783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Trapezoide 42"/>
                <p:cNvSpPr/>
                <p:nvPr/>
              </p:nvSpPr>
              <p:spPr>
                <a:xfrm>
                  <a:off x="5832321" y="2074318"/>
                  <a:ext cx="1619999" cy="1260000"/>
                </a:xfrm>
                <a:prstGeom prst="trapezoid">
                  <a:avLst>
                    <a:gd name="adj" fmla="val 6783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0" name="Retângulo 39"/>
              <p:cNvSpPr/>
              <p:nvPr/>
            </p:nvSpPr>
            <p:spPr>
              <a:xfrm>
                <a:off x="8762486" y="1227957"/>
                <a:ext cx="339389" cy="101606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Triângulo isósceles 40"/>
              <p:cNvSpPr/>
              <p:nvPr/>
            </p:nvSpPr>
            <p:spPr>
              <a:xfrm>
                <a:off x="6902905" y="1516537"/>
                <a:ext cx="883488" cy="660944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6800131" y="1596458"/>
              <a:ext cx="1481934" cy="904648"/>
              <a:chOff x="6902905" y="930731"/>
              <a:chExt cx="2151345" cy="1313290"/>
            </a:xfrm>
          </p:grpSpPr>
          <p:grpSp>
            <p:nvGrpSpPr>
              <p:cNvPr id="34" name="Grupo 33"/>
              <p:cNvGrpSpPr/>
              <p:nvPr/>
            </p:nvGrpSpPr>
            <p:grpSpPr>
              <a:xfrm>
                <a:off x="6958492" y="930731"/>
                <a:ext cx="2095758" cy="1240772"/>
                <a:chOff x="4716016" y="1714320"/>
                <a:chExt cx="2736304" cy="1620000"/>
              </a:xfrm>
              <a:gradFill flip="none" rotWithShape="1">
                <a:gsLst>
                  <a:gs pos="0">
                    <a:srgbClr val="663300"/>
                  </a:gs>
                  <a:gs pos="100000">
                    <a:srgbClr val="996633"/>
                  </a:gs>
                </a:gsLst>
                <a:lin ang="16200000" scaled="1"/>
                <a:tileRect/>
              </a:gradFill>
            </p:grpSpPr>
            <p:sp>
              <p:nvSpPr>
                <p:cNvPr id="37" name="Trapezoide 36"/>
                <p:cNvSpPr/>
                <p:nvPr/>
              </p:nvSpPr>
              <p:spPr>
                <a:xfrm>
                  <a:off x="4716016" y="1714320"/>
                  <a:ext cx="1979999" cy="1620000"/>
                </a:xfrm>
                <a:prstGeom prst="trapezoid">
                  <a:avLst>
                    <a:gd name="adj" fmla="val 6783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Trapezoide 37"/>
                <p:cNvSpPr/>
                <p:nvPr/>
              </p:nvSpPr>
              <p:spPr>
                <a:xfrm>
                  <a:off x="5832321" y="2074318"/>
                  <a:ext cx="1619999" cy="1260000"/>
                </a:xfrm>
                <a:prstGeom prst="trapezoid">
                  <a:avLst>
                    <a:gd name="adj" fmla="val 67832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5" name="Retângulo 34"/>
              <p:cNvSpPr/>
              <p:nvPr/>
            </p:nvSpPr>
            <p:spPr>
              <a:xfrm>
                <a:off x="8762486" y="1227957"/>
                <a:ext cx="282815" cy="101606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Triângulo isósceles 35"/>
              <p:cNvSpPr/>
              <p:nvPr/>
            </p:nvSpPr>
            <p:spPr>
              <a:xfrm>
                <a:off x="6902905" y="1516537"/>
                <a:ext cx="883488" cy="66094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4" name="Grupo 23"/>
            <p:cNvGrpSpPr/>
            <p:nvPr/>
          </p:nvGrpSpPr>
          <p:grpSpPr>
            <a:xfrm>
              <a:off x="5860745" y="1704586"/>
              <a:ext cx="1444549" cy="2019834"/>
              <a:chOff x="6270381" y="2656879"/>
              <a:chExt cx="2097073" cy="2932223"/>
            </a:xfrm>
          </p:grpSpPr>
          <p:sp>
            <p:nvSpPr>
              <p:cNvPr id="30" name="Retângulo 29"/>
              <p:cNvSpPr/>
              <p:nvPr/>
            </p:nvSpPr>
            <p:spPr>
              <a:xfrm>
                <a:off x="6989117" y="4895112"/>
                <a:ext cx="659604" cy="693990"/>
              </a:xfrm>
              <a:prstGeom prst="rect">
                <a:avLst/>
              </a:prstGeom>
              <a:gradFill>
                <a:gsLst>
                  <a:gs pos="0">
                    <a:srgbClr val="663300"/>
                  </a:gs>
                  <a:gs pos="50000">
                    <a:srgbClr val="996633"/>
                  </a:gs>
                  <a:gs pos="100000">
                    <a:srgbClr val="663300"/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" name="Grupo 30"/>
              <p:cNvGrpSpPr/>
              <p:nvPr/>
            </p:nvGrpSpPr>
            <p:grpSpPr>
              <a:xfrm>
                <a:off x="6270381" y="2656879"/>
                <a:ext cx="2097073" cy="2317512"/>
                <a:chOff x="2252872" y="1268760"/>
                <a:chExt cx="2104200" cy="2679619"/>
              </a:xfrm>
              <a:gradFill flip="none" rotWithShape="1"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16200000" scaled="1"/>
                <a:tileRect/>
              </a:gradFill>
            </p:grpSpPr>
            <p:sp>
              <p:nvSpPr>
                <p:cNvPr id="32" name="Triângulo isósceles 31"/>
                <p:cNvSpPr/>
                <p:nvPr/>
              </p:nvSpPr>
              <p:spPr>
                <a:xfrm>
                  <a:off x="2252872" y="1268760"/>
                  <a:ext cx="2104200" cy="181396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Triângulo isósceles 32"/>
                <p:cNvSpPr/>
                <p:nvPr/>
              </p:nvSpPr>
              <p:spPr>
                <a:xfrm>
                  <a:off x="2252872" y="2134415"/>
                  <a:ext cx="2104200" cy="181396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5" name="Grupo 24"/>
            <p:cNvGrpSpPr/>
            <p:nvPr/>
          </p:nvGrpSpPr>
          <p:grpSpPr>
            <a:xfrm>
              <a:off x="1895206" y="1739199"/>
              <a:ext cx="1444549" cy="2019834"/>
              <a:chOff x="6270381" y="2656879"/>
              <a:chExt cx="2097073" cy="2932223"/>
            </a:xfrm>
          </p:grpSpPr>
          <p:sp>
            <p:nvSpPr>
              <p:cNvPr id="26" name="Retângulo 25"/>
              <p:cNvSpPr/>
              <p:nvPr/>
            </p:nvSpPr>
            <p:spPr>
              <a:xfrm>
                <a:off x="6989117" y="4895112"/>
                <a:ext cx="659604" cy="693990"/>
              </a:xfrm>
              <a:prstGeom prst="rect">
                <a:avLst/>
              </a:prstGeom>
              <a:gradFill>
                <a:gsLst>
                  <a:gs pos="0">
                    <a:srgbClr val="663300"/>
                  </a:gs>
                  <a:gs pos="50000">
                    <a:srgbClr val="996633"/>
                  </a:gs>
                  <a:gs pos="100000">
                    <a:srgbClr val="663300"/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7" name="Grupo 26"/>
              <p:cNvGrpSpPr/>
              <p:nvPr/>
            </p:nvGrpSpPr>
            <p:grpSpPr>
              <a:xfrm>
                <a:off x="6270381" y="2656879"/>
                <a:ext cx="2097073" cy="2317512"/>
                <a:chOff x="2252872" y="1268760"/>
                <a:chExt cx="2104200" cy="2679619"/>
              </a:xfrm>
              <a:gradFill flip="none" rotWithShape="1">
                <a:gsLst>
                  <a:gs pos="0">
                    <a:srgbClr val="00B050"/>
                  </a:gs>
                  <a:gs pos="100000">
                    <a:srgbClr val="92D050"/>
                  </a:gs>
                </a:gsLst>
                <a:lin ang="16200000" scaled="1"/>
                <a:tileRect/>
              </a:gradFill>
            </p:grpSpPr>
            <p:sp>
              <p:nvSpPr>
                <p:cNvPr id="28" name="Triângulo isósceles 27"/>
                <p:cNvSpPr/>
                <p:nvPr/>
              </p:nvSpPr>
              <p:spPr>
                <a:xfrm>
                  <a:off x="2252872" y="1268760"/>
                  <a:ext cx="2104200" cy="181396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Triângulo isósceles 28"/>
                <p:cNvSpPr/>
                <p:nvPr/>
              </p:nvSpPr>
              <p:spPr>
                <a:xfrm>
                  <a:off x="2252872" y="2134415"/>
                  <a:ext cx="2104200" cy="1813964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83" name="Retângulo 82"/>
          <p:cNvSpPr/>
          <p:nvPr/>
        </p:nvSpPr>
        <p:spPr>
          <a:xfrm>
            <a:off x="4950680" y="665831"/>
            <a:ext cx="1042804" cy="238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 smtClean="0">
                <a:solidFill>
                  <a:srgbClr val="FFFF00"/>
                </a:solidFill>
              </a:rPr>
              <a:t>céu</a:t>
            </a:r>
            <a:endParaRPr lang="pt-BR" sz="1500" b="1" dirty="0">
              <a:solidFill>
                <a:srgbClr val="FFFF00"/>
              </a:solidFill>
            </a:endParaRPr>
          </a:p>
        </p:txBody>
      </p:sp>
      <p:sp>
        <p:nvSpPr>
          <p:cNvPr id="84" name="Retângulo 83"/>
          <p:cNvSpPr/>
          <p:nvPr/>
        </p:nvSpPr>
        <p:spPr>
          <a:xfrm>
            <a:off x="5737582" y="2451152"/>
            <a:ext cx="1042804" cy="238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 smtClean="0">
                <a:solidFill>
                  <a:srgbClr val="FFFF00"/>
                </a:solidFill>
              </a:rPr>
              <a:t>árvore</a:t>
            </a:r>
            <a:endParaRPr lang="pt-BR" sz="1500" b="1" dirty="0">
              <a:solidFill>
                <a:srgbClr val="FFFF00"/>
              </a:solidFill>
            </a:endParaRPr>
          </a:p>
        </p:txBody>
      </p:sp>
      <p:sp>
        <p:nvSpPr>
          <p:cNvPr id="85" name="Retângulo 84"/>
          <p:cNvSpPr/>
          <p:nvPr/>
        </p:nvSpPr>
        <p:spPr>
          <a:xfrm>
            <a:off x="4409420" y="3056474"/>
            <a:ext cx="1042804" cy="238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 smtClean="0">
                <a:solidFill>
                  <a:srgbClr val="FFFF00"/>
                </a:solidFill>
              </a:rPr>
              <a:t>mar</a:t>
            </a:r>
            <a:endParaRPr lang="pt-BR" sz="1500" b="1" dirty="0">
              <a:solidFill>
                <a:srgbClr val="FFFF00"/>
              </a:solidFill>
            </a:endParaRPr>
          </a:p>
        </p:txBody>
      </p:sp>
      <p:sp>
        <p:nvSpPr>
          <p:cNvPr id="86" name="Retângulo 85"/>
          <p:cNvSpPr/>
          <p:nvPr/>
        </p:nvSpPr>
        <p:spPr>
          <a:xfrm>
            <a:off x="6567040" y="2047633"/>
            <a:ext cx="1556568" cy="238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 smtClean="0">
                <a:solidFill>
                  <a:srgbClr val="FFFF00"/>
                </a:solidFill>
              </a:rPr>
              <a:t>montanha</a:t>
            </a:r>
            <a:endParaRPr lang="pt-BR" sz="1500" b="1" dirty="0">
              <a:solidFill>
                <a:srgbClr val="FFFF00"/>
              </a:solidFill>
            </a:endParaRPr>
          </a:p>
        </p:txBody>
      </p:sp>
      <p:sp>
        <p:nvSpPr>
          <p:cNvPr id="87" name="Retângulo 86"/>
          <p:cNvSpPr/>
          <p:nvPr/>
        </p:nvSpPr>
        <p:spPr>
          <a:xfrm>
            <a:off x="6258414" y="4383838"/>
            <a:ext cx="1556568" cy="238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 smtClean="0">
                <a:solidFill>
                  <a:srgbClr val="FFFF00"/>
                </a:solidFill>
              </a:rPr>
              <a:t>chão</a:t>
            </a:r>
            <a:endParaRPr lang="pt-BR" sz="15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394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Métodos tradicionais</a:t>
            </a:r>
          </a:p>
          <a:p>
            <a:pPr lvl="1"/>
            <a:r>
              <a:rPr lang="pt-BR" dirty="0" smtClean="0"/>
              <a:t>Baseados em bordas</a:t>
            </a:r>
          </a:p>
          <a:p>
            <a:pPr lvl="1"/>
            <a:r>
              <a:rPr lang="pt-BR" dirty="0" smtClean="0"/>
              <a:t>Baseados em </a:t>
            </a:r>
            <a:r>
              <a:rPr lang="pt-BR" dirty="0" err="1" smtClean="0"/>
              <a:t>limiarização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Baseados em crescimento de regiões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2520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MARQUES FILHO, O.; VIEIRA NETO, H. Processamento digital de imagens. </a:t>
            </a:r>
            <a:r>
              <a:rPr lang="pt-BR" dirty="0" err="1"/>
              <a:t>Brasport</a:t>
            </a:r>
            <a:r>
              <a:rPr lang="pt-BR" dirty="0"/>
              <a:t>, 1999.</a:t>
            </a:r>
          </a:p>
          <a:p>
            <a:pPr lvl="1"/>
            <a:r>
              <a:rPr lang="pt-BR" dirty="0"/>
              <a:t>Disponível para download no site do autor (Exclusivo para uso pessoal)</a:t>
            </a:r>
          </a:p>
          <a:p>
            <a:pPr lvl="1"/>
            <a:r>
              <a:rPr lang="pt-BR" dirty="0">
                <a:hlinkClick r:id="rId2"/>
              </a:rPr>
              <a:t>http://dainf.ct.utfpr.edu.br/~</a:t>
            </a:r>
            <a:r>
              <a:rPr lang="pt-BR" dirty="0" smtClean="0">
                <a:hlinkClick r:id="rId2"/>
              </a:rPr>
              <a:t>hvieir/pub.html</a:t>
            </a:r>
            <a:r>
              <a:rPr lang="pt-BR" dirty="0" smtClean="0"/>
              <a:t>   </a:t>
            </a:r>
            <a:endParaRPr lang="pt-BR" dirty="0"/>
          </a:p>
          <a:p>
            <a:endParaRPr lang="pt-BR" dirty="0"/>
          </a:p>
          <a:p>
            <a:r>
              <a:rPr lang="pt-BR" dirty="0"/>
              <a:t>GONZALEZ, R.C.; WOODS, R.E.; Processamento Digital de Imagens. 3ª edição. Editora Pearson, 2009.</a:t>
            </a:r>
          </a:p>
          <a:p>
            <a:endParaRPr lang="pt-BR" dirty="0"/>
          </a:p>
          <a:p>
            <a:r>
              <a:rPr lang="pt-BR" dirty="0"/>
              <a:t>J. E. R. Queiroz, H. M. Gomes. Introdução ao Processamento Digital de Imagens. RITA. v. 13, 2006.</a:t>
            </a:r>
          </a:p>
          <a:p>
            <a:pPr lvl="1"/>
            <a:r>
              <a:rPr lang="pt-BR" dirty="0">
                <a:hlinkClick r:id="rId3"/>
              </a:rPr>
              <a:t>http://www.dsc.ufcg.edu.br/~</a:t>
            </a:r>
            <a:r>
              <a:rPr lang="pt-BR" dirty="0" smtClean="0">
                <a:hlinkClick r:id="rId3"/>
              </a:rPr>
              <a:t>hmg/disciplinas/graduacao/vc-2016.2/Rita-Tutorial-PDI.pdf</a:t>
            </a:r>
            <a:r>
              <a:rPr lang="pt-BR" dirty="0" smtClean="0"/>
              <a:t>  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8982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1995686"/>
            <a:ext cx="9163434" cy="132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misc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{mari_im_proc_2023,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author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{João Fernando Mari},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title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{Segmentação de imagens I},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year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{2023},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publisher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GitHub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journal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{Introdução ao Processamento Digital de </a:t>
            </a:r>
            <a:r>
              <a:rPr lang="pt-BR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Imagens - 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UFV},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howpublished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{\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url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{https://github.com/joaofmari/SIN392_Introduction-to-digital-image-processing_2023}}</a:t>
            </a:r>
            <a:endParaRPr lang="pt-BR" sz="85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spcBef>
                <a:spcPct val="20000"/>
              </a:spcBef>
            </a:pPr>
            <a:r>
              <a:rPr lang="pt-BR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pt-BR" sz="85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558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9">
      <a:dk1>
        <a:srgbClr val="FFFFFF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36038</TotalTime>
  <Words>311</Words>
  <Application>Microsoft Office PowerPoint</Application>
  <PresentationFormat>Apresentação na tela (16:9)</PresentationFormat>
  <Paragraphs>56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Aula 08 – Segmentação de imagens I</vt:lpstr>
      <vt:lpstr>Apresentação do PowerPoint</vt:lpstr>
      <vt:lpstr>Roteiro</vt:lpstr>
      <vt:lpstr>Segmentação</vt:lpstr>
      <vt:lpstr>Segmentação</vt:lpstr>
      <vt:lpstr>Segmentação</vt:lpstr>
      <vt:lpstr>Segmentação</vt:lpstr>
      <vt:lpstr>Bibliografia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</dc:creator>
  <cp:lastModifiedBy>.</cp:lastModifiedBy>
  <cp:revision>313</cp:revision>
  <dcterms:created xsi:type="dcterms:W3CDTF">2020-06-26T12:40:46Z</dcterms:created>
  <dcterms:modified xsi:type="dcterms:W3CDTF">2024-01-27T20:46:35Z</dcterms:modified>
</cp:coreProperties>
</file>