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89" r:id="rId2"/>
    <p:sldId id="290" r:id="rId3"/>
    <p:sldId id="328" r:id="rId4"/>
    <p:sldId id="320" r:id="rId5"/>
    <p:sldId id="365" r:id="rId6"/>
    <p:sldId id="343" r:id="rId7"/>
    <p:sldId id="330" r:id="rId8"/>
    <p:sldId id="334" r:id="rId9"/>
    <p:sldId id="335" r:id="rId10"/>
    <p:sldId id="336" r:id="rId11"/>
    <p:sldId id="337" r:id="rId12"/>
    <p:sldId id="341" r:id="rId13"/>
    <p:sldId id="342" r:id="rId14"/>
    <p:sldId id="345" r:id="rId15"/>
    <p:sldId id="344" r:id="rId16"/>
    <p:sldId id="346" r:id="rId17"/>
    <p:sldId id="348" r:id="rId18"/>
    <p:sldId id="347" r:id="rId19"/>
    <p:sldId id="349" r:id="rId20"/>
    <p:sldId id="350" r:id="rId21"/>
    <p:sldId id="351" r:id="rId22"/>
    <p:sldId id="352" r:id="rId23"/>
    <p:sldId id="291" r:id="rId24"/>
    <p:sldId id="327" r:id="rId25"/>
    <p:sldId id="326" r:id="rId26"/>
    <p:sldId id="357" r:id="rId27"/>
    <p:sldId id="358" r:id="rId28"/>
    <p:sldId id="355" r:id="rId29"/>
    <p:sldId id="359" r:id="rId30"/>
    <p:sldId id="356" r:id="rId31"/>
    <p:sldId id="361" r:id="rId32"/>
    <p:sldId id="363" r:id="rId33"/>
    <p:sldId id="362" r:id="rId34"/>
    <p:sldId id="364" r:id="rId35"/>
    <p:sldId id="288" r:id="rId36"/>
    <p:sldId id="311" r:id="rId3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F9910C"/>
    <a:srgbClr val="FE9611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>
      <p:cViewPr>
        <p:scale>
          <a:sx n="75" d="100"/>
          <a:sy n="75" d="100"/>
        </p:scale>
        <p:origin x="-378" y="-1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600" y="560288"/>
            <a:ext cx="9134400" cy="439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10 </a:t>
            </a:r>
            <a:r>
              <a:rPr lang="pt-BR" dirty="0"/>
              <a:t>– Segmentação de imagens </a:t>
            </a:r>
            <a:r>
              <a:rPr lang="pt-BR" dirty="0" smtClean="0"/>
              <a:t>III</a:t>
            </a:r>
            <a:br>
              <a:rPr lang="pt-BR" dirty="0" smtClean="0"/>
            </a:br>
            <a:r>
              <a:rPr lang="pt-BR" dirty="0" smtClean="0"/>
              <a:t>Regiões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</a:t>
            </a:r>
            <a:r>
              <a:rPr lang="pt-BR" sz="2200">
                <a:solidFill>
                  <a:schemeClr val="bg1"/>
                </a:solidFill>
              </a:rPr>
              <a:t>(</a:t>
            </a:r>
            <a:r>
              <a:rPr lang="pt-BR" sz="2200" smtClean="0">
                <a:solidFill>
                  <a:schemeClr val="bg1"/>
                </a:solidFill>
              </a:rPr>
              <a:t>2023)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(D) </a:t>
            </a:r>
            <a:r>
              <a:rPr lang="pt-BR" sz="1600" dirty="0"/>
              <a:t>Imagem com as diferenças absolutas entre o pixel sob a semente com rótulo </a:t>
            </a:r>
            <a:r>
              <a:rPr lang="pt-BR" sz="1600" b="1" dirty="0" smtClean="0"/>
              <a:t>2</a:t>
            </a:r>
            <a:r>
              <a:rPr lang="pt-BR" sz="1600" dirty="0" smtClean="0"/>
              <a:t> </a:t>
            </a:r>
            <a:r>
              <a:rPr lang="pt-BR" sz="1600" dirty="0"/>
              <a:t>e os demais pixels. </a:t>
            </a:r>
          </a:p>
          <a:p>
            <a:pPr lvl="1"/>
            <a:r>
              <a:rPr lang="pt-BR" sz="1600" dirty="0"/>
              <a:t>Propriedade Q: diferença absoluta entre os </a:t>
            </a:r>
            <a:r>
              <a:rPr lang="pt-BR" sz="1600" dirty="0" smtClean="0"/>
              <a:t>pixels (T). 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2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riângulo isósceles 22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7" name="Triângulo isósceles 2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Triângulo isósceles 27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riângulo isósceles 29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Triângulo isósceles 3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Retângulo 3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riângulo isósceles 47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Triângulo isósceles 48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1" name="Triângulo isósceles 50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310541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(E)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smtClean="0"/>
              <a:t> Pixels em T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riângulo isósceles 27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6" name="Triângulo isósceles 35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Triângulo isósceles 4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Retângulo 45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riângulo isósceles 53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0109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959161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(E)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smtClean="0"/>
              <a:t> Pixels em T</a:t>
            </a:r>
            <a:r>
              <a:rPr lang="pt-BR" sz="1600" baseline="-25000" dirty="0" smtClean="0"/>
              <a:t>2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(E)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riângulo isósceles 3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Triângulo isósceles 39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Triângulo isósceles 47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riângulo isósceles 54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Triângulo isósceles 59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Retângulo 61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Triângulo isósceles 6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675973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716459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655255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(F)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(E)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(F)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0" name="Triângulo isósceles 59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Triângulo isósceles 60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Triângulo isósceles 62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4" name="Triângulo isósceles 6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" name="Retângulo 65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" name="Triângulo isósceles 68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Triângulo isósceles 69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919960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(G)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  <a:p>
            <a:pPr lvl="1"/>
            <a:r>
              <a:rPr lang="pt-BR" sz="1600" dirty="0" smtClean="0"/>
              <a:t>Pixels </a:t>
            </a:r>
            <a:r>
              <a:rPr lang="pt-BR" sz="1600" dirty="0"/>
              <a:t>em T</a:t>
            </a:r>
            <a:r>
              <a:rPr lang="pt-BR" sz="1600" baseline="-25000" dirty="0"/>
              <a:t>1</a:t>
            </a:r>
            <a:r>
              <a:rPr lang="pt-BR" sz="1600" dirty="0"/>
              <a:t> que satisfazem Q  e possuem um caminho 8-conectado à semente.</a:t>
            </a:r>
            <a:endParaRPr lang="pt-BR" sz="1600" dirty="0" smtClean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riângulo isósceles 27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Triângulo isósceles 38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riângulo isósceles 4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Triângulo isósceles 4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Retângulo 4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riângulo isósceles 5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15173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(H)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 </a:t>
            </a:r>
          </a:p>
          <a:p>
            <a:pPr lvl="1"/>
            <a:r>
              <a:rPr lang="pt-BR" sz="1600" dirty="0" smtClean="0"/>
              <a:t>Pixels em T</a:t>
            </a:r>
            <a:r>
              <a:rPr lang="pt-BR" sz="1600" baseline="-25000" dirty="0" smtClean="0"/>
              <a:t>2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(H)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97828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Conector reto 3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riângulo isósceles 43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Triângulo isósceles 44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Triângulo isósceles 47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" name="Triângulo isósceles 54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Triângulo isósceles 59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Retângulo 61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Triângulo isósceles 6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461372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745875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(I)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  <a:p>
            <a:pPr lvl="1"/>
            <a:r>
              <a:rPr lang="pt-BR" sz="1600" dirty="0"/>
              <a:t>Em caso de conflito, o pixel é atribuído a região com o menor rótulo de forma arbitrária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(H)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(I)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4631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Conector reto 3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Triângulo isósceles 4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Triângulo isósceles 4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1" name="Triângulo isósceles 6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Triângulo isósceles 6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tângulo 6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riângulo isósceles 69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Triângulo isósceles 70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3134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350477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(J)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(H)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(I)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903322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977619"/>
              </p:ext>
            </p:extLst>
          </p:nvPr>
        </p:nvGraphicFramePr>
        <p:xfrm>
          <a:off x="70272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83412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9552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7032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(J)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Triângulo isósceles 61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Triângulo isósceles 62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riângulo isósceles 6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Triângulo isósceles 68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7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Retângulo 7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7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riângulo isósceles 73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5" name="Triângulo isósceles 74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(K)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Pixels em T</a:t>
            </a:r>
            <a:r>
              <a:rPr lang="pt-BR" sz="1600" baseline="-25000" dirty="0"/>
              <a:t>1</a:t>
            </a:r>
            <a:r>
              <a:rPr lang="pt-BR" sz="1600" dirty="0"/>
              <a:t> que satisfazem Q  e possuem um caminho 8-conectado à semente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91579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Triângulo isósceles 27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riângulo isósceles 28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4" name="Triângulo isósceles 33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Triângulo isósceles 43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Retângulo 45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riângulo isósceles 53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10912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(L)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Pixels em T</a:t>
            </a:r>
            <a:r>
              <a:rPr lang="pt-BR" sz="1600" baseline="-25000" dirty="0"/>
              <a:t>2</a:t>
            </a:r>
            <a:r>
              <a:rPr lang="pt-BR" sz="1600" dirty="0"/>
              <a:t> que satisfazem Q  e possuem um caminho 8-conectado à semente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(L)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517074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riângulo isósceles 39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Triângulo isósceles 43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6" name="Triângulo isósceles 45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riângulo isósceles 5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" name="Retângulo 61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" name="Triângulo isósceles 64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6" name="Triângulo isósceles 65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Crescimento de regiões</a:t>
            </a:r>
          </a:p>
          <a:p>
            <a:r>
              <a:rPr lang="pt-BR" dirty="0"/>
              <a:t>Divisão e fusão de regiões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59150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232040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(M)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Em caso de conflito, o pixel é atribuído a região com o menor rótulo de forma arbitrária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(L)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(M)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36539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1" name="Triângulo isósceles 6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Triângulo isósceles 6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tângulo 6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6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" name="Triângulo isósceles 69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Triângulo isósceles 70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851276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61825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116984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973772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(N)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 smtClean="0"/>
              <a:t>Com T &lt; 8, todos os pixels atribuídos à semente 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(K)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(L)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(M)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606969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783381"/>
              </p:ext>
            </p:extLst>
          </p:nvPr>
        </p:nvGraphicFramePr>
        <p:xfrm>
          <a:off x="70272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83412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9552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588224" y="3174555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(N)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riângulo isósceles 6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Triângulo isósceles 6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Triângulo isósceles 63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Triângulo isósceles 64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6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0086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Retângulo 66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90316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006115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Segmentações </a:t>
            </a:r>
            <a:r>
              <a:rPr lang="pt-BR" sz="1600" dirty="0"/>
              <a:t>da imagem f considerando </a:t>
            </a:r>
            <a:r>
              <a:rPr lang="pt-BR" sz="1600" dirty="0" smtClean="0"/>
              <a:t>(G) Q </a:t>
            </a:r>
            <a:r>
              <a:rPr lang="pt-BR" sz="1600" dirty="0"/>
              <a:t>= T &lt; </a:t>
            </a:r>
            <a:r>
              <a:rPr lang="pt-BR" sz="1600" dirty="0" smtClean="0"/>
              <a:t>3; (J) Q = T &lt; 5; (N) Q = T &lt; 8.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169992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419714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(D)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(G)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(J)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(N)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480896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066841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798387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 &lt; 3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Algoritmo de divisão e fusão de regiões.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Dividir em quatro quadrantes qualquer região R</a:t>
                </a:r>
                <a:r>
                  <a:rPr lang="pt-BR" baseline="-25000" dirty="0"/>
                  <a:t>i</a:t>
                </a:r>
                <a:r>
                  <a:rPr lang="pt-BR" dirty="0"/>
                  <a:t> em que Q(R</a:t>
                </a:r>
                <a:r>
                  <a:rPr lang="pt-BR" baseline="-25000" dirty="0"/>
                  <a:t>i</a:t>
                </a:r>
                <a:r>
                  <a:rPr lang="pt-BR" dirty="0"/>
                  <a:t>)=Falso.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Quando não for possível dividir um região, fundir as regiões adjacentes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j</a:t>
                </a:r>
                <a:r>
                  <a:rPr lang="pt-BR" dirty="0"/>
                  <a:t> e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k</a:t>
                </a:r>
                <a:r>
                  <a:rPr lang="pt-BR" dirty="0"/>
                  <a:t> em que Q(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j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k</a:t>
                </a:r>
                <a:r>
                  <a:rPr lang="pt-BR" dirty="0"/>
                  <a:t>) = Verdade.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Parar quando a fusão não for mais possível.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 r="-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5" name="Grupo 34"/>
          <p:cNvGrpSpPr/>
          <p:nvPr/>
        </p:nvGrpSpPr>
        <p:grpSpPr>
          <a:xfrm>
            <a:off x="1281210" y="2355727"/>
            <a:ext cx="6581580" cy="2374322"/>
            <a:chOff x="1357598" y="2235727"/>
            <a:chExt cx="7246850" cy="2614321"/>
          </a:xfrm>
        </p:grpSpPr>
        <p:grpSp>
          <p:nvGrpSpPr>
            <p:cNvPr id="6" name="Grupo 5"/>
            <p:cNvGrpSpPr/>
            <p:nvPr/>
          </p:nvGrpSpPr>
          <p:grpSpPr>
            <a:xfrm>
              <a:off x="1357598" y="2283718"/>
              <a:ext cx="2566330" cy="2566330"/>
              <a:chOff x="565510" y="2283718"/>
              <a:chExt cx="2566330" cy="2566330"/>
            </a:xfrm>
            <a:noFill/>
          </p:grpSpPr>
          <p:sp>
            <p:nvSpPr>
              <p:cNvPr id="7" name="Retângulo 6"/>
              <p:cNvSpPr/>
              <p:nvPr/>
            </p:nvSpPr>
            <p:spPr>
              <a:xfrm>
                <a:off x="565510" y="2283718"/>
                <a:ext cx="2566330" cy="256633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565510" y="2283718"/>
                <a:ext cx="1283165" cy="12831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R1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848675" y="2283718"/>
                <a:ext cx="1283165" cy="12831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R2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565510" y="3562336"/>
                <a:ext cx="1283165" cy="12831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R3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490257" y="3566883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R42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848675" y="3566883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R41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848675" y="4203918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R43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490258" y="4203917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R44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788024" y="2235727"/>
              <a:ext cx="3816424" cy="2568271"/>
              <a:chOff x="4932040" y="1923678"/>
              <a:chExt cx="3816424" cy="2568271"/>
            </a:xfrm>
            <a:noFill/>
          </p:grpSpPr>
          <p:sp>
            <p:nvSpPr>
              <p:cNvPr id="16" name="Elipse 15"/>
              <p:cNvSpPr/>
              <p:nvPr/>
            </p:nvSpPr>
            <p:spPr>
              <a:xfrm>
                <a:off x="6012160" y="1923678"/>
                <a:ext cx="576064" cy="57606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tx1"/>
                    </a:solidFill>
                  </a:rPr>
                  <a:t>R</a:t>
                </a:r>
                <a:endParaRPr lang="pt-BR" sz="13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4932040" y="2919781"/>
                <a:ext cx="2736304" cy="576064"/>
                <a:chOff x="4932040" y="3012182"/>
                <a:chExt cx="2736304" cy="576064"/>
              </a:xfrm>
              <a:grpFill/>
            </p:grpSpPr>
            <p:sp>
              <p:nvSpPr>
                <p:cNvPr id="31" name="Elipse 30"/>
                <p:cNvSpPr/>
                <p:nvPr/>
              </p:nvSpPr>
              <p:spPr>
                <a:xfrm>
                  <a:off x="493204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R1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565212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R2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637220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R3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09228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6012160" y="3915885"/>
                <a:ext cx="2736304" cy="576064"/>
                <a:chOff x="6092552" y="3915885"/>
                <a:chExt cx="2736304" cy="576064"/>
              </a:xfrm>
              <a:grpFill/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609255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R41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681263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R42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753271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R43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825279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tx1"/>
                      </a:solidFill>
                    </a:rPr>
                    <a:t>R44</a:t>
                  </a:r>
                  <a:endParaRPr lang="pt-BR" sz="13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" name="Conector reto 18"/>
              <p:cNvCxnSpPr>
                <a:stCxn id="16" idx="4"/>
                <a:endCxn id="31" idx="0"/>
              </p:cNvCxnSpPr>
              <p:nvPr/>
            </p:nvCxnSpPr>
            <p:spPr>
              <a:xfrm flipH="1">
                <a:off x="5220072" y="2499742"/>
                <a:ext cx="108012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Conector reto 19"/>
              <p:cNvCxnSpPr>
                <a:stCxn id="16" idx="4"/>
                <a:endCxn id="32" idx="0"/>
              </p:cNvCxnSpPr>
              <p:nvPr/>
            </p:nvCxnSpPr>
            <p:spPr>
              <a:xfrm flipH="1">
                <a:off x="5940152" y="2499742"/>
                <a:ext cx="36004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Conector reto 20"/>
              <p:cNvCxnSpPr>
                <a:stCxn id="16" idx="4"/>
                <a:endCxn id="33" idx="0"/>
              </p:cNvCxnSpPr>
              <p:nvPr/>
            </p:nvCxnSpPr>
            <p:spPr>
              <a:xfrm>
                <a:off x="6300192" y="2499742"/>
                <a:ext cx="36004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Conector reto 21"/>
              <p:cNvCxnSpPr>
                <a:stCxn id="16" idx="4"/>
                <a:endCxn id="34" idx="0"/>
              </p:cNvCxnSpPr>
              <p:nvPr/>
            </p:nvCxnSpPr>
            <p:spPr>
              <a:xfrm>
                <a:off x="6300192" y="2499742"/>
                <a:ext cx="1080120" cy="4200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Conector reto 22"/>
              <p:cNvCxnSpPr>
                <a:stCxn id="34" idx="4"/>
                <a:endCxn id="27" idx="0"/>
              </p:cNvCxnSpPr>
              <p:nvPr/>
            </p:nvCxnSpPr>
            <p:spPr>
              <a:xfrm flipH="1">
                <a:off x="6300192" y="3495845"/>
                <a:ext cx="108012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Conector reto 23"/>
              <p:cNvCxnSpPr>
                <a:stCxn id="34" idx="4"/>
                <a:endCxn id="28" idx="0"/>
              </p:cNvCxnSpPr>
              <p:nvPr/>
            </p:nvCxnSpPr>
            <p:spPr>
              <a:xfrm flipH="1">
                <a:off x="7020272" y="3495845"/>
                <a:ext cx="36004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Conector reto 24"/>
              <p:cNvCxnSpPr>
                <a:stCxn id="34" idx="4"/>
                <a:endCxn id="29" idx="0"/>
              </p:cNvCxnSpPr>
              <p:nvPr/>
            </p:nvCxnSpPr>
            <p:spPr>
              <a:xfrm>
                <a:off x="7380312" y="3495845"/>
                <a:ext cx="36004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Conector reto 25"/>
              <p:cNvCxnSpPr>
                <a:stCxn id="34" idx="4"/>
                <a:endCxn id="30" idx="0"/>
              </p:cNvCxnSpPr>
              <p:nvPr/>
            </p:nvCxnSpPr>
            <p:spPr>
              <a:xfrm>
                <a:off x="7380312" y="3495845"/>
                <a:ext cx="1080120" cy="4200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733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568791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</p:spTree>
    <p:extLst>
      <p:ext uri="{BB962C8B-B14F-4D97-AF65-F5344CB8AC3E}">
        <p14:creationId xmlns:p14="http://schemas.microsoft.com/office/powerpoint/2010/main" val="2331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5585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</p:spTree>
    <p:extLst>
      <p:ext uri="{BB962C8B-B14F-4D97-AF65-F5344CB8AC3E}">
        <p14:creationId xmlns:p14="http://schemas.microsoft.com/office/powerpoint/2010/main" val="3095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06448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732070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101347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816501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586329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55905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68292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516679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71410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63478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576711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730751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33021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166157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353407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992088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316307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10367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10699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395565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28324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54532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426823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391993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041165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737881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3791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63592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799520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48321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588786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52705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628432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214989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994388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189990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731242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161303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024317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627862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84567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714857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562248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040843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139988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CaixaDeTexto 37"/>
          <p:cNvSpPr txBox="1"/>
          <p:nvPr/>
        </p:nvSpPr>
        <p:spPr>
          <a:xfrm>
            <a:off x="6669433" y="534723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>
            <a:spAutoFit/>
          </a:bodyPr>
          <a:lstStyle/>
          <a:p>
            <a:r>
              <a:rPr lang="pt-BR" sz="1200" dirty="0" smtClean="0"/>
              <a:t>µ=2.50</a:t>
            </a:r>
          </a:p>
          <a:p>
            <a:r>
              <a:rPr lang="pt-BR" sz="1200" dirty="0" smtClean="0"/>
              <a:t>σ=2.50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814433" y="534723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>
            <a:spAutoFit/>
          </a:bodyPr>
          <a:lstStyle/>
          <a:p>
            <a:r>
              <a:rPr lang="pt-BR" sz="1200" dirty="0" smtClean="0"/>
              <a:t>µ=1.25</a:t>
            </a:r>
          </a:p>
          <a:p>
            <a:r>
              <a:rPr lang="pt-BR" sz="1200" dirty="0" smtClean="0"/>
              <a:t>σ=2.17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814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µ=2.50</a:t>
            </a:r>
          </a:p>
          <a:p>
            <a:r>
              <a:rPr lang="pt-BR" sz="1200" dirty="0" smtClean="0"/>
              <a:t>σ=2.50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669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µ=4.75</a:t>
            </a:r>
            <a:endParaRPr lang="pt-BR" sz="1200" dirty="0"/>
          </a:p>
          <a:p>
            <a:r>
              <a:rPr lang="pt-BR" sz="1200" dirty="0" smtClean="0"/>
              <a:t>σ=1.30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481182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28427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244956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46037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CaixaDeTexto 50"/>
          <p:cNvSpPr txBox="1"/>
          <p:nvPr/>
        </p:nvSpPr>
        <p:spPr>
          <a:xfrm>
            <a:off x="8395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µ=1.50</a:t>
            </a:r>
            <a:br>
              <a:rPr lang="pt-BR" sz="1200" dirty="0" smtClean="0"/>
            </a:br>
            <a:r>
              <a:rPr lang="pt-BR" sz="1200" dirty="0" smtClean="0"/>
              <a:t>σ=1.66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395803" y="3522626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µ=2.50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540803" y="3522626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µ=3.50</a:t>
            </a:r>
            <a:endParaRPr lang="pt-BR" sz="1200" dirty="0"/>
          </a:p>
          <a:p>
            <a:r>
              <a:rPr lang="pt-BR" sz="1200" dirty="0" smtClean="0"/>
              <a:t>σ=3.50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700587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137750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132873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092412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07497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405115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897310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945380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283376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642055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673033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605375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598798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03207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305226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970388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36164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097875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612375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803938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76080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256972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598366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115173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99184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872405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1905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70357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417778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883373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317341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545924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259482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2159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96832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/>
              <a:t>µ=1.88</a:t>
            </a:r>
          </a:p>
          <a:p>
            <a:r>
              <a:rPr lang="pt-BR" sz="1200" dirty="0" smtClean="0"/>
              <a:t>σ=2.24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9112229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29752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021884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997746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µ=2.81</a:t>
            </a:r>
            <a:endParaRPr lang="pt-BR" sz="1200" dirty="0"/>
          </a:p>
          <a:p>
            <a:r>
              <a:rPr lang="pt-BR" sz="1200" dirty="0" smtClean="0"/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µ=1.38</a:t>
            </a:r>
            <a:endParaRPr lang="pt-BR" sz="1200" dirty="0"/>
          </a:p>
          <a:p>
            <a:r>
              <a:rPr lang="pt-BR" sz="1200" dirty="0" smtClean="0"/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µ=1.44</a:t>
            </a:r>
            <a:endParaRPr lang="pt-BR" sz="1200" dirty="0"/>
          </a:p>
          <a:p>
            <a:r>
              <a:rPr lang="pt-BR" sz="1200" dirty="0" smtClean="0"/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/>
              <a:t>µ=1.88</a:t>
            </a:r>
            <a:endParaRPr lang="pt-BR" sz="1200" dirty="0"/>
          </a:p>
          <a:p>
            <a:r>
              <a:rPr lang="pt-BR" sz="1200" dirty="0" smtClean="0"/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287407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005503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459531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386913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275491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342020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342289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172809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CaixaDeTexto 54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µ=5.00</a:t>
            </a:r>
          </a:p>
          <a:p>
            <a:r>
              <a:rPr lang="pt-BR" sz="1200" dirty="0" smtClean="0"/>
              <a:t>σ=0.00</a:t>
            </a:r>
            <a:endParaRPr lang="pt-BR" sz="12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µ=0.75</a:t>
            </a:r>
            <a:endParaRPr lang="pt-BR" sz="1200" dirty="0"/>
          </a:p>
          <a:p>
            <a:r>
              <a:rPr lang="pt-BR" sz="1200" dirty="0" smtClean="0"/>
              <a:t>σ=0.83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µ=0.25</a:t>
            </a:r>
            <a:endParaRPr lang="pt-BR" sz="1200" dirty="0"/>
          </a:p>
          <a:p>
            <a:r>
              <a:rPr lang="pt-BR" sz="1200" dirty="0" smtClean="0"/>
              <a:t>σ=0.43</a:t>
            </a:r>
          </a:p>
        </p:txBody>
      </p:sp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34687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62146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913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72331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CaixaDeTexto 65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/>
              <a:t>µ=0.00</a:t>
            </a:r>
            <a:endParaRPr lang="pt-BR" sz="1200" dirty="0"/>
          </a:p>
          <a:p>
            <a:r>
              <a:rPr lang="pt-BR" sz="1200" dirty="0" smtClean="0"/>
              <a:t>σ=0.00</a:t>
            </a:r>
          </a:p>
        </p:txBody>
      </p:sp>
    </p:spTree>
    <p:extLst>
      <p:ext uri="{BB962C8B-B14F-4D97-AF65-F5344CB8AC3E}">
        <p14:creationId xmlns:p14="http://schemas.microsoft.com/office/powerpoint/2010/main" val="13784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{Segmentação de imagens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III - Regiões},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f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a imagem de entrada; </a:t>
            </a:r>
          </a:p>
          <a:p>
            <a:r>
              <a:rPr lang="pt-BR" b="1" i="1" dirty="0" smtClean="0"/>
              <a:t>S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uma imagem contendo sementes:</a:t>
            </a:r>
          </a:p>
          <a:p>
            <a:pPr lvl="1"/>
            <a:r>
              <a:rPr lang="pt-BR" b="1" i="1" dirty="0" smtClean="0"/>
              <a:t>S</a:t>
            </a:r>
            <a:r>
              <a:rPr lang="pt-BR" dirty="0" smtClean="0"/>
              <a:t> é uma imagem binária com o mesmo tamanho da imagem </a:t>
            </a:r>
            <a:r>
              <a:rPr lang="pt-BR" b="1" i="1" dirty="0" smtClean="0"/>
              <a:t>f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pixels com valor </a:t>
            </a:r>
            <a:r>
              <a:rPr lang="pt-BR" b="1" i="1" dirty="0" smtClean="0"/>
              <a:t>1</a:t>
            </a:r>
            <a:r>
              <a:rPr lang="pt-BR" dirty="0" smtClean="0"/>
              <a:t> indicam as sementes e os </a:t>
            </a:r>
            <a:r>
              <a:rPr lang="pt-BR" b="1" i="1" dirty="0" smtClean="0"/>
              <a:t>0</a:t>
            </a:r>
            <a:r>
              <a:rPr lang="pt-BR" dirty="0" smtClean="0"/>
              <a:t>s as demais localizações;</a:t>
            </a:r>
          </a:p>
          <a:p>
            <a:r>
              <a:rPr lang="pt-BR" b="1" i="1" dirty="0" smtClean="0"/>
              <a:t>Q</a:t>
            </a:r>
            <a:r>
              <a:rPr lang="pt-BR" dirty="0" smtClean="0"/>
              <a:t> denota </a:t>
            </a:r>
            <a:r>
              <a:rPr lang="pt-BR" b="1" dirty="0" smtClean="0"/>
              <a:t>alguma propriedade </a:t>
            </a:r>
            <a:r>
              <a:rPr lang="pt-BR" dirty="0" smtClean="0"/>
              <a:t>a ser aplicada em cada posição 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 lvl="8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AutoShape 2" descr="data:image/jpeg;base64,/9j/4AAQSkZJRgABAQAAAQABAAD/2wBDAAIBAQEBAQIBAQECAgICAgQDAgICAgUEBAMEBgUGBgYFBgYGBwkIBgcJBwYGCAsICQoKCgoKBggLDAsKDAkKCgr/2wBDAQICAgICAgUDAwUKBwYHCgoKCgoKCgoKCgoKCgoKCgoKCgoKCgoKCgoKCgoKCgoKCgoKCgoKCgoKCgoKCgoKCgr/wAARCAGQAl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PInXfyO3YVMVVmyPXpVeNWX5sYPvVmAFm5PGa889AvWEa8DA9OlW3bJzgcdKisYyCAp7VbaIbegye9c8nqdEF7oW7HAZhz3xTpJhuIOMVCzmMbVORSpFI2H21NitC5a3IXAJGMcVO9wG5U9Paswh4yPlP59as28m8gOMd6iUeo0WvMbHzHpxSmcAAkVG0gLDFJtDjBGAB6VNhlgshQLyD6U115yB1FQNKoKjB61ZgZZRg0NWHuNjZAeRjPXIpxRQPlP44oMBDAgfjmlRMHB69qQW7iBCx4HbrirFtEepHFJCNo4HHNSJIScKD7VLZcY9R5UAY2D64p1pa3FzMsFpbvJJI21I41LMx9ABW94E+HHij4g35tdCssxoR9ouZOI4QfU+vsOa9z+F3wP0Pwhcrqv2gXFxB/rLpk/ixnCjtx/k15OY5thMug+d3l2/z7H0eS8OZhndVeyjaHWT2+XdnnvgT9n+4SaK/wDHUDB5FDRaen8PPVz6/wCz/OvUvDeixaHLFNaaasawyAKFQcfTtn3rbuWvL+/a0s4SMSBVKpySePxJ6etekfDv4VWnhuS3vfHtuZrieXFrpm8K2cgDfk4Uc5OTnHU84H55mme18TrU+UUfteR8L4DJ6XuLXq+r/r5I5DSvh34g8b6mt/ZWAitw20yTEncx64zyT+gr1Hwn8LtGs7dLSW2M044luGX93GMjLH8/5Y9a2I7DUZNSiFncR/uX3iC1ULDHGPugMei9OSB04B4rpdG8QabaxLFb3SsBJiOXyydzZwSifekPXk/mK+TxGKrVdNvI+jUlCN4GFqUWieEbjZoQIljjZjK8YDdOSF/hHufXmqOu3niqbwpaeI7q2lt7K8y0V2RgSIDjeM/w543Hr2rtbnwz4MiSbVfGOpKElkjaTSyd0k6kBg8jA4POR5QIAx3zgcd4q8WaXq84j1JPMtLUBbLTk6bR93PGfTisYSg2rK5EIVJPmf3kej+LdVvLCWbTTLbWrA+dqckjE3LAYyAeW/lWNZadd67M9tpdgfJJ+eeXq3uT3+ldLaaHe+J/Ku9ci+xWAUeVbjjj6dq07i+0rSLBk04R29nCPnun4H0Hqa6KdOUpNpWX9ff+RFXE08PHl3kZ+ieFLbR7R4rWJd5xvkJ5z6k9h7VHB4oitfOtNGt1uLgAh7tgML7L15rE8W+KtZFpC2naBeDTJgW+1zK0ccoyRuL8fLkHgehrnINW1++gkvvD8EFpDGNsVwynbkccDuf1rqhSTuo6tnBPnrLmqu0V0JvGMAsrsvrGoJucl2QHcSPc/wCfwxXGXvibWNX1ZI9Fs2mt7aQfvBEPLTH6Z5rcv/A+p6h4fl1LxDrRBY4Lyn5n+gzxn/8AXWRp8uq/ZF8PeHYD5AY5cnq3U8969KhShBc0nd/gZOtKouSmrL+tzPvLe1n183PlqJZBhyoGfc+wpR4A8R+LNXMHh+9Isoj+8klc7M56ZHU47Cu/8D/CTUSo1TxagjSRsrYpxI4Hdj/AP1+ldpqC6V4djhl06CMuq4ghjjAWP2Udz71NTHundUld9/6/4Yaw8akkpv5L+v8AgkfgjwJ4K+HOjRXd7akymMGSeQDzZT3AP/LNfpyR+dbcHiaw1FBcB0t7Vf8AVRxjBI/2R/U1yN14lsViSfVrsXcrHi2xmOI/7R53t+n86pTw/bZpb0XDKNoZgz4x9cf+givNWk3KWrfVm0sM6ui0R2OteJrW/RbG2jWGNG+XbzuP82PvXMT2c1zrBNrcCSQnncflUD+8e59hVG2mutU1BY4BK20AZ6b/AH/2V6+9a2n2k8F39mjuYUYf8tjnavsv94+/So5bSeup1KEaUFYsapJdTW32OSD95jhgoDEf+yrTLK2vI7Dy0be68InZR7D+prS+329rYSRpaxySYwZ25yf6n2qrczS6XpwkuYwiytloycs5/wBo/wBKwcmnbqaxSlDXRDHvGgiENmjSOp+aRslFPsO596ryNfOTHpaAuw/fXDHJH410ej2uj38Yku7Ty4ivLZ5b2FNnj0OySS7SNTCBhec5PsO/1qbrm21BSS010OTTRkXN1c3BlIP0/wD1Ct7TNIF/Dut5PKUD5gSRx7e1W9B8Itr0zagreXb9UTtnr+da99pVnpsOPNyxIAROpNY1ZzaNYumpeZmvFa2tkUs7VQ4BDTMOtI9yZ7QQSxkYX7w6n6Veh0q9nAMhjMXVnf7qD+p9qoX19pKXy6fEzyvu5CdT/vH+EVnGN9GEp323Mm5mGs3Een6bZfZ44mzJPjOfp6muu8MpH4eiMpsyeOA/JY+pPaoNJt7K2f7XcKJHzhNg+VfYD1961U+IHh3SIzFqVkru2A2wAhB7+9b1JKtJJaWONc9Km1JOXUluvFd/eWDM0hUE8RIvLD29PrUcOrXNlbRy2YiMj8C1XHye5qvrkgE0beGimLlQZbhsEKp7ZHSsjWNJ1iO6jsfDtuWE2DPeFs/jWCp+97z2Ki4ziuVbl3UbmWG8NzdzG8uWGUiUcR+1C+HT5g8S+IrjbKB+6tN/f3FPt7vT/DEIttNiN7etw79cGq+oX1xApv7ybzbg8bOqR1cISnKy/r/I0nKNNFy71rUZ4QNYQLARiK1Tqw7ZqHTGDXAE7BEziOzQcIPVqdpP2e+RZzdK82PnlbnHsKo3QuvtrQ6cny9Wcnv6k1rTp8raZhOSlqjcurixguVVZEJ9yMD6U280C3vAl7DfEkniMNx+JrLW2heZY5ZSzuAC5HXnotdBZWqCCOCPB2/dQH+daxcUtDKpGQSpcraoT8ijgyH+QFPlkljdEt13KRgrjk/WrlyIxETPcD5OmRx07VlXWrQaaTNIcBj8q92+tU5XMFDW5ogJF80Uals/MT0FVTb3V5O0r/KB2/vVQGs3E7GWfCp2Ve1WYb12tmTyGRD0Pdv8Kh3RrGHUsIbuU/Z1Vcdyeij+tWYLU29u8VrHh8cu/X/61c3q3iPUdMlRo1AizwAeT+FbOha/PqE0cuoWxC5/dwDqT71pOc2lpoY+w5W3fUNNstWuJi17EY7dSczMcE/Suo0JNK0yBpEHlxY+8erVDq8jzW8YvmG4/wCrt4+1Uhb3l1i0nI5+7Gp6Crp0+eSb0MKs2otI108RTalL9ggs/Lt+R5uOWq9pb2NlBJFJb4ZvunHJrlp5ZtNvEsopCSw4XsK7XwyLG2t0lvyJJyMAHoK6XOEJcqOb2NTk5mUZNAdrZp7ydtpOUTHSnWCW1iga5bvwpPStrVIFYCZiDjnYO4rJn0OW7ul1CYsiryqA/erSN5K7MpWWiOo8H30d3JgnYqc+9dJrHiYatAuk3cn7pelebyeI107VFaFMELtZfpW1F4gsLiLzQw87HT09q2UpX5VscVSjBe/Lcux3z2eoF9OACjoB1ottceS8cs287s7e3/1qp2MMd6TercbSB8yk/rUItGhmLWwMiyZDsD0rojHocVSaudzb2w8TW8cV2gYomEAFXNN+HtzbBprM7mAJMbcHHtVHwFDJbLHcPNgr0JPUe9eoaK9rrs8Edsgjn/jI6V0U0mrSPMrTlB+7sc74N0yDV73+zr842tgq9bGvaBaaRftb6baLIxxgoOufetC+8Kz6Z4kS5hhLREfvXQdDW4INH0pWubuRZQ6/LuPKmuulRd2mcNaurpxZzujXU2nssWrtsJXj0NFc3q2oalf3hs/mMgmwrkcbQaKyn7smkaRhzRu2fy+7B3NWbOEs2Md6aIhuz1Geav2sKKoY+vFfssnZH5NCPMyaJfKXdxkCmyXe5sKeaW4LOuBUCR44PpWCWpq3bRFm1JmfgZB6kmtFUhjTlgfwqnaMkWDngdKmeYseOfTNTLctCTxcFVGT61Em4NmpvNwfm6jtio3YE4UZyePpQr7ASKeMk9uRT3nAXgkH+dQ7wRtJwe/NMJeVtuMe9KwBJMd4JbqeKtWkjcAvjj1qEWOfmarEEJB5H0odgV7lpMuuM9Kmit8Nkjk+9Rxjy8Dv61e0rT9Q1i+i0zS7OS4uJWxHFEhJY/QVjJ2V2dEIuTSSuyAx8Yzwa9C+EXwPk8ZXMeo+Jrl7Sw+8kManzp/p/dB9evp612Xwu/Z0sdF07/hL/HkYnkR8R2wYbI2x1x/ER6n5R78V6p4G8PXt9qU1podgIQUx5yjKqo6nPfA/D3r5HN+JKVCnKGGd2t5dF6dz9I4b4Gr4uca2OVo9I9X69l5FLQrXSfCOmDw74e0tFRl2CzgA3Y9Se319ySa6XTPD19OiWVwiQAYKxK5CxLkA5PqT1PU9q14fAui+Gp1BTBZgVlIJec46j2z3xj0Fek+HdI8FR2SvpcQ+2MnltM4y8eTyFUfdPcnJY/7Ir81xeYSqvn1d9bn7NhsFh8BSjCEUraJI5/wTbeEfCkQg0nS3udUmk8tHMZMmSv8AD/zzHr/Fg8nHFbem+E4F1P8AtTxQwvL2X/jz09MBYsfxYzgkep+Ue5FbenQ6HoMXlIq+WDhZXAd87jkAD73PYcDuSaqancaZHGdX8TS4EiFhb275d2DYAc49B93pyOteW6rcm47vru/kW4SqS12Nux0S1k0qa/1bVoYIz/Esn7vqudoxmZ8Ejc3yDtnGKztR8eeBrSSXSfA2mPLM1sRJqlwA8kbcAkyEDj5cgDAXJwAc54y/1TUNamWa/vTBZFv3cKt8zjtgd/r0+ta2keHdS1e3k0m0tY7O0Lh2mZMsxAxknqT3pxp33f8AX6+hUqcacbvYrzLNqmoLZ2dzLeXbsM3LtkJ67R/U1tWXh3w/4dmF7qhW4vG9Rnn0HqaljutL8Jwz22lW4mkjUefcHp9ST0+lcRqXiLxD4rvHsvB1nPe3RcLNdRRnZAWBIBc/KnCscn+6a9Cjhfdblov6+70PNxGNlUlyUjqvFniG9uZVs7CMzNGm97WNvuKBks5HT6U2zsdMTSB4n+IWoPEVYPptoyAJIo5J2MM4PZvx5rlJprHwHaousa/Bd6hkO9umWiVuo4/5at9ePauY8ZeMte8QQJqOqXXkwSuFVGcbpCOwH8IGcADj64NdEaNWuko6R7nOo0aU/eleTN74q/FPUdasYNIsp2msrQEW8TfdC5x0PUfWvNdT8RePtS0zZHdJBCh/cxh8M3bIA7Vv2MsesW5dolLA4jQg7frjOWNdT4d+D1vczRa3rzqkakHymByT15/wH4mu6jKjhI2a1RGIpqrFa2RxPhGy8deJdPhs7bT7q53OSZ5s7AM9vX8OPevY/Ang248OrFd3SQsw4ln2Aqp9E46j1r2T9n/9h/8AaM/aHeK5+H/hJ7XRWIA1nVSbW0KjjhtpMg7YjVsdDivtz4Hf8Eevg54Qgh1H43eKr/xheKSfsELNY2CdwAkbea2PUyYbuvavQw+S5rm75ow5Ivq9P+C/uSPnsfxPkuTR9nKpeS6R1l8+ifq7+R+cFpa6/wCMdcHg7wT4fvNWv5CGNrptnJcSkepWMFm+gFex/Db/AIJh/tj/ABKWOaX4XjRbK7AJvPE2oR2jbeoDRLvnjHt5efWv1p+HHwf8B/DjRU0D4ZeAdK0OwjAAg0yxjt4/qdgGT7nJNdE1votkv/Ex1lSR1SAZI/GvqsJwJhYx5sTUbXyiv8z4TGeJOK5nHB0VHzd5P7lZH5peDP8Aggv4m1K6S7+Jv7QWlafH3s9A0KSchf7olkkj2/Xy8mvVfCn/AARA/Zk0adbnxD8QPGmrMFwITd2kEK/RVtyw/FjX2jL4s8LWB/c6e0pHQyv1qndfFOztuLWwt4h2/wA8V7MMi4Zw0bSjF/Jy/Nnz9Xi/i/FO8aslftyx/JN/ifOmlf8ABIP9iKziWJvhlq13g5LS+JL1Sx9/LkUH6YxWhdf8Ej/2IL7LXXwMvnPTI8TaqvHp8twOK9vl+MkynCXMK+wX/Goj8aLrr9uTHsi1sqPDMNoL/wABicU804tqauvP/wADl+h4i/8AwSO/YqUB7T4QanbMi4RovEeoHYPYPMwH5Vy3i7/gjD+yp4h3Lb61420hmHBtdTt5VX8J4GP65r6bi+NFwWx9pib6qKuW3xhZ/wDWCBh36/40nguFqru6cf8AwBfpYuGecY0Nq8//AANv80z4U8Z/8ERbcWwX4b/tByJ5Y/d22uaAHD+gaSKVcfghrybxv/wSC/ar8NkNpdpofiWMHkaPq4icD3W5WID8GNfqnB8StCuwFvNLU+pBB/mKuQ6j4J1FgUmMDHpkkf4iuGtwhwzjNadovybj+Duj08N4gcW4LSq+df3op/jHlZ+JfxJ+EPxa+Cti9j4x+G2uaIIzsN3qGlyR2wb0WYjy3/BjXD6VaNqG67uZGkx1IP3/APAe9fvjJ4agu4HFhd29zE6kPFOiurg9QeCD+IrxD41f8E+f2ZvivFc3Gt/CO30O+uDltW8LYs3J/vMqDy3P++hr5/MfDirGDnha2vaS0/8AAo/qj6jKvFTCyap4yhbvKL1/8BlZ/cz8jbu2l1HTR9lnVUUEHB4X6ep965xIbO1kOnafbkPn5s9X/wBonsK+1/jZ/wAEifi14aE2s/AjxzaeJrRCxTStQ22l5GoHCo2fKlb3Ji+lfKHjHwTr3wl1iXw98SvCGpaRq6rldO1G0aKZ88BsMPmXPQjIPYmvz3HZHmmV39vTdu61i/mtPvsfp+V8QZPm8b4WspP+XaS9Yuz+6/qZ2ntFZoLu5lKR7cSTlcDHoorI8X+HtMnheS3uytnICxYj94/4068+0Rql7q5+0zFv9HsYxwnPf1qfU4tJ03TX8S+Pr7y405t7JW5PoMV5kVybPV/1oerKPPK72X9alnwdDdX2iGJlWCxjT5ZmPOB70N43OopN4a8NRMsUa7ZL1ydo/Hua5i48V33ijS3vZpm07SBxDbRffmH9M1reDEE8scGpQCKMf8e2nRjDOOzPTVBxfNPp+H+b/IuTgk+VG/4RsPs9sQzHyQD5l1KPmlPoBTdVW0ugbMQbY8/LF3bnqam1a+m025CnYzMvyRL0SqENrfPeefMGcNyVz/Oumlo+a5584uW43S9BFpLJ5RYKw5cHjHoBTL6c2jm3sBlupXdx9WratfPuCrxQ4jA2vJ/QCpf+EQjMzyeUY425Mfdvcmrfvu7JjUVNWOa0qG/e5e7upiWB5J6D2Wte01O4kvltkhKtjKqDyfrWwmkW9zAI7G1CtGOXboPpWZcaa2kpK43b+pY9WqWupopxmrBdawUux9q2u6nkfwr/AI1V8SalZPBGyQGSYnKKpySa5rUNRv7y5dNIiaRyPnY/dj9/rVyyu49D8uOZ2lnlX55X7fT0FHLy6vr0DkTS8ixbXV2t6jagduei44X2+tdDfXd01qIbRBI7D7o7e5rP0XTU1SUmMqyMMvOx4X6Vs6ZpDXUUthpr7Ux+8uW4/KpuuYU9irZaZb3Fyibxc3eMnjKpUsKy2979l0pGe4H+skI4UDNaPhfQf+EemPkSAxFj5s79WravLbTrdXmsogiyD52PVq6Iw11OOVW0rIybK+e03F386cj5nbov0qfT0v8AVH3WDnOcPMe1NstBS9uTcXjGCADhSfvVt6O9sp+zQQFLdScyZxmpcuXRD9mnqWl0K0ish5S+dPxvJHJNQF7uykwLUu4HIH8NaMOqWDt9m0/+EfNMTwKq6nqENpBIbe4BOfmdv6VdKGt2rmNWq1FpMtaHexqwvL2XcehBPC07Utct3ZvstwHwTz6Vyl3qd5cWjfZCUizhnHWodKuYLWcI8pKt0yc5r0YJuKueXUSUnJHSukN7ateMPnHQ+tZto13p1+b26bMR+8uMVZtNQtY1aVWACnLJng1r2vhQ+J2SSxIWL7zg9664Qv7p5tSryJt/8MTWl/FrMAjsP3ZcDcQMVv2NpJbW6/Y9rf38/rWXDoEsaNZ6ZHsaPgN61HpPieTQ9YTStegMcjE/JIPvV0qLir2PPk1J6M9G8Lywzw7JY1KbOCf612/gGxvEX7QD8iHiTd0GeK83l0nUdGt4/EmjTmaCaQebAh6A960NT+L0+k/ZfDejRiR7gjzAOCB3zWiSjq1pucM1KpeMNz2ybxzpMWkvZ6cRPeDhx3Irj9Xk1G8Zp0zkjDRZxiqGi6lpuGupo2t540yzMOp9Kz4PGcuvXsmn+GriN7lT88hOQBmtJVrxV3oc9PD8snZDtX8Qx6e8Gg6NbmbU7gkcDds/2j+dFbPgXwwmi3suo3MPnXcrHMxHA+lFYKTq63sayapuyVz+XdFGcH19atwyKBgYqlMH3lF/SpYlZOcn3r9kZ+TRdmWLiVegxn2qKNGcnHc8VG8czkEr9ParFuuxQp7UtkUvekPXcg2g8+1OikKOCxqRY49u7rQY4i25eo9DUXRpYa8wViQOvpSJ+8+YjH4U97dTyfTmhUUDHWi6AcAqgY71JFJHHyzdqhPmbeemaYBIz7jnjqKVgL4u04UY6dqnQgDcWrOW3mkdVjiYknAUDrXrnwY/Z41Lxc66r4pR4LZMMYCdpI55Zj90cdOvFcWNxmFwFF1K0rL8fkenleVY/N8QqOGhd/gvNvocv4E8AeI/H18kGlWmyDfiS7kBCL7e59h+ma+m/ht8NfCXw20y1ttE0mWa8uR/pN4y/v5+nAwPkUeg/PvW5pfg7RPB+m2ml6fFbKwACxqmEjGO+Pp9Sa7fwPpusTTJP4X04XEgO0zlCzL2Y+gGf5cmvzHOuJK+PTjT92n2va/q/wBD9z4c4KwWSxVau+er3tt/hX67+gWXwx0i705V1a6ECxHzGs0XKgY+8/d2PpkDnk1v2fhpLi1/sfwppX2WDcN8kjAvOccbjj5vUKBgHoO9U4fCus31zdrbGR0h2vdzyyHyw3OMnoT1IUZOOg9NDQ38S67ftongSEPMgP2nVrzKRx9jzzgf7IOT3Pavjqkqs3rO/wCSPuOalGOi2JtRtND8LQb9UjkudVJ2RwCQvKzEcA4PH+6OfUimaRplxb37afOFju2Qb7MD5YU6jzOeP9wde+eRW82peF/Aauvhtl1TW5ods+tTL8sZ7rAp4Qcfe9R+FZlto9pa3B1vWbyS2t7ld8yyt++mYr8zDpwSOp7dOnGLajDV6/n6ImFSVSdktO4681htLvFh06JruUqFuJ2wdv8A7KoFY76ncb2tLWF768biIBCyr7Ad/wAav/Zb/wAYMuleG7U2VgrfPKcksPUnqT1rp9LvPDvgiNbLT9PV7rZ8rkZlf/AfTmtqNFySVtf637ehniMXDDq/9fLuZng/4Ywad/xVPxEv8zYDLaiTJXjgHHT6CtLxL4vsI7L7TKo06xiU7AgAklA4wB2FUfiTcXPhLw5D421jVLa4uLtQ1vYrJnyc9Nyjv049680sPFE1zq0kviXTZdU1iVR/Z+npykPfLIOp46HgdxXesOoe89X5fp/meQsRWxzu9I/1udYzX3iqJNW16VvDvhoMCkjpuuL1D1aJDy2ePnb5eQRup3h7X9L0iG80Hwml1LYTXgkgtrmX5A2Mb5CRgtx7D2PArC8T+ID4chi8U/EG9fUNQSNDFaEb1iCj5eO+AAATwMDFZ/hrx54h8SxnydHY2PmNcOqRldrE5yT6YxyfTArZYeUoOc9u3T7xSq8r9lRSbe76L5EuoPa6VM+pajpdtM6zrKWILl1PVSevYcDt6dKg0D4faz4zv2vHsJGtI8EoRhYx23EdPpXReBdD0vx54oW0vjLHZ26+ZLLDHwcf8s0z0Pqx4H6V9m/sh/sXeNP2kmiaytzoHgW1m/eamkOHuSDhlg3f6xuoMrZVT/eIIHXhqeLxdZUKELy/BLuzjx2LwOU4aVatNK27erb7Lu/JHh/wK/ZY134teI4PBXwo8BzavqpCiV41xFaoTjfLIfliXqcfebBABPFfoV+y9/wSi+FPwoFr4o+NIh8W+IIsOLOeH/iXWb9cJC3+tIPR5M9AQqmvov4N/Bn4e/AfwpD4O+GXh6DTLSEZdohmSZyMF3c/M7HHLEk/hXQ3mpxWgIBBPUk1+hZbw7gsvgqtf3qnd7L0X6s/Hs64xzHM5ypYZuFN9vifq+i8l82yWC3stPt1ghiSKNAAiIMAAdAAOlQ3HiWxsFLRxoWH8Uhzj8Olcr4m+IOnaUu+9u9qg/PtOTjvj1NeO/Eb9oW2E8kOhb1jBwplcM34kYFdeKzqnhlanueBhsqq4mXvLQ9o8R/Fe2t1P2zVOnRQ2BXA6/8AHqwg3JBNnB9a8D1n4lavrEzM9y5z6Gs46nPcZMspyeSDzXz1fOMViG25Hv0Mmo0orQ9g1X473c+5YZsZz0NYtx8VNXusv9obn1NefwXKHHzlsD0xV2B0YZBX6A1x/WJz3Z2rCU4LRHWHxxqsx5uyMejU6PxdqROHunPGcbjXOwEDgfhVyByrck/gauNR7g6MOx0Fv4qv1O83D/8AfRq/a+M9QjcYunx7mubhYkck/nU8ZPtit4zZjKlE7aw+I+oQFf8ASNwA710Wk/FKIkJdblJx8ynP868sjJxwOg6gVMksq4xL07Gt4YipF7nPPC059D36w8d29s8T6f4hgmLxq/7mRlKZ52ncByPbNdZovxQvVCpdMsy/7Y5/MV8wWmrXNuwO8nn+E103hb4i3WlXKS3ES3ESMN1vKzbXHpwQR+Br2MNm9SFT3Xyr5v8AB7nlYnKaVSGqu/kfS1tqPhXxEBhhazt3BAyf5GuY+MPwH8B/Fzw03hb4oeDLHX9NAPk/aYcvbk5G+Nh88TYJ+ZCCM9a4bR/iPpt9cNJDGbZGYlI/M3BAe2Tycetd14Z+IV3aBUFwssR/gY5H4ele3DMcJjE6ddLXS66+qZ4ssFjMDNVMPJprVa6r0ktV958H/tGf8Eo9c+Hmn3/jL9mlZfEcWGkTw7qc6/bIR6QynCzAc4V9rYHVya+CNZ8BeIJPEs0XxJtLg6nDcsh0SeFke1YdpEYAqw9DX9B8TaL4njMlg4guCMmM9G/xrw39rP8AYh+GP7S+lXCeIbM6J4lNv5dp4n06BBcAD7qScYnj/wBluQCdpUnNfIZ5wPh6sZYnL2oyf/gL8v7r9NPQ/ROHPEnFUZrDZonJfzfaXr0mvPf1PxwsfDlg909naS/ab5Rne5HlWo9AOmRVa1e50jVylnM8tw52z3TencD0Fey/HH9k/wCJH7NXih/CHjTTPLgk3NYatb5a2vkH8Suf4vVDhlzyMEE+cTWEOk2rrPDnzCSucZY/XsK/K61LEYavKjVi1Jbpq39L03P2bDYrC4qhGtRmpRlqmnf+v0GwTWxufMubjLheJGGefQetWL5tQYRxWYKo7Z2Hq3uayLNrmzvDcXkSv2jJHyrnsPU11WlaHd3MQ1nVy0UKfcTPzSH+lZWcZXuaTklC72J00fWPsSX0r+VEijfIGwCfQVJYaZ4n1pFAn8q1RuN33n9zUN74o81VtZABFFyse75Vx3PqaqyeNWnkAguStuTjIPLH29qtON7nLavJWtZHSzRx6bb+VHIN4X7w6A1wes2Xim/LyXGpNHbhzmXZ8zj0Hp9a6WC6N9MEncjamUhU9fdjUOuaubKzMVxbb5n+VIlHLf4Cqs1pEUGovU4iPWbTRo/sVvbhIyfmdu59eepqdtG+0Q/2pr03lWZ5jjBy8h9Kmn0OBr+J9Yt1luwc29qn3Uz610txocFtEkNyRcXYjBGOUjz6UX10+b/yOmUo2SfXYzdDSxlt/LNw0EI/1VsnDH61vaPDHp53Xl2UU8xQA/M1Z+k2trp05ldFmuMkmQgbUFWbOG3v9SZrVWebPzzv0X6Vn7t7sl3eiNaTX3nQRzWILqf3MK/1psVp4ga4W91Vf3Zb91Ao4A96lhmsdKxDpa/a7w/eYDOK0YdQitdo1G5VrmQArFngVfPOei2/EycIU/e6ly7gR9KW/v5FiRR8q55NVRGNQgQ+b5FuPvYPLmq9/qEa3af2hMJJBysC9BU1lepNI5hVZJ8/JH/CgrohBJrm1OGpUk4vl0IW1u200zWqwnyhkKCeWrJt7qfVLrzZ59sYb93D0yPWr+q6PdXF3+9UCRhkuvQe1Uxp8VlE7QyiSVWIAA713xtFLlOCS5r3Y3xNPcQWP2fTAXc/eC/wiskWmqLZLN5hWU/wmtzQWFzdEXMihum1l7100Hh6xvIVW5C5jOeK7qbinax5tdTSvzHLeHrO9NibjUAwB5O4YrvfCniS2gVUtJQU6NjtVG+sGu9Na38n92nCEHBPFVPCOn2NjdNFeSMqkYwvXNaNRsn1OT3pJp7HpuimxmlMKSg7uev41n/EnwzcSJHqOraeHKLmGdMg4xXPHVpdMubeUSHaeFUd/eu20vxqviWMeFtYt8Ko+VmHX6GtoS9nfm2OCtTcpR5ehg+GPGN9aWX2ZVdl2YTPQVS0K6srXxcNU1ibypJST8x+XFdvq/hLRNI09tS89bfZghGwN4rz3x14cuvHdxY3VjJ9kto5PldSP3pFYVJqMLtnTRgpztFb7nUfEv4manezxeHvB9uQ8sO2aV1+UjsRXQfAnwVPo2y+1SQl5SGufm5JPWsfwlo8ly8D6qAFtE2RLjk85rt9EvgdWWCE4XpvHT6Vz3qYl80tF0Q6qp4Wm6cNX1Z694jvPD+qfYLfw9Zpax2sH744wGb0orjo9VSS7SEuDGgxgHqaK9F1Iyetv+GPDVKUVbU/luAjEmTg1KVTqp5qjG0rMTn65qbzAnUc/wBa/X2mj8uUl2JpWwfw7VEXYYIPfpTTMT1b8aZNITx+goSE3dk32thhV696ltpGLb93Q84qpDGwBJGBVm1UhsMcY55FJqw4tt6lrllyW7c0mctx3NQyTBTt3D3p8TbiNx+hqUrItFqOIS8KfbNafhjwfrHijU003RLJppGI3HOFQerE8AV2nwo/Z68R+NbX+3tcJ07SkGWmkXMkgOcBV7Z9+fbvXufgv4a6H4c+yaXomjNMX6pHExEZ6BpGxyec/l1PFfNZrxFhcDeFN8019y9X+h91w7wTjs3lGtXvCl+L9F0Xm/kjJ+F/7M/h/wAI+HG8U+IJkutQAHlqoDLGePur3Puf8K9B8GaNNqN4sUkNysQcfZbOCLBfjue2B3AyR6da6vw1oFjbmXTrm0S2gQYur6UbYwx5AAPJ4GcD5umSgxnrvDkmkXks2j+HNMkNlaxK15cIu1pM4yTIfljUnqfcYyea/LcdnGJxU5Sqtyb27JH7pluT4HK8PGjh4qEVv3b9erBfCXhiC0huNWP2i+fA+zxqFjiHpn8epP510N68lvpR0fS7JYEIBkKbkSBcfekOMj0APzHsBUcviTwlol5bW1i0jTNnzr6OIjAA5W3Vug7GVuepzniptQ8SWGrCOGycWenR/MsskJaPg8sMjMr/AO0eOuM1881Vk05Js9OU017pVvxK+jWoudQNvYqpX7NaJ+8uBjPyr/Bn3JY9STWBd63r/iZG8GeD9LSwtIflit4mJLPkA72HJPU9ccde1blhbyeIRcQaCssWnRSHztSuhwzMBnA7ngfKOeOelbGgafcwRvovhHR9qu3+kXpHzye7HsP9kcfXrWsakaKaSvLz6ev9X9DP2bqu7donPWmnaX4OhSW+dNS1MjasMZBjiIAx/vN+gz3rWsPAk/iOceIPH995UTAtFaq3LDHU56D3rYk0nwV4OSXVLq6DXScSTgBsn0QHqfeuY8W+MY9SX7ZrIlt7VhmCzjP724+voM+v5VvhaM6svaN6d+vyXQ5sXjFS/d01d/1ubV5rVgyyaZ4cnhtrO1wJr1hhU9QPU+5/WuY1bUnuZnsfDUEru6gNORiWRTj5iWwIk5+8azYNO1DV4x4q17UIrLSY5mWHS4izSAheGCj7zdx9Ocd9lrOxvNFFzqbz6Zppfe9vK5+1X7E5DSEcr16HnrwK7FpJRpa/1+J50qapr2mIfy6nP6t4H1TxLKLCzvRcxwk/bNQXP2eA8DbFn/WEYPzHnr04qaTTNH8DaJLpfglYftzqTd6vdHfMfTPtzwgx79c07X/iKGtJNE0gCxs4bfZZiJcL5hOOT3OCeBzn2qho3hCeC1hvfEtxParMhkKS5WaUjqAP4VPoefWuymnTj7+vl/mc1Wc6qtF8sTJg8O3fiW+V76cpaQSHzLmf5pLlyOQB/E3sOBmvTfAvgm+uYBaaXaw22jQfPciYEhmx1kb+Nv8AZH6CtPwF8I7SW8i8a+PQ1jbxxj+z9OQkSGPtwfug9S2MnsAMGvoL9k39m6f9qb4kxeHVtmtvCmissurvbHChc5EGR/y0fHPcDJJBIyoKtj8VGhSV238l5/IwxGIoZfgpVqj5YRV23u/L57HUfsN/sIWfx5vIvGWt6PJp/giFwZnK7JtakU8xrjGyAEYYjr90dyP0o0Dw9ovhXRbfQPD+mwWdlZwrFb21vGESNFGAqgcAAdqj8LeGtE8HaBa+HPD2nQ2dlZQLDbW8EYVI0UYCgDgAAVJqF95f7pD8x6Yr9Wy3LsPlGG5VrJ7vq3/WyPwrOs5xOd4vmlpBfDHol/m+r/QbqusR2sZG4ADrXmHxK+L1hoNtIftQBwe9VfjH8VLfwzbSw+eN4yPlbqfSvlnx38RL/wAQ6k7vMSNx2gHgCvBzXOJSm4QZ35XlKklOaOq8dfGDU9euHWK4ZUJPRq45r97hzJLKTnoKwvtzFgN2T6ZqeK4kGGeU/SvmpYhyZ9VDDRgrJG7bTqcBV4zzmrsQGRu6Zrm0vLhjhJSPxqxFdzr/AMtnz7NUxqst0TpY3KEEAD8atRSE8YxxXNQahdDkXBq7b67dofmCtjrkVtGqjGVJnSQPLHjYxFX7e7l43Jurm7bxMmR51vj3BrTstZspjkXAU+jcV0Qqx7mMqcuxv29xE38WDjvV2MNjPBzWLHKjx5Qhs9xU8N7PDyknHoa6YVUmc8qdzYRQG5BHrg1KgA6nPGKo2mrRSDE4Cn1HSrytuxtIOe45xXRGalsYSi0KgAXn8DUgcjnHekVd38XFO2N1ByMenetEZvcsWl/LbvkMQB3FdR4Z8cXVkyq0m5c85PBrkQo6rn8qVHaJtykitYVJQd0ZVKUZqzPetD8U6ZJbWt1pmriR5EzNCyFHhcHkejDuCD9QDXcaJ4sstZtxYa2Qw/gm7qfWvmPRPEU9hKNjEY6DPWvSPB/jRblVWWXDY6k172CzWdOfZPddH/w58/jcsjOPn36/1/TOy+MvwX8H/FLwnceBfiDocWpaZeLmORhgxv8AwyI3VJBnII/UZr8mP20/2OfiZ+zD41e3vvO1fw5qcxGha6q4DHBPkzADEcqj8HA3L3Vf2A8M+KIprf8As3Uv3lu47nlPcVm/Fn4S+Efif4Rv/h/430iLUNL1O3KlW/jH8LK3VXU4IYcggGqzvIcJnmFdSlpNbPqn2fdM7OGeJ8bw5jVCr71NvVdH5rtJfj+X4eaPNbabZJDKhub/AHf6zGUiH8q1rjVL+/tVs0LrGD80mOT7CvQf2pf2avFf7LHxIk8FanE15pFwXn0DUdmFuYARneegkXIDD1wejCvMbfW0nn8gXSq3dsfdGewr8PxWDr4PFSpVVaSev9dj+icPjMPmOGjXoNOMldP+upn+J7hNOgC2yNLL1Nuo5+pNZGmaitwBfSqI2U4YE8D3Wuh8UaHbyRC7F20Ubj52LYZ/cntWXpGg20uZb+5W30+MfemHzSfSq5aShdFQq1G7S2Oh8KRpcESwPgty0jtwvua1Lyzs1DTx3nmED95dsvT6Vk2sW6RGtoljtkA8i1zyw9TTtWubu4uEtzZMVJ4gi/rSp6rXQyqQftPd/wCGMidpdSvESyDQRxyZluGHzPW/YXcF3c/ZLZHjjQDfJJ1f6UzU9NuYoVma1HnsB9ntF7fWpdFtZrC4L6woNzLjbCDwtRKas/yOiMEyWbRpDKZ72UQ2g/Nqn0+0l1ZDZaZELe1A+afOCfetP/hFrfUAb3W71kgjGQCcA+1VNSs72+tjLpxNtpMB+ckYaWsI3qSvf/L/AILKlOMI2IS7aKraZ4ZczSE5munPCjvVDVbGTUIFjtLpjcdZLljjbVifVovshZlWzskGNxPzSfnUcc9vq0ZZZRDCBiIA8v7110pSjsjkqxU17zOV1JfFtneTTaddmVAuGmf+laWg+KtdtLaONtOcTSf62QE9PWrEktrpsxS+cCAgbEzxT/JjkBuLm5CBuY1XvXpwtK90eZUukknsdBYahc6rbj7RM6herjvTrfT5LhmfSpy3zHcSeprI0/VNUsNNPn24Nuh/dkdSKs2/jPTrCESyR4kxyEPf3rWKd9DlqNpampZWb2UbXcqqWB7nrVuy1hpH8yf5AOg7muRTxa12X8yQqXOUz3z0q+by4uBG1sxYjG4ZrrjGWx51SS6ncf2zGbQRsv3z8uetPtLa1ludis3zjhscCuKbxFd3FwlnaWrGSP7+RxXZeG5bq3sRe6sAGLfulxVSkoaHO4SkuZI2LHRYo74G5nE3lLkKe3Fa9pJDaahBqxgyV4Cr1c1zniPxCvh+yOoqv71wP3fc54Ap3gyfV7m/XWdcwEGGt4uy59a56tZJa9TSGHcldGn471PxD8Q9dGm6jDJp9laLgxupBY9qPD+jTyFGSY7LU7UjDcAev/16n17WmudaFxcSb2b7/HatewNjJaRtpcYWV8iUE/e9DU8jqy5pg6ioU1GHzN7TPsEemkebm4boBXQaJaxwWyW90uCx3K2awtK0y0ktGtz8svBEvdCOc1qtZ3dxLHptlKXklIVSf4R611xaR5dTVs2JIzHdSIsnzBQVAPUHoaKpatpmu+FdfTQ9Ugbz44Vk8wch0I7UUVL8zVrGUV7qd7n8yEa44/TFLIh3cenpU6wvu4BFJcjYnyjp71+zH5By+6VXJJHXrUojEi7gTVZnJlHyfiKmtRMWBC96p7ErVlm1s3dxnpU89uIlynX1FWbFVSMg4PqTXefDD9nvxt8UZBd2Ni8ViXw9y0ZYt04RRyx9v8DXHicXQwlN1K0lGK7noYPAYrH1lRw0HKT6L9eyPPvDnhPXvGOtR6H4fsnuLiXOFBwFA6sxPCqO5Ne9fCP9lu3s5l1XXk+3Tw7XJVP3KjPUZwD9T+QzXrPwc/Zp8DeGLMXmoMbWIZ8yUMrzzDPTJ4Jwc84UdQDmvStC8RWXhe+j0DwnZRwXEE4lSK8YSSAcAO5bmRwTxnheoCgZH55nXFtbEc1LBpqPfa/z/wAj9i4a4CwuA5a+PtOpvbdL/N+f3GPoOgJp9hJeXmkwxLZyiNLUq24KRndjb8nfH8R9OM1e05fGzwzWVh4bSztXfzAsCbCU7FnzlR/s5yxzya7LR7S712+L+Hgs6RySNdXl9IQscpOMgdCTgc884OHPJteJddtvDstvpGn6kZJ4kLGK1XZ8xA+bIJ25HVmJfjnaBtHwNTEylNrlu/M/TqcFGyjohNK+FdhFbLr/AMQOs+Hg0mCULNKvHJHSFBz8zc88AHmtHUI7bUNMXTor+y07SycszZW0tiOeAfmnk4+83XsBznmR42nnvGs7AC982U+eEDNEvXO4n5pGOeT+dTx+H/EnisxT6tEJ1R8Jbl9wHPXaAF7D2HOB3rC0ovmqO39diZxnUlaBT1+00TU7q30PwhZXE8YYGe8nB82/XPBwOI09PxIHcd34e+H1wtnG+uRMYIgPJtWlxgY4z/dUZx64rQ0PQbHQUM4cX2ozOP3qx/LEfRQO/v0Hb1rqDDp3hqH+0PFLl5ZBvitFfkj1kPauSti6lZqFP/gs0jShh4+89TNs/DC6nGkmr3C2um2x/wCee1Rn+FB3NT3njHw7p0f9keHLVkiGR5SjMkmBks57D/PvXOeO/iRe6pbPqclxFaWNpEd948eFCY+7GD16fePtXkOh618Rvi/rlxpfwp0mWDR7Yf8AEx1qeQpChI/jk6k4ydiAuR2Aya7sLl3NHnqvRfcvXu/I8/E49y92P9en+Z0/xJ+KumWmriz0lYZrxUwjuAUhOeuO59O9ZehaUmpX0mr6xa3OoXgiJgdlxHDIQcF+2QeMduc+lW7H4Q+GtC8OT6pqXiWSTDES67KgBkbukEfp2yCR1yz9BlXerQaRod3pcd9qNpBawl4Ld4xuclh80rZ+QcnAxk5AAAr04xhNckG/8zmjUUY88Vr57I0r+fRPBkQ1bU9St9S1CI7nlikzbox5AGQNx56YA9jjNcx4luTrhn1vxf4u8rdFm1sIP9a/Tr2T07k/QZrHg1rw3pHhh/E1xNc3F67ssNs0J2W4yP3uG5LfeOfpg5NW/AHheXxeJisSpblFkudXuV2hATjAJ5Uc9Bycc9K7lRVCDbfKkcbk69W7bm/wNTQtOtvtVpNZOt3fRsBpek2ZMiqx7uR36k89QSSa9s8EeE7TwWy+N/Hl/HqGqxASMbnBtrNuxOeCw7dQOwPWsbw5a+E/hn4XTUdCli0bTrqBfO13Wo83Gop/06WwIkuFPIUjy4CylTNuBFR2XwO+K/x+vH1zQVu9K8FxyMB4u8azrZxFR95kiUkdvuRhiCcMx6151atKv7tNWS6vt59j1cNlcpP2uMnyR81+CXfy1Y/XPirqPxF8d2fgr4fadJqmta1epZ2L+YVM00jbVA4OFyeT2AJyAK/ZX9kH9nfQ/wBm74MaX4EskhkvhCJtWvIotv2m5YAu+OuM8DJJwAMmvkH/AIJQfsb/ALOFh4/l+KvhfVLvxfc+H5ntj4turcwwG4ZfmS1hJPRGwZGJ/wBZgY5r9EH8tAViGFB4yO1foPCOVU8PhPrbs3LRen/B7n5L4kZ3h62MjlmDUlCnrJy0cpPa66WXTu7siurhYkIyOO9eefE/x1FoWnyy+cAcHnNdb4h1CO3t5XaYAIhPPevlj9o74lSSXMljbzHCkggGu3O8e6NPli9z4zKME69W7PPfi58R7nW9TkUTnGTjnoK86vNZW3ieZmLMQcDHeotb1GW5mLlsszcVVFuJQpcE45x6mvz+vVnK9j9Ew9CFNLsWtN1W5eH7Q6Yd+eR2/pVn7dfSnJnbGccdKpxIQ2WHOegqR5di5yMk8HFc0ZSUUmzqlGLloiyb2dORcNn/AHqat/d/eFw/vyf0qmZD1Y+vPWkE7FRk546U1Owcl+hopqt6uCt0/thqsJr+rR8faSeMcgVim9ZhuzjHvimm/LMAOuKftrB7K/Q6eDxbfR48xI347DFXrbxrbZxPblPdTmuLN6Q2WkyR3NNbUuMKfx9K0WIl3M5YeL6Hplh4zs0P+j6hsb0ckfzrbsfGMj8TIHUn7yHmvGVv2LbjyCfWrlnrN1bPm3ndcY+62K2p4ySZhUwcZHuVhq9leLiGcA45Vjg1pWl7NakBGJXuprxbT/G1/CQtyqyKP4sYNdVoHxLhwqTTnHTZMf5Gu6ljYt66HDVwc1serWWowXWFxhj/AA55q4MdMZ9q4vS/ENjqChopwrkdCev0NdBp2skYiuzkdnxz+NenTrqS1Z5tSi4s1cZ4JpPw7d6dGysvyHIxwQc0MvGc9+ldSdznI92Dz+GK1NE1yaymBDEDPTPWsthkEgDHfFNY7W3AjI6Yqoya2JlBSR7L4K8WrcooaTp6mvS/Dusw6haDTL2QBG5icn/Vt2/Cvmvwv4hksblQXxz61694O8Qi6hQluSPWvfyzHypzSPn8ywKlG6KP7W37M3hf9pv4UX/gLxDEsN/B++0++C/PaXIB2Sj1U/dYd1Y1+Q/i34Z634I+JF34E8R2EVtq+lTSW91FcOI1h2dTluoIwQedwYYzkV+4NrqBuEjvG+Z4htlBP+sjPHNfIn/BR79k/wAL6l4tsf2ndP0uJrqzs/surSSL8k8BK+VK/YshBTJ7MueBXLxVkVDM6UcVT0cbX84vv5r8/U9ng/ijEZM54Sa5lJPl8pf5Psfnt4Q8CXXiTxHcaTqt2klovFtcLJiJ2JAVskZKntkKenSvQrj9m/w9Poht7ya9l1HzQ0TRTI0EcfOQUKAluhzuxwevb0jwn8JfCs8jarZ2KxWySrKBCVxxznnqOO30rbuNf0JLeTQjptxJbGQyrOk+MMeR8oGfUYr5OGXYKmrcif33PoJ8Q5vVnze1afZWt+R8+fFT4P8AxF+DtnpniK+8Ny3em6oTHpeu26hrSdgM7NwJCOACdjYOAcZAzWbpCyWDjUIIxdX8uNw7R19ofsleLPA3xp1LxB+y38RHkfwz4s0m4hgM6hRbXseJY5oyeEkUK7A/3lXr3+RpNJt9E1C80DRp1uGt5Wje6U5DbSRkH0714Ob4CjhKUMRSldSbi1fZxt/5K001pfdNs+z4bzmtm0qmGrxtOHK7paSjK9vRppp69mtyrd30NtKiwwLNfSnDHrsq7b6Fo/hxl1PUt11fz8iEnJzWZfXI0fdbeH9O+1alJ9+btEPWpbbUv+EdRW3tqGozD97I5ysZ+tfOu8pX/r/gI+slFwjZF28hmvGF1rjEKrZSyiOcn3pNbuoo9PWbUQqsGAjsugx2zioV1BzcCTS4DNO/+snfkLms0eC9X1nVmuptWKtu+fLcfhV0oqe+iRlUvDXqV73R7PVhJcai2QGDR24+6tZV9Kis1loMRafGcscY9gDXW61p2n6TY/2fp0wmnK5kYcmub/slJ7aQRq/2vqj54SvRw9SCkuY8+tGo4Pl6nG6nLf316lrdszToceSRj8a04PD+sxWwfUpCrSNiFCeR9K15NE0/R4v7av5DJdqPv1l6xq2oX8sGpQXDYhfmPuRXdGo6r93RfmcsqapxXNqx3/CSXOno2mTuT5b8oy9ap3Mf2yJr2GWTa5Hy+nrV+40SHVdWh1Vg6tjlWXjkd6vWnh26i1IxqNsP3mUjjmuqKUdjiqSU1dvUj0fSre+08AXReVFwGIwRU+gz3IvTZQMMq2CWPBqHTru8TVJrO2twYVfAlA9+lW0sbvT7prhVIEh+QEd6J1OW6RNKlGbUpdTX025k0HUswQec7csx7e1dK2oi9kjuIZN0zfctgeh9a5HRRfeb9khKyXJJcjPQHvWkmmLp12uox3Eu6QfMWPQ9wPzrl59dDZ0ot6nU2viv+worlvEVulyb6MxIrICI+MfnU2l6014WMMyEAcL6Vj+HLS3vHMGs2z3bSZFqFbBVv84qbQPDcuja7cxalKwduJEfse1aU4ac83d/kctVqLcIK36nWT6RHcWq3wnxx8zButRz6xcWk0bRRlUxgtnr71n/AGm4u7k2cMzBYuEXPGaXU9QkvLQaXDIol4+8On0rrVmtdDg5bPTU77RvEEc9qjFvl2gM3qK6XRT9tnH2adlKYKSDrXC+E9PmmtFs7u1wYhncDy3HT6V2NtrVhHYw/Y1ZJUYo+eODUKS6nPUp72OvvtP1zxC48hTd3kUOAc5OMf54oqHwNf69p+otrVhH5kcK5lCtyR1oreEqUtZJ/I4JutSlywtbzP5kzsQFl/Kql2cjaBV0oCgUYz2FV7hFi+Xqe3NfsK3Pyd3aM5YGEuccCtzw14c1XxJfx6PoGmS3d1McJFEmSfr6D3PArc+GHwe8TfEq9LWkJtrKPBnvZI8jGcfKONx/Svo7wf8ACqD4OW9o0WlfZ0mGZcMGmc8bGlyucHkgcd8KAa8TNs+wuAvTi1Kp2/z/AMvyPreHeDswzlqrJOFL+a2r9L/nt6nJfA/9jO+1zX7WDxrqEasVEkluGxHEACxZ2PYAc9B9RzX0zrnjH4ffC6y/4V38Pt00ilLa+v4ox5kzcfu4xwFQ55VTlj94nG48vdeEr6bTbXV9R1+5lN2VY6LYoVcqw/drI4+4TgNtwWJBGFABHUfCz4YWtvdXfjv/AIRiEyuAkb3H/HvbqAAQGJzJJ/sjIHViSxUfluaZpVzGqqmIk5JbRWiv/X9M/bMqyDA5Nh+TDRUb7ye787/8Ml0RV1Twu/ijUINCskSyt7FPMuJXcvIGOMEtkKDjnAGBx1OK6/R/C/h7wbpQt9UjRTPMxQRxn7TeAZ++QC0cfGMnDEg7VQktWZq2oeIfHGvf8Ix8MLNltYbhX1C9QKjO+PmYyEkjABy2cLnAGeK2V0LWYPBd8WMNnJfzMJdRBLyzooGYoF64wDuc8YJx1rxq/t3CMZytrsnrr3/r/gezSnhua8V83/X4mePGes655ml6NolrHaxfu0aAkQ25JG0bcfvH4J2g8nkk81peF/hXeXMC6x4iuRpelCQi51G5m3zXROcoBkZ+i4Azya5me917UZ9MsdPt0tbWziJWyspAuCR96Vu7kc+ozzz07zwxpmr+I7uyufHN3dXWIUjsdIt1+aT+FVjjH3R6u3HPqcVhWhOlG0NL9tX/AMP+C8zphVhNczei+7/hjVhtdI1jSW8N+DdHhsdItifOvZ0CbiW+8TjnrwB1xwO9adnFb6dax6B4QjDJKNs13IAWY9csf4QTn5fpkmqWq2Gr6j4gm0m4lj0mx01B51tDKrrbqVBAJUkbiMEknPrgnmnfajHdQx6L4eWW1sHkxE4UCW7Pc8/cXuWPTP4Dijhqk5cr+d+nq+r8hTxdKELwf9eRv2/iLSdAt5bPSCl1qGP31y3McR7kepHtWV408X+Dfh1pyy+LLo3uqXPzxaUkvLj+9Ic5Ufpg4AOc1x3xC8Ut8P8AToJNGZDezsVs2iIyeTlog3U45Mr8AcrnBavOfDHia6/tS78dapbi7v7STzbR55gYbY/e81i3LsMcE5/AmvVw2ASj7SN7fi/8l5nn1K3PpJ/f+v8Akd7cfD/WfHM//CR/Gi7kjgmOdG8HaWxW4mQZO6b/AJ4pgA8/OQP4M5rs7zxT4O8N+EbXSbaOCWdU2WPhvRgqWlqpA/1pH+sPTJJxknO8/NXj6eNPiZdytqDzRv8A2lIMRMMT3II+VjkjCZP8WAfwJqTwlDbXM1xa3lnLcCyjLTIl4I4YsA8NJ/ESQAvc84Bxx1PDV217S1uiXT+u+779DmqfV6kW4u9t3+n/AABPEXxG8Qandz22pus+oN9wxx5jtIsnIQdE+uM9cHFRveR69FHDZQXt9eRgMvmQhIEbAbeyjOSexY846ek3w18G+LfjHrjaHoUUNjZW8pnvnDbIY0ycvJK3A/HJ+XA9uv8AH3jvwb8NWHhv4WznU9Rgyja8IvuPnB+zJ1Df9Nmyx7ba3rYilhJKnSjef9bjwWW4rNanKn7q+SS8/wCm+xxsnhGx8Mxy6j8S4GOoMyvDpLNh4l55kB/1QPHDZY5GFHUxWuseJvGt1HpehRQQ2/mKocnZbQAkYY5OMDuz9q0B4LNmY9d+JEsjpchpTbh8SHO4ZcsOu4Y/HP0pa54q0WSxaz0ezktV2gAHDFsdieMD/CuSc51J3nq/wR93luW4XB00qCu/52vy/r5npGg638Cfg1cf27rka/Erxiqri81GR30m2YDoEY7rnHQFtqYA+TvXOfFv9o34m/GXWBceKPEM80abVtLKB9kMZGAojjHA6cfhXmk+oEEmRvmx8mQSM/pXov7F/gJPix+1b4D8DXMO+G58QwS3KHkPHDmdgfYiMj8a1o4aWJrRhJ7tadPu/wCHZpiqeDyzD1cbU96UIyd3q9E3ZdIrTZJH7afsBfA6H4BfsxeF/AzWixXiacs+p4Od1zL+8l57jexA9sCvZbqRkQ9uKi0S1Sz02KCJcBIwB+VN1WXER3fnX7NCEcPhFCOiSP4txmKq4/MKmIqO8pybfq22eefGbxL/AGBok0rvglCVGfWvir4k+I5NW1SaWSTI3Hq1fRX7VPir7NbNaiY18n63dm4nd2PcnivznOMQ6uKkl0PusjwvJh1J9TOMpnkMnYnC45qxGFYAk9AarRjHAA59KnZ9iEsAMCvCqTR9LGNySSQxAvmq0lyWJYuQPcdKge6cykMBgdMGopbjAwMDHbFc/Pc3ULFl7ggdfeoZbsKB05qjc6lHEN0rD6msq51mW5+WFsIerk/yFYzrRj6m0KMpamtfa6sOI4xuc/wiiPUnjjLTlQxOQF54rn/7VtbIs0EYaRurGqkurX07ll4Pr6Viq7vd/gbfV7qyOok1cMTh+DxgnpTo9QUHlh+dcXd+I9O05kGparb2xkztE06ruOM8ZNQN488ORsCviiyBf7mJ1Of15pvFWZSwc5LRfg/8j0Jb5ACd446nNWIb3KD5vcc9q86sfHOk3CebF4htXQNtJWQBc9cZ9a1bDxfb3I321/bzL2MUwb+VOONjfUieCqLdHdw3h6FqtpdZbh+a4+z8SwuQjSj8TWvZaukgBDjHY9a6aeIpz2Zxzw8o7o6vTdd1DTmD2twV9s8H8K7Twz8VjGFt9XT5egYc4rzG2v1dQOMHrzV2G4VgMsM130q84O8WcdXDwnpJH0F4e8U21zEJ7O5EsJPIB+7/AIV0UU6TIJY3yD0wa+cND8R6nos4uNPuWTB+ZQcA+xHevS/AnxVstQdbe+xDMTgqx+R/oexr18NmEXpLQ8fFYCUfejqeisw5AP1FQyANyDSwXMNzEs0TnB7mkfkY6H0NerzJ7HltNbjY7lopA2e/Nd/8O/ErRypC7n8a85nYq3HBzxnpWr4V1Rra8Tc4HIFbUqjhK6Ma1NVINH0hoGo+agJ54/MVo+IfDmmeOvBWp+DtbtUngmtJY3jcZ3RSKVYfhnIrjfAuqi5tY2D84wcmu80Kfy7yGUtxu2OD3U8H+dfaZdVVaKi9no/mfG42nKjNyjutV8j4T0/wdZfD3Wr7wb4jinRtJnECzsCUdBkHO3kZUhh7EVgXPw6bR/EFzHBGZotm0TKxZUYnuOwIP5+1e7/tleDH8NfE2z8U2vmRxahava3KIRtkZPmXcO+Y2P8A3wPeuHl0WO70SLxBoshQRQMFhVNgCAEAENnJ6d+gr43FYZ4bEToP7LsfVUK6rUoVY7SV/wCvmedReDdB+G9zrXjy7la3uItPkktoUUoEkZdgJbJDAsenbNfO94YS7x6GuGI/eykYBr1n9orxfB4S8Af2Hrp+y/2lfb5riRizyW0YRgI+21nz+IrxDTfEOneKbd7zSYpYLKJsfNkF/pXxfEEk6kaaWi1fq9vwR+ocGYecMJUrv7TsvSP/AAWx4N3cwNFoy+WuCJ7gjlvYVe0PSLMWihbdzFIx3zP/ABevJqaayaaw+3b/ALJGv+rh7yD1x3ps+vam+nG0mt1SIJlW24xXzNoye59vLnSsiS4YWDPBaxRqn8CqRx7msV/E2oNevpliGZ5Bh7lR8q1FL9pW1aWFnKM2WY85qK0P2OJhd3Kxq+TkLgrXbSpRbuedVk4osWS3lmJd/wApP/LUn7/51HrPiPTtMtFkj+SWThm9arza+0tmyuGZGb5cjnFc5rV2btCXUYUfMGreFBOeuxk6knHzK8/iDUL+9fbmeNnwEC/d96upYLY2jzgAyqPkQnNZmmz26rEbZfL3sQ8g46HpV+fUtOmu5FhcrKUxknrXoRcYPRWOSpTnLzHadrNzbMBeKXck/KOgFb76vFHpZuL6YBmGFA71zGi6dfPC+p3pV1TOFU9q1fIfxLCs17ZNbW9sMkMcBwKTqRjuyZUebpY0vCmm6sJ2kW3RoGGWYmtPxVbJ/o1raHMkr8yjkR1W8Pa3Frt1bWFmrW+mAZmmU4L47Cug0u5sb/UZbeOBRAoIQt1+tc7rt6NaidKzUlt3I/DdjpthIu3nJ2yTcZarN3ZTSWjwLCXSN8qxGSRU66GqWX2zy+QxKAN6VpQ3U4tPMiCfKy7geprelC2rZx1qvvWRgaNrdjCzFEYeV91h1zmtq/ja+tE1q3FwtvIQJ7llLLv9M9qnaHw/qcy2yWSxTPkykDqa39L061tdFutJvJnW3EJMKouVLf7XtXTCCi/ef9dDjq1ede6rHJ31nrOnXEOmafhrm8UPHKx4CZPzfoa2PD/huBZXi1NvNuEbmVG4B6/lVdTcqYbdoTJIcKHXnC56A/0rqPDOh2un3BFw7sHbcEzzz3qXO71Bw5I7m9Bol3c6Ukto4WSMhdy/x8dK7HwJ4Rs/EOjJBeGNriQnKP6Y656g96TwNoWo6ZGs8tqt1Zg/vT1wp9azfEPiBfC/irf4RidbeRtwiY52HuB7Zz9KtRjGKl9/medOUqjcIvXdP9DbtbKx8PPc+GIruUXCjaGJyHHpRVyyvdM12dNZndUneMbsjkMO1FapJL92tDinJ83v7n8x8VrczzpbW0DSSucIkakkn0Ar2T4R/su3WoSR698QbYbMho9OMmPoZD2Htnmu0+FH7Og0KeOUlVvDFkXDgbi3fknCL157Dnk8V6hqHgOS5h/4RH7eZXi/eiRdqpExAyUUD5scfM57npjn6TOeKk37HCysusutvLt+Z28M+HsaKWJzCPNLpH7K9e78tvUi0rwn/wAKysrOZfskk93GGs9NtlDtBGCSrSMPlRjjgfeGcfJ31dEtvEWragb7UND/AHipslvtTyY7UnawEa8gSsehIZhwwxXoXwr+Dh0+60/Q9f0x9SvAxXRNGs4CJmycmQ5GYx1JlcbsEEBcbz7to3wg8N+EbuHxB8RtO0++uNGjeaDSmuF+waRghjLKTwzLgHOGJJ/iOMfm2JzWmqjbXM3fX/L+vvP1G0aFJU4q3lp/SR4r8EfgVfav4ab4hfHl/wCxfC9lcO2n6NCrrPqc+DkqPvFSMrv5LdMkA1p6X4y8TfHGG5g0DRLbw/4NWEpa3RHltBaozKykkZUMM8DJYHPzZIruPHes3fxet5dfvjNYeHVBS71eb93NeDAzFEp/1aHONi/MQRuIJCnyfWfGDeKbaTwV4I8OeV4esZFje2V/Kicoc5mlGAOwKIdwBwBkkVnTqVK7c2uV9O0V/wDJPzOeSdRpy1X4en+Z6np/h34Z6f4LeaylfSfCzxENqcDCO71bgBkgB/1aMRzJ1PGNxwV87+I3jvTr7WYPD+l6G2n3aW3kaXp293W1gQEgyjkk9ypJJZl3DIwZ4vE+rappMviLU9Tci0RktdUhtt0UblcCO3Q/KpwMGQ42jO0E5WuH8C6Vqus6gY7hLlkmmVrm5C+ZMnz7cL0Prge561ph6FSHNKT/AB/H+tX0siJ+yqS97W33Ly8/T7+xb8NaXrml686rfQ3t/cXBknKDcpbnlsDacYBAHHHOeldz4T8V3/hfxlZ2XiWGW5tJ3aa4K2y+ZcExvGYc5LbBkEA4GOuOBWhanwj8JLe6e0mSF7uNiJb9lZ4ox/fOOp67R68iuUTxbPeD7NptrPLPfscNHhbi6HJ5Y/6qLAJySAAC3ABYdeHnL2nteW62vbf08jkxvLiaLoJ2672t6nTeMPEGhzeJpb/QIFsrR9hktC2Y/MA272xnc+ANsa56ZPOTXGjxrZ3Oq3GlaIJ7/WrkEWMBw6eYWxuYZ5ADH5QCg75xuE934S1rxVerZ+G7q11S8t4lM19bA/2bo6E5bLkHzHxznknnAbAYc3d3PhX4Rl08JajHq+p3lsy6x4p1IgiQ7gxihjB+RMjlSSSD87EELXTSw3tW3J/L/M4/rVHD01TpRcmtDj/Eek+KxqJ1K+uX1PVNQaRFGWMqIjHcwTnagAbLHjjgnGa3fh/4bR9EaY6xHJAQGubxoybe177FG399NliMnAHrgBqyvCmg3nxC1258Y39/ILYBnv5zObaKUMxYxs68nPUqnbABXArpPG/xQ1XxFo0PgTw0uNNtwYrbywUht1zkrDGo+UE555Jzn1Fer7lOCjf/AIBx1Z4qrPljCz/rc4bTp7vXPEmppLr7vBFcgPc3COJJMnhSQDhdoB75wcA9us8PeFNCkcya5m3tNrSzXQuDvZc/KduSEzzheW9SSMVu+A/AOgyeF5dVvI/s8Fm3+mX94n7uPIOF2cl5D2QfiSCcc34i8StrF1/Z+jRmOGJsW8bY+Y8/O5HBc44HQDgZ5J4a+MU5uNNWZ9BlGS18ckqkrQju/wBF3fl82aviL4gXF/Zjwv4P0z+ztLhGfJgUgyc8yzEdSfQ5/oI/DVpDogl12/s47m4MO1JLjdtUFf4R6j16cY9TVN3g0/RTbWd2zAzq7t5YUyNg7iR3A+Xbz3J4zTbG4sL1JbnxBqT2trDEQkVuN0krgHaq5wAM7cnsOgNefbe3Xdn39LDUqGHUIRtBdOr9e7ZH4r8XanrMzm5vG25bIYnoTk/r+tc9LcJNkrIVI/hJ5P8An+tLqN8LuZpY49qhuFA6VCU8wkGPp36Y9ec1tCmoo6uZRVoqxG4Z5OCcggKBzmvrL/gix4ftvEH7c2mC6iIFhoN5eI552sHhiz9cTNXycUJABAAA7Gvsv/ghokS/toXTS/e/4Q682ZwD/wAfFpnj8q9bKEnmVK66nyXG9WVPhTGNP7DX3tI/acRRRZSCQso4DEYzVDXN8VqGPdSavQsPJH0pPHNkLO1gCEkNaqxOOnrX6vXg5YWc1srfifx5TklXjF9f0Piv9rLXidca2MmMHpmvArt9zbmOPU165+09Mtx46uVkfhD0rxy6kXkbhjODX43i6jeJk/U/X8upKOEhbsIhCnc/OfSmXU4xtJHvTHuFijMjevAFZd9q0UKtK8uAOuTx9K86rVjHVs9WnScnZIsTXMaKQxIxySetcn4l+KnhzQ2aIX8T7P8AWzGUCKIY/jkPyqfQZzXh3jb9ob4g6x4iuYtCvbWHTkvMWsZh3ebErcM5zk7gAcDHDY4rk/EniQ38Ik8Qah9ocfNFbso8uM5yRFGoCoCcnoWOOWPWuKdSpKyjpf5s+ow2QONpV38kew6t8d/DUyNqMGpy30kZOy2soz5bEg4/eMApA6ZUnr3xXPeIv2lZk00QaXpMdtdFfmeeQyhD/s4257dR+FeKaz44a4ma1smClUG0hckZPGfy/T8ua1HXJHbM147ZAwgbGeuTjjOM/wCe+tHLpzd5M9F4TA0t1ex6/L+0F4oWOW2TxCwLuzcRrkEsSQDjgc8egArBn+MWttMBJrt9OrEuf9NY/N24z6kj0ryy61loT/o9ocFeQ/AOc5qu+v3gJ2hI3xwFGOQPoeOnUV6McrhbUXtKEH7sF9x6bf8AxMubqUzXEu5wMZkbJx16k4A6+1MHxFmPDMVDkjcB8vrkkDp9a8vTW9TmxPGGPy8pkDPv0FKNd8QpEJfLlyOchenGfT2rX+y6S2H9Za2R6vH47njO1pScE5zgYxn8P1/nWpo3xMms5t9jdvCwALbGwT37fn+NeMx+MNTjYxzR7kC4JKhf0xz1q7ZeLwqn7Zb/AC7gVZVx3z0PHX6daynlUWth/WU9Gj3jRPihqizeZDrdwHJA5kOD9R9a7nw38ctWtCpuZVnUnox2kflxXzbpPiGynXC3hjwAQScZH/1/auh0zxLdQAiSfcR1JOO1eZWy6dN3joOUcJXVpRR9a+E/jf4d1JEiv5BbSnAKyNkfnj+eK77TNZtrqMTQzKysOCDmvi3SfFDmRB5m1uxU13/gP4tax4fkPkXheMHJVjlSPz/zisY4jEYd2mrr8Ty8VkNOouag7Psz6ntrvJwT6ZxVyG5IO4Hn2rzrwD8UtL8VxLDvWK5C8oW4b6f4V2lpe7vvYPHrXp0cRCsuaLPlsRhatCfJNWZ6d8PPivdaVKmm63IZIGwu9jyv1NerQXkF7EtzbSh42AIZe4r5pgnUkEZJrvPhf8QrnSZ00bUJSYJSBEzH7p9PpXtYPHOHuT2PDxmCUk5Q3PVro/LkY6+tR2Ny0M6sW5DdqQ3UV1CJY3yGqlJP5c27nHevbU76ni8nQ9w+FGqGWNE35/GvWNMcNFhjyR1FeD/B3UN80aBsc9a9y0ggxKoPVcV9VktVuJ8pm9PlqHEftleH7fxD8NDr73scDafLb3bSOvIAby5COD0jZjXh3iLSL9PC0GkWTsJEOZWhPKkjaWPtkj9a+gf2iNO/tr4KeIdHA3s+iXaoPfymI/XFeMXWraQnwyk8c6u0EKaZ4eXVb+7j2qiQPbmQiTcCAMfMByOK4s/r0YZhz1Hy80V831t3fodmUUqk8BGMNbSa+/VHwr+0jrJ8a/EBYpIUlstDtUs7aKGPCyMBl298sTXP+HLOzsbY3+ubVcf8e1hGcBfdqdeeD/iN4Dv7HWPHHhQWOpeJ7Ndat4En8221KG4US7reU8GVQwDJxzxgcZ5bxd4+sLZVvWVoyzlCCnzEjqCOxr8gx1aeNzGo9d9E+3T8LP5n9F5bhFgcno042ceVarXXrr/iuvlbfQ6e+8XW95OLq6lyI15bHAx2ApYtRPiNEWWNokVcIP8AnoPWuNtL6XVrVtRugkUSgbI1PGf8a0vD4vtTuFkW6ERhbgNxxnrUKgkW6yijoJNJniUG2dwiA4DcgVlapC6lpbr5iRlBt6/Wupl1eCzsDp8jq7nguT94/wCFc3f6kLtpNkByOMf4V0UqUoq7OOpiIVJWRzs76shNwYwcfdRTwBWLeXF7fStbMoXc3AUdfrXSXs0UtyGtUcbV6A8Ka5y7v5NLL3UhIyx5PJyT2rphNyfKkHKkuaTGaloxgt0lVij7OQh4XHc1FZhbwKlojyuv3pMdTVS30jWdbuJg91ItrjIzwT35rrPDOnnwpbQvcqszzsBDaAcsfU1pVlyxtdNmEJRvezsa/g3wm1tYNf6xc7UVc7WHUVYNtJ4h1Fb67ja20u3Q+Xbk480+p9q3NE063vPMn8QTKl1EufI3HYFx0IHf/CqKzJq181rYAMqHB5+XGa5JSmvh1b/AXNGo256JDbcWl48mmaeoRymYVQcD8K2fD2nQWFms93IofzMEeuPSqEyWHhjVhcyD5xHgbT0qhf8AiX7Pdl4ZTJ52TGAMhKunT+8zqyctFsdTc38x8+3hkCw5DKGNYsmr6mL/AOxFcDcGADdQKraVFfXkRma4chHznHLA9fwq9JYSedBdwRnbnYcjlgfT/PeuxTjGPmcLpa2Zv2M8Uqx3cIBlbhhj7tdX4H1C3n8+w/tAQjy28xplyGOOgrltI06U3j2McT27RgMY5B96uo8Oabd3kNxexW8Qa3ywiYcsO+PU1pGUm1KW5yVowaaX3mlb6fHZ6XGsFsiyJyV6966a0h0l9FTXrkxvcw7VaFhy6k9vfvXB2GtwLqQku5GKM2NpGPzFejaBDp2paLLaoEM0seEc4+UVEZu9rmFaHKrh4V8UarYStpcd0Uhmckb+cAnpU+r6tpltr0Vnfwq0uMO6HPXkGqP9hy2028zEsBhCw4z71gXcWppI88kDSMpJVx1/z1rSKqctjnl7JzckzqboXIC3NjIAu4FlBxhc0Vw2s+LtV0qzDWxwo/1js3SituWDWrZgoVW/dR+a/wALfCHij4jeNze+HdMk02xhlLKJJvtVxdpjBcs2MjA6/KgySSuRX0X8G/g3ZtLJf+GY7XTbC3P+leJ9Ri3QqwGf3BcZnlGcCQjaP4ACak+Heg6Xp27QPD/h0tAYRKNFM4ae9VOPOvZcBY4QST5eQgPXrg9rc+KfFPirV4tN0bUrSKaxmQG9YAWGn4xxGrckDG3ODI2PlVAGFfLY7F1cVOy92Pa/Tu+/9bn6epypx5U7vq99fJbf8DvuaGqaxpHw7s/sHgjQ5YJL1ljk1Kck6nq0hGTjJMkSMBx/GxOFUfeXBTwxpa311qXxVv3eS1Qzr4K068A8tAQRJdkHai78naSBk/MSzAVD4k+IM3gW7lv/AAhqbajqd9vjn8TXkIku7mRiF8mzi52AsQuVyxOdzHbsrzPxJca1olnMnjDUIhFNKJbzRjcnzJ3JIL3sy8/KM/u1LHt8gytYYeg5rTd9evyXT+ttjBqSu5Oy/F/P+v0KnxN8b+IvjHcMul+IGsPD9g6pZQ6VABFw20RxRgZkIPy5OFUna2OEbA0qz0fQNMktdT1q5njtLs+T4ft5DmWQYBeaTgdeMKOOccVPDc3l676H4H065k1G/BAX7OIkhA5CBckLGq4woGfZeDXonwz+Dvhz4fWEfif4vaoNS1SX94tl5eMEkkZTp3+8fTIHWvWc6WFp+zSu+i6+u34v5CfPU1k+WK+T9PK/3vyOf8OaD49+K4R9RkbS9GtUKp5q+VAgIAym4DPGfnPJ5wRmtTX/ABn4c+HOjt4K+GFo967SD7frkihQxA4SEdT15c4xk9OhPHfxVuvEiXU+myx2ulQKQ19NFttoioBwnP71sHn3Iz2x4nqvjbUfE/iebSvD8FzcWUb5Mvyo88a5PmOScRryvGcZwTnqdsPhalVuVRefL0+b6nNOqqi5KWkV1t+Xn/w7Ov1GWxmEms6rcxyNC/8ApOpXbedDaMCAfLTOJpRz6Ip4LLlWqmNK0nVb8zeMPF9xpOlohe7tTMZNQv2zn96cKIwSOEwD1IVd3mNka94/isXs49Bs7WKO1Ie2FoS5VlGcgkgnuQcDGFKhOc5V9bxahajxLrWoGBCx2XFyoRE/vDk8tz91eeRuYDmvUo02tX8vI8+rCc1o+WPVvd/8HyN7xr8Y4otHufBXw3a60vwxHI00Vk9yMyMedz7QAW57Y9TgkiuQspLe6vYdb8QRLLbxsWnt/NYFypwq8YwGIbnK8DjqKqalp8E+pxJYWd8tm7KIpoowbi4UkFpI88KoxndjC4yc4OfSvBvwvj19bbUG8OfYNFWVfJVkLyX8qHAC5wZ/Qu37tTnAJ+U9E5U6MLvqTCMaStTVu7f9blPVG1f4w67Y6O1tBpOlQKj+VHDsghAw3IUYxnpxz/dGcV2Xhj4beHPCunSy6pNIIQrTT3U58tp1+8WC/wDLOPHfJLZ4HPHbWujS26QRy6NAq2ce020ePJhGOCxwd78dPoOgwPKfjX8VhrrN4e8PySmFZws87LuN3MP5xoeg7tzzgGvIqVq1S0Vp5Hr5Xgvrtfkpqy3lLy/rbuZPxH+Jmp+L7qHQtKgNtY2/Fnp6jCQjGDI2By5GTnt09Sc7TF0uw0uK3aQvIZC9wrJje2BgDPbk/l05qS40rT/DmmW9wmorNf3AM98YOFjDLlEDHnIy2739etYd5cBX3M3GOcjgDpj8qlRTXLH5vufo2GoUqVGMYK0Vsv1fm9zR1bWEuCzpIiADfhQOTx0z1P8AntWPLceecGQ5zjaOi8VWmuzI2xiMAYxRDL8wVgVDe3Q1rGCihzl0RvaVo0FzZZ3ESF9u/ONvfPp/+uqV/afZZikJDYwSRgZPp+HSora7MDjbtXzD97PPXrWqkUOvjgxW7njKjAOOp2gf0p63uc7bi7vYx1kdiRjrkHA619Vf8EYvEkPh/wDbr0u0nmVV1DwxqNunYs/m2sgH5I35e1fLN/aTWoZWhI5wx6jpnqK7L9kn4oP8Hv2vfhv4+urgRW9v4ngtr1lOAI7pXtyT7AyA+22u/LJ8mOhLzPA4qw7xfDmJpR3cX/n+h/RvaMGgVh6Vp+NJUuNBs3VQTJbbSfQgDP8AX8qwPDF/HqekQXSNkSRBgfrW9cRi+8MFD1gkP5H/ACa/YqMva4SpBdY3+7/gH8Z1o8mIi30f56H55ftWq9r8RLuAgjq1eO3zhFRG+rV77+3Noz6P8Q1vCmFuIsg471886lcYIZsZ7V+H4+PssZNPo3+Z+15W/a4Gm11SKep3bvN5avhVXk+nvXiHxm+M730lz4R8K3JEMR2X91txhcYMan+8QTk9hjHJyOu+NXxJtfBlvBo8k0puNRWQbbYDfFEqHL88Lltoz7k84xXzTqOuo0R06yWTZvO4k8u2Tkk9Sc968J89eq10PvMny+Ch7eotOn+YzUdXRbjFtIoJ6KD6GszUtOvZNDn124uo44BOkIWWZRJJIwYjbHkuwwpy4G1SVDEFly+K12ybXjBYg7t5GEHTnsO1Zmo3V1q1yY7QvIeF811GT14HTb3r06NOMD1a1WpUdomV5cUkg/tBpY1DfKiLmRuOozgL1Iz/ADqS30+S9Ih0vTxaxbv9ax8yTH44H5Cur8MfC+/1WRfMCncR++lGFUnoCT6k16x4F8E6Z4RmWfSvDltqV4YmSSbV7YPGhJPMUYbB7fM2Tx0ALAutmdGgtGc8qMl0uzyf4c/sy/FT4r6gIfCHgjUdRQ5P2jbtiyBlgZH2oOO27vXpVp+wXbaC8UvxS+MXhDw7uHzwLftd3SAAlh5UIwxBAGN2DnIJ4z3Wrw+PPGflJ4k8S3MsCAeRaROYoIsA4CRr8q9ew9OwADLD4SWKg+bFk885GQOucdPSvMq58lszF4bEy3moryV/xf8AkYsf7KH7H2jxF9V/agup2jLKbTTfCsjM+GIyr72Qeo3ckcYzxVtv2Z/2DJYjs/aD8Tx3I2qjSeHXZGJx0Cw5VeTwWzwT0xnoLX4X6WQJBaggpkkDg/5z+lWH+G+mpHujtQSeCf5Hn8q5Xn8iHgJPerL8F/7acWv7Hv7LfiiJE8IftG6hBcvHvEGq+F5CwbO0Iwibknrld2OmOeIfEH/BLX4px2Z1TwN4t8N68k8pS0slunsbufGSf3V0qDOVC7dxIJ7Dmu6b4aWBkIFqdynOAvfORj0rd8La18UPh7C1r4F+Imv6NayqEuLPTNYnghlHzDa6I4Vx+8fIYEfO/Ymt6PEEOb95e3l/w5lVweOjG9Crr2kr/kkz5N+JX7Kvxn+Ed2tl48+H+p6PjpcT2263bPOFmTdG/pgE9MHkEVyltZaxphZZY5CB/dPBA6n8P8Oa/Sbwv+1R8SbE31v8QrPT9Ygv1TzEbS4Y0hKgrhYIxHCFIY7xsyxRTuGXLSat+yr+yR+107f8Ktuz4L8XXMbONH+ybLeVlyPkQr5b52lsRNnhiR1J9almVDE+7SnfyejON47FYRf7bSsv5o+9FevVep+d2m6s6qBGvlknkFuM5rotH1poeGkww4b3r0L9oL9iv4rfs96/JYeL9A3QSOwttSs8vBLggcN1U4K/K2OWHXivL/7Nns7oRzI29SMYJz3/APr1nV9nNuMlZns4avGrTVSlJSi+2p3vhjxVeWVws8FyysGHzKeTXu3ws+LUOtqum6xOqzKAI5WbG7/69fMmnTvHIUZdvrnp29P8/wBer8Pa3LaTI6OFKHjFeTVjPDVOeD/4JpisJQx9Fxktej6o+vbK639Hq9BcA4Ocdwa8y+FHj4a/YLZXkwNxGo+bP3h/jXoFpNuAAPOK9TDYqNaPMj4TF4OeGqunPdHr3w58aNfacLO7kzJDhWz/ABDsa6a+nU7ZVYEHoa8Z8M6w+m6glwH4Y4bn1r0221RbywQhuCAQa+jweJ5qXK3sfNYvD8lW6W5638EbrztQRAT14r6L0dgbWJV6gHJ9a+bf2d43udWCHJC819JaUhSBcjoK+34dk5QbPh8+SVaxlfEtUk8JajG5G1rKUH8UNflp/wAFCf2j/Hfg7/gmzolk2u30Y+IWlaV4dshEVRJkkhVp2O0ZJEEcq5z2GfSv07+M+t2/h/4d63rd2qtHZ6VcTOrk4KrGxOcYOOPWvwC/4KG/GbUfGvif4I/AaHWZZbHwZ8MbPWb+xXiJL29hUJ8o/jEMec9/Oz3Nc+eyj9a5mvhhJ/kl+LPpeBsvePr0qTWjrQv6KLk/yR92fsZ/tS/Bj9s/4Oaf+yP+0nb21jrWnWaQeGtTtyInURKFieBuiSqoAK9GAIwRkV5n8fv2afF3w8+ID/DjxvHD/bUsbSeH9cRQtv4it16EZ4S5AwCvUn1ypb4d8IeKb2yvYNR0y/ktL21kWW2mifDK4ORgjoRX6RfsnftSeEf29fhe/wCyt+07qFta+I4Qq+GPFDELMbgKfLkTkfvgFORkBxx3r8zq0414qlUdprSE/wAoTfbpGX2b2eh+55hllXh6rPGYROWFm71Ke7g3vUprt1nDqrta2Z8wRWN/aN9gTzI44pcTB8hsjrx2IOa63R4tOtrN7i2vslR+9djkqfSuy+Mfwc8XaR4r1b4e+NdO8rx7oEZmuBAMReJLAA7b6DON0gUZdepAJ+8rV5labtQtV06GJ4lU/vcnBb1P0rKm25uFZWlHRrz/AK/z1TTPOxNNOCnQfNCWqaejT1Tv2a2/GzTS22vLjULxFjO6Jh/rM8/SnaneQhwiSCFgAI2B+Y1mR61HAGstPUDy1z5j8DA9PeqGp+IILi9igtB5rEAyvs5b6e1atqTOONOcZFo3F0jCN4dwJOZBR/wj0d2jahO5d8gRLjp61sJPo9zbi406Al9u2SEDoam06KOSUWIs5GdwT5yD5Yvb61m5qMvdZopXheS+RRsLS3s2S3Nu/wBpmGIo0Hyp6luwrofD+k+H9Ejnup783F3g7LyROI/9lahF95Wn/wBk6Xb/ALuNi0s0nLP75q5PZxXuhK65RAmWXGCMVnJ82iErvWf3disPEFw1lLp72yzk5MbkYY/jVLS57zTF8oQKkxyXZeijNRTanHY3JSefcgHyuBjAx0zVTTLDVNT1CYwTSJGyF9xyRj1NVTpyasFSUI3t1I/Ees3dxcfZILvOTiRn7n29qPDljNJK8FyoYr80RVs4z1+tTXXh+wv7sxwu7syACZThc98VpWmnwadZxxwsFcP87seSBWrqKDtEzcVKGp0mnxWVlpS3EtwCRjJP8Y9Kfp1lPe3RvY3kIUhooj0A9KzNOM92pvdRs9lrA2FLHC5q3Y65cWmojUQTFZjIRM8yH1+lZuvbXqZOg3dHXL4icxtcSuC8kARmdfu4Par3hvWJjfQtBIm9Ou3ofrXAanrc9zdKqYyGwFUZyP616D4C8OXxKX2qkwW/cD7xH9K09q3rLVnNUowjDTRHRy6ToV/YpqS2ixTwynzfRgKk05LxtVWTw0E2zYHk5xtPfFdEPDOnajp1wrgqUC/ZgpwW+v51Q0vwrOoNzbyNwSGKHBVhXXyymk5I8p1YpNJ/eauh3N1JZ3MWt6XKotnKu3lkgEe46Vc8FN4ek114NasXmtHjPmQ90/rSfDH4ia54Z1G40i6MM1pMCGadc7s9eTW48MHi7VX1Tw7HFDcKvlssYHzAHtj2zzXdh4w5d3dPt/wTysU5xlLTRrdP+rHA+Nfg1cPHBPp6t9nuZ28sE7soTkDPrRXSeI/iBbeHNEvLZHeTVLdzHb2ROQr8DBHp7+9FbVXQiyaX1qcdLfM+BvF3xS8KeCPBEHhi8mEM2suNuk6PLmdlKhleafALPsyuMYUEhdgAxzT/ABC12Tw/5Wnabp8WjWkGVgRytjYZG5jKw+aViOdo3O5wW35OOSeTTtPkbUPF0UVuEYm108hnvLjAxumYlRCh5GOHJ3FRHlWapceIr3xRYrbW9q8LwAx2NrAmLe3GOZAuPmfIyOOuWOCMt879UoyW3r2/4L8/+GP1GE50ndK9+rX5Lovz8zq9R+MDWV0uv6ZI7X9xG0UuuXcWy7eMqQI7eNf+PWLbnBX52HGWU4XP8IeBPHnxe12OPwnGIYI3OyUnCRI2d0hfJIbJbkEtgfeAytdT8Lf2c4/FEMvijx/LKtlbgSz3c85DTHGWAzjk4AOADxxwAwb8Qfj/AKB4EhHhX4fiC3s4x5SQ26fc5ON2clmyc46g9sgsXBOc3Swsdere39eWiRFWtCkuaq7vol/X4/cjo49R8E/s22clj4Vu7TUdbmtz5+pOA/lE/eEeeF5JH4dDkNXmXiL4h+L/AB/qsx06aWW1eQPfXskm1QCc5ZsfLnBxnczHO1XwQOJnl13xslzqF3FcSwwgNNHbTAsFJx+8Y/KhJHAJ5x071W1LVL7X9MGj6VJHp9vszHYxPsiVhwzsWJLOdvzPyTgbiT06qeEhRfuu8usn/X/AIjGpVfNW07RW/wA+3z19DY8Q+K73VNVtPDmj62LyVYUhh/dMYVKj5VjUZ4BB+Y8knjk8177UtE8O200SXRnZ+btvMzvCg8Nt4HoQOPmPzL0rM8O6lD4eNxpmkvM104P2vUVixGnPI3HGP4hk/eGQAQcVreCvCthqGsxafFb3Wq3V8XS0S1tfnu3bqiZPzBecnjgclCc12xpU46Pb8/N/ojKtWdOHur7unkvPuzm57q4tr+PWbuCG0QKDDbOoCsMAK3A4OCTk49QMcnt/hj8L7/4mX/8AwllxY3GoPbyqqzalFutI/mCgrH965cNkBFULlTljxjrdE+Bsen6lD9tew1fUYULXdtM3m2OmjOT58v3ZWzt/dqNhIH38kHvdAsDozNqNpIRNPCY5tTji2y3HH+rto1AEaYJGR2znAyKzqY1NctL7/wCvzZwTSkryev8AX3fIz9H+EUOna82o61Cmt6hEitd210QIYVGQpuSOBGMcQj5egIYgiulks7W0uv7b8YarJ5UiARG1tf310oOBDaoBiGLGPmYYAxgHtaOhSRj+zdEa2uL2Mia7FxciSxscnIa5bBWZz6ZKnG3DcgYHjzU7TTNGvdc17XTdeXCRdSJgzXQzgKpGWhjJwNvBbIz2NcLk3K+7FCEqlo+isv6/r8SP4r/EDRbfwTcaN4NluH1SS0eeazsrffb6TYghGuJZBndMXdYw54V3wGztrwLRNM0eTTpvE2p3JjlWURafpohJ+XBy5LcBR6DcSSenWtpPHHiPxRpmqeBIbG3gGr3cN9rc0RKvNDbo3kWncCJN7sVUAyOVZ9xjQrk+L9Rsbi/EGmWYhjiG3y1YHGO+RkEcZzk/1pJOOier38v6/wA/I/SMmy94Og6TVtbt3vfRaP8Ay8t7sz7+5llZ5nbdhs7ieST9eaybi7fcwPOfQnJqW9LIoKDCtkrk5z2qj5jKQDzg5B/SuiEUkexUnroSncpIJGc5NEbBJACR+A/lTGIH3FU56gGlLEHITA6deOtXYxbuTSSM2GHYev0z9Oat6dqVxaXCzLMyYIDMp6Y54/wqlgqAWzwMDIqSZIolUWzMcoOW7Njn+tKxL1Pb/F+q/CPxB8N477Sb6VNS8sf61VZ2fbuYt82Qpk3/ACgHAOcmvnLx6b0zutlOUmS3MtsVHPmIwZSPoNx/Ct4SSI5QSNjoQD/T8K5/xbcQw6/pk9wcRNKI5XZvuq/ys34Bia2wqccQmeXXwyoYGcOZtPv+R/RP/wAE+Pj1pn7Q37LvhD4mWFwrvqGjQtdorZ8ucKBIh91cMp9xX0Bpkq5ltGPEyYA9x/k1+QP/AAb1/tJz+FNZ8Xfsd+MLlobnSb99R0SCXg+RKw81AP8AZkIJ/wCuvtX642s5ZEnjbJXBFfq2T4tVKEZLW35f8Mz+R+KsreXZtVpW0buvR6o+af8Agof4Ce/8IQ+LraE77KbEpA/hNfDPirWLXRbO51a/m2wWsBklYDOABnp6/wBTX6v/ABb8GWPxA8F33h67hDJeW7AAjo2OP1r8ev2zNP1b4f6jN8OL3dFPJfsJlIILQRDI/AsU/UetfmnGmEeCxzqx2n+f9an3vANaOZUVhJPWL/D+rngPxK1zUPEHiO91rUrhJZpJGjXYfkjjBIVFz29T3JzXGppTQQu93J5hydzkDC5z+nOAOa6P+zri/uyGZ2EeT8w6HPH6VqeGfAN14sv03WrJaRnk9fMbPX6dcD396+OhXp4eneTP2iVNNKnHRI43S/Cmq+I8W8MEyJIQWHHA6bicc/TtnvXo3gn4HwKRPeWvBUEgrkH29scf5zXovhP4dWenoIbezVQiqN2ck+9ddp/hyOGIGOHAY4IGSR/nANeNjM4nPSDshPkhojkNL8D2VrbKlvaIq9cY2j2/z71v2XheNEQxRAKrYyvTP+ea6m08POjBHTIAyGIyc/5NalnoMZXHk7SwOVx2x/nnrXiVMXOfUxlNJHL23hwFcCNmPAyGB7dx+f5VpWvhtsnMWQcHGOPzrqLfRvMwrqxITGTjJq7b6SRGN4bGcoTgnpnJx25/zxWDrNmM6hycHhwLh5LYD5sDYemTxz/nrViLw7ukCvAc5Ofw9660aZEmZWLADrtGR+maI9MikjZgR+8IwWHIx6/0qFUbMvanJDw6vASEjn5hnnBPbH4fgaP+EaESEsqljjBC9/8AJArrfsahNqLu2jLZTBAyOc96G02WY+ax2lP4SSG9/wAcDFP2jQe0OHufDTL+7W2Xd1IIyM+3+elZz+HPs8vmrDyrhgpHcHIPPfjNeitpyROIWbq3ykDp7D1NV7nQ+4XkqTzzngc9v/re9aQrSi9yvaJ7nS/Cj47Wuo6GPhF8drKLWfDVxGIFmu7LzZbZFzsHyLukXI75I+ULxXlP7Vf7C2leE7QfEH4YJJc+H7iMukMTMzWQxnknkqOnzYYY5PpvXWhFV3m2J25ABHPb/H17GvRvgR8TI/Ct63g3xaVbSbuMITLvIhPI4ADAKdzZwvOck4HH0GCzT2qVGu/SXVf5o8avhamBqPFYP1lDpLu0ukvTc+A9T+H19pZcxDcN245PGRximWenXEJCNCVO35uMbuOeO9fWn7TfwKsfAvil7zRIg2k6ixktVD7gnyoTjuAS2QfqP4SK8Y1DwQksxaC3woA4PUdTz+lbzxc6c3Sq7o9zDYiliaEa1PZnPeCfENzoWpo8Nxt2MMZPQelfQfhnWYdXsIr6B8B16Z5B9DXh154YkiUzop3A4JArvvgprDSJLocsmWX50B7dqMNiFTxC7P8ApHBnOFjiMP7WK1j+R6lbSsVbB7etd74Q1ZrmxjDtkrjJz+f8q8+stxLL3A6Gun8Fu5XyFzuLABfXJHFfVYWtyzPg8VS5oXPqn9ljSmukl1RlJHRa+hI7Z7YNE/VVBODnqK82/Z68It4c8EWizptlkQO/Hc16VLL5NuZGPJ9a/W8go+xwKct3qfk2c1vbY6XLstD52/4Kc/EB/h1+xN8RvEkTlJT4antbVx/z3nHlRD8XdQPc1/PZ4i8RH4iftE+NfGJl82AaoulWEi4x9msYY7KIj2KQA/8AAjX6yf8ABw7+0RD4H+Dvhn4TWV4oudZ1v+07yMtwLWyHn8+xlEQ59a/ID4Lac9poME90GMswMsrEZJZjlj+Zr5rPcQpTqNeUfxu/0P27wtyx08PCvJb80vygv1OxSwntB9pt5cFGyM9TXTeFPEuo2F1ba5pd9Ja3lrKssM8LYeORTkMD2IIBzWTEy4KMoJB4Gf51LZwGOXzohsHf3r4yrCM4tM/boO6sfpn8AfirpX/BSj4K2/gzxJrUelfGnwLEbjwp4gD+WbvbggOR1RyArrztOGGRkHyn4g+AZ/EvhjVPiDpehnRdb0m++w+NfDRXadPv92GdVH3YZTkr2D5QH5kz8q/DD4neKfhL4007x94C1mTT9S0+4E1vcRkj5h2I6FSMgg9QTX6F+NPHOj/HT4c6V+3x8KNHtr2/stPGk/GTwjH93ULIqFkdh3ZBg7+oXY2R5Zrmn++XvfHFaPrKK/OUFqusoXW8UfBZnlkskxPLS/3erL3V0p1HrydlCq/h6QqW2UmfIAuXvhJZoZGLZCqg7+9SaMtlbXXm3t2EcDbtZhwPXFdj8cvBVv8ACnUY/EfgrWYpvDXiCyF/4f1yVM+daycbSOAJo2zG69mX0YV534K8C6n4xnbWtQeRLVnLQIQVedc9W9F/xq1Gm8P7So7Ly1v6ev5ani1cXU+texoxvpdt3SS8/PRpre6a6HeaBJ9sDjTiotxkNc/3j3x/jWpb3815bro2kkIgf73Us1VLRLuExWUVuEt412u6j5Qo4wK2dPi0jS5o57FwJGIL7/4Rjr7VyJOTWlvI0lJRvfV9/wCtibTdGNs6XE0jOFyrwHgE+tJP4gs7HS7iO6lSJX4Ce/oKzNa8aR6PeJHA/ml5flUZy5/pUdjp8moX6axdwxyyu3yREZVfw9a7IQ2aOOcpbyJLfw7J4h08OWWI/wDLOI9/etHwx4W8S6XFJ9hJfchVju4K9/wq5bZ0/be3IHnrIAsZUYHoKveE9S1GWSS81MmOKORldAvBGTjHtTmqaSTEqlWSdtiz4R8N6HNpEtrqNlLHJtJt5U/hf0x6Vl654TnsW+135UCAfMAOo7GuqTXrdFY2SB0c9OgXnoKr6/PeavGY722IhGBHMB8pHoSKyUHONl99he1dOV31OVlvLvULJbJ4VjgcBipXGCOhqkul3+pXfkR7w0cYKxAdVzW/rcFxrt0ljpNkwGAgdhj8TXZ+EtJ/4RK1S/eFZ7sLtV27f/WoVJc3KtfMVTEuEOZ79jG8GeC7fTr43Hli4uiu5EfpH7e5rsH8URQW4jkbGR/qsd/T+VaQj8MeIbKC12fY76aTMt5GcY/2cdO9cJr2kP4W8Um6e6kuB5xUDufU/iK64YbkjzdPxPMni/rE+V7+Z3ujeJbghb2W58sE8xucjbXQeH9Tu7nRb2SLUI4I4yJHEpxvA5OD+deT6NqF2mp2sd8HjW4cjEiEALkdK634t+BPih8M/Dmna/eWoPh/X5Gjiug4IDYyFI7EjP6100oSacrNqKu7dF3/ACuzjrKPMocyTk7K/VrW35no3jvQvDOmfs4XvxY1e+sxawXUEe6GX96HeVVCgDltxOMemT2rz/4M/FrR7i1vbXw5NMtxLdSG1lnPzxRjdgEfTFZ/wE+JkfhTXU8N+NfCo1nSIrkzrp9ycosu1gH+bjOGYfQ1o6h4U8I2Ot3OteGNONm8xzcWu0BVdjn5B2GMcVrdVIU5RVpR0a1131v6NK3lc5nB0J1KVV3jLVPovK36k+paFr2la9L4q1S3WY3xBdy2dxwOf5UV2cXh6DUPC6a5qM6SLEwiMKyjerEfeA7jj8KK6OTr3ONVb6dtD8qPD+jXXjzVoNH8IaHey3CP++upX3PIz4BckDAJzwAOgA57+9eFfh18G/gTosfi34z60txe26s0GmgnYjk5JdscueOODgYJG4Unir4g/Bz9mvwlJo/ge2kklBYXOp72SW7k24OzcAUTPJP3mB/g6V81+NfFXjL4p3a+I/Ed3HFp8RP2e3nkKN5YY/dAPyjPBOQVxglcjPi0ofWndpxp/i/6/A/S6s69VcsN/wCtTsPjj+174w+LGrf2V4ZsTY6dB+7tbW1hWBF4xjgnauR3O4g5PPNedReDtRt0t9a13UkmllbdtjYDBxzGFzkKf7xHP8OfvCa0Ua1p0OmaFb29lBKgaa6C5QsWDBI0JOTnHOMZ2sxU8jprG7Oi6JbeGrvT7fzNNQqGFrDDOQ0ryk3EqgE4ckYYlwoVOQiY7nKNKnyU1y+XVrzYqFGNNqT97vLt6L+vUxrxdQvoBd6jbLa6dDLuitIN4toWHPzEYEjAcYLE4ABPUVFd67cF5ZI7aYSooit3MatPJ64QjEfyjAA/hA4A6dv/AMI7rvjq5TToXP217oW2nJbwAvE27IjgiXJQhs/MMynIJ8sNurv/AAh8MNH+FOnXNp4wtrfWvEVwyrBoiqssNqowSJ5ATvAYZManBIy5bHGTrU4R95a9Ev6++5NTEtO1N+rPKvCHwn8VfEjRlvPEiSaVo0FwUF7cRYgCAAt5aAg3EpJOT0BHzMTxXtfgL4Q6d4cmk/s691C3+3wLbrK7r9vvYiPljRUUCGI9gBg8cMBkbuhjWvEGpSa54rvreZ7O2zNcSfu7DSouw67cgdFVfoBgsNoTwaTrUI03U7/7Ve4ls/7Ogb+0dVXIP7ogYtICvJkk3Arzgj5hhOpUqqz0XZbf1/SR59WtK9upz2seG7mzspNOubKGJNMUPPaK5Wzs0OAGuHHMsh5AQEliD1A4tW3huVrRda1Ga6tbae3BkVGC3l9EASDtb5beLnIznjruGCewurqw0zSba9n0bTljthvsba3iDQWbMeoMmTcT9zK/GTxzyed1XxJrWsRTaLbeBLW6mkV5rlZ7xy5hByZpX4WCMYAOTvOcLjdzna6sjGE5Xvb+v6/rqcP4i8YSaxBBoGj2qaVo6TCCOCwhL+bJwMKxy00hyOeSSR0ADV5/+0XLJ4DubfwMti1kq263WoW0sxaYysWMcc+CdjgZcpwV3puAYHHqfjPXrTTvC58X+G72PTbDTLSSMa5Z2sdm8rn/AFlvYLuMjqMspuCTkEAkcJXy5PLe694gttNnmaaWeYtO8jkgsT8xLHtyRk9h6VooLZ+r9P6/4B9Vw3hfrGKeJa92G3nJ7fcte+1zYtbC1h0RtZYqLm9ZZdsj5ZYznpg8Dd2PJGDgcZg8NWseveJLXSr66khtpbhBdXCKGdIv4ioJAY4zgZGTgZp2tyQyzE2FpJHCFXbvO48KO44ycZwOmcdqw5b5opg8Tjcx+8B7UU/efN3PvpxcaDinq/1PZv2p/Afwx0D7NqHwxg+zQY2TWxLEphRj7xJyep5IBzya8OfcyllX5c8kDqTWnfeKtZu7V7O4v3dG4bdJnI5x+HJx9T61ReHEP3QW67QD/n1rfq2efhaVTD0FTnNya6vcgyVGVA+uPapgGYgjOR/DjiowVUkc8DOcYFOGzO4sWAPGByRTZ0akzLuAKKcAZyxxzn/9VG4MfnO3HOCPTtmkRmYbi2MD+tLkseQTzzzzU3F1Hg7hvZySQO/51y/xTi3abE4J6kf59K6VSzHHTPbH1NY3xGgE/h15QP8AVyAg47H/APVW2HdsRH1MMUubDyXkdJ4c/aC8V/s6ftK+B/2p/DcciSyWtrcanGhwLyNgEuV6/wAXzEZ6Hae1f0W/s1fHDwr8ePhXovxJ8IavFd2GrWMc8EsbZBVlBFfzV+BvD6fFz4GeIvBUEPma54TY6xpTFvnlsm2pNCo77XwwUZyZyei19j/8EFv+Ci3/AAp7xqv7KXxP1spo+sXDSeGbm4l+WGdjlrfJ6buWUf3tw7gV9XlWJ+rS5Oi0fpun+h+IcbZGsywrrUl+8p/iuv8Amvmfuq6sEMEnIPINfC//AAVk/Y/n8caNF8cfBenGS+02Ly9SijXmSHOd31HX/wDXX3D4c1O28QacjQSqxKAowI+YYqLW9FtNZsJ9H1a2WWGeMpLG68EHqK97O8qpZzlzpvrrF9n/AF+B+S5DnGJ4fzWOJp7xeq7rqj8HrPwO/kx2iw4kncBlC847+/PNem+HPBhsIYooYFAVFG30Axx0z0xX0L+1Z+xtd/CH4hSeL/DtmZNBvGLRbFP+jsTkr6Ac/hXnVtoexFB4wMc/rX82Z1HF4HFyw1dWcT+m8BmmFzTBQxGHleMtfTyfmjFstE8gllUJnBOeg9/51s2ejRlV35VgSBg/1rWtNCVssqLgj5uOhHWtO20x4lIZQSeQ2Tnr6V4MqlzSdQyrPSmCZjOT1BUgdD0/xrSg0glcPg5xgE/TOK0LexON8iklTgE5Jxxj1+tTw20uAmT8uME/SobbOaVS5Sjs0iZQDjzG+8eTVmK1DNuljySvdj+I6euDU32cFAjbcFMsB2OaaLZYsCW4Uk+h7f5NGpne5Vjkic74iFOQxGec/wCe1NJm3ucMvmLuVlUE/X0/yPpVk2zyuZVkUEnAwMnnqfb/ABFRSQxFprYXayNEQsqZ5QEZ5AosxvluMjhOwJKi5KjcyrgN1P8A9fFEb7SRJCobOCyr3zxTXgbYvm2yiM5ySuMDPXBGef6VJbLGrbVi3Z6kE5zn6/54ppkyViO4gLReWsjoWUh3jClgfX5h1H9aJLWMgyRtsycgEcH6ZI/yaneTbEJXTJB4wMkHjgYHX8+eKYtwwibeoPlgfw7sd8cj/OKq4k2Ury1EuAIFQcFFKYwc8ZHb8KqS2LpMWif51PyuG5HPXjn9a1XXcpEbkAOTMpAA6dz2HQ+vPpTbi2eTCmEAKc5IGBxjIP4/5xVKbLi7aHTXOtab8RvhbL4c1GJZ9Q0+IMgfgqmfvKFJycZycDnjnJrwfW/Cc0V0YZIxuibMJKjAbGD056HGRnIr17QZ2svMtXiYRTrtkVegbBwcfiRx2J5xXM+INDAmmmMQZnJ3Ls6nJ5I5OcY9RXdWxLq04N7pWJwVNYapOMfhbul+Z5q3h+CeLyWiYHkMDgkHPesXRVfwn4xhlkG1Gb5yeMg9e/616LdaWIZh8m4PjcAM4rnPiBo8VrNBcPGQMj7g59PSnTrN7He0pNwezPQ7JcndnqO3SvVv2Wvh1c+PvHUSNCTa20olnYjjA6CvK/ANre+I7Gyg0yF5ri5jRIo1X5mYjH88198fszfBW3+FHgeC0uIgb64QSXkmOrEDj8K/TOGcFUzbEwdvcWr/AMj8p4mx0Mqwso3996L9Wek6Np6WdqkESgKoAAA6CoPFuswaVpktzPKqJGhLOx4Ax1rQeRLSAuzAHFfDn/BaH9uq1/ZT/Zo1G10DUEPibxMjaboFuG+cSyDBkx6KMn0yAO4r9exleODwnLHd7H5bluCrZnj4049X/wAOz8nv+Cuf7UVx+1J+1J4u1y1vo5dG0SWPw1oSW7kow8zNw456khhn0QV5f4KsltNOSBDt2IBj9K4G6gmkvNG8OvcGV43e6u5W+YyStgEk9+SevfNel+H7QmDCnptGQOlfnWYVG4pN73f6H9Z8NYCngsLyQVlFKK+Sv+pqW0bTN8w5xxuPSrqkIoAwcdcDpUMS+QmxBnjkmnjYDuZhk9Sa8aTufWQikixA7K22TgkDIzXuX7EP7Vmo/syfFFbnU7Zr7wzrMZs/EujyEGO5t34LbWIXcoJ6nGCQeteD5BGP9rjB7VOJQqK6lgw4yD0+lc9SLunF2a1T7PowxGEoY7DTw1dXhNWa/rqt0+jSZ+jfiT4NaTo3ibUP2RXaLUfD/igSeJfgnqkrrLEZyu6fTRJyGDqAvDY3pE38deBQaVq1rcvplvHJE7ztvcqVZTnBTHbHTFdR+yh8RNS/aP8A2d7z9nK91sw+MvAsn9v/AAwvwf37PAC0loj5yPlGVUH7wU9EruPjHA/jHwb4c/at0PQzZ2HxEs5/7XWGPCWGvW7eXeIOTgSlfOTOM7yAPlNSrVIuUVtrZdFdKS9IuSa/uT/un5fjKFfA4l0K7vO/K3tzSteMv+4sItv/AKe05r7RxP2BYdDFstwCsYPmSgcBvT3Ncjf374mtdHGTG/LOc7vetu2195TJol7KVt5wpQjgJJ6morPwzG12rIu1pjhXxx9SKhtPTY5oR9m3zalLS9MS5gC3a7Zzylxj7reg9KvvqFz4XtY2uGSS9ZgE2j5CP6VHrtw/hxDZWjG4nYkOVTPHbAqXw/Yxyx/aryx3suPM3/N1NCqaWZM46cxo6VIGkFzfyk+cAQrdB359BW1Z6jBHr0lr5IS2mVTktnkj07DJrMubaBInhtoDwvI/u896hvNRa0kMtud8ssAUR9QAO/rjiiPM9tzN8p1fiDTNOs5XtbW6EhMWQkZ5x/s+9QeHzql1bf2d5zgSNkREZ6e1Z/gqzn8UXzO8vlvaRfuupz+P5102s21npFvHrNjM5eZ9rNGM7G6ED+ddns7rTc891rS5Xqaukvo1jOLeC2SSaEZlTdg9Kr3Fx9itHkuNQZVGSUPOwE5H5VA9jpuj6S+v+Y/mkDzGduSe2awbjVb/AFTUS0WWcj5No+Uj3qo03bTYwc48711Og0nU7vVWNgl1Gu0bg8g6YHXI6ZrnfEWs3Go35ttVuILaayUI915pIkHYn9RWrb+J7JIQs1qkMmfKlcjGF9T69/0ri/i1p2mXupW39n3m1bf5bhi3ySdwT3roUnOnb+vQyhT5K1/69S1f+J/Fmo6xp4j1hpNOtzjevIGOePTpW/4s+PXijxDosPg/xPrU02kLKPsVszEpEQOoz3rzG31W7J+12NwPkj/eRxnh/p/n+dRzavfa5EWureaNVI2RIvAP+c0Rk7trTS39fr0NalGnpeza/q56RpXjfRdH1BXutTBcJmOEnBc9vrWje/F1by5kuZL1xKzgKIznb/nFeV3Wj+GvEcTtc3L+dBAXFzCT5ibR90D9fen/AAwvoIPM/te4W5JQFCDzuxjJFdMI+zgp/gefV5a1Rxtt1Pof4f397q+nyaimpCUwJ5m3fg7epAHeiuA0/XjYQrJHOsa+XztOCMYxn/Ciqck9WczotOy/I+KPEWjzTyReIfEviK3vdbvZT/ZtnzNHAxOAI0zg4II3tjLY2jBOadr4d1bVYW0zUbOFo4TvnEY+VXySFklwAflydowo6gBgQdPTLhb2/kbTIpb2e4ZvP1e8dY3lUkggDpHGB1OcnJ+ZhgL3ej+Hdebw5b38UsWnWarsfU5oHWFmxktBFkNMSeAx5OBwmC1eQ6s6dlu/y9F0/M/TZezjDXSP5+v+SOM8OfDbUjv8YeI3vLLSV2xxyW4Mby5YBTHlSIY8g4lYbjkCNDuxXT+GvAFz8QtWmstB0lU0O0BN/rF7C8Frbgn7oJYu7EEDGWkbGTs5UbumfB+K4vIbzxfq+oXYwGtrW6uPKlmIG0NtBxCp7A5dumWyGr0ODw5eatDFoWoWMQS2ixYeHrFvJtohnhpH4Crkkkk855bqCVKsumr2v29O7PLnWSersuy/r+uzMnwbHpXhbSJNO+HNp9nhktzBqPii5QC6uEz/AKmFR/qo8lvkTHUbmp+g+GRFfxaTNod80cytKLGDm+vVU5d5JSMQRAclm6DJxnmui1SfQ9Cis7Tw7raXl+f3aalbWpmijlBAMFhEQouHGcGUBY1zw24Ya7FqjeGtKufDev3UUlxLD9r1DwjaSLIz4Yss+tXoC7UBORbocMcjah4MKnLda+ZxzxC1ffoZvhS0F5oSa9qxtNK0W2uP3ev6jAz6dZyr/wAsbG26390M5MjYAYg/KRvN7xE1t4ej/wCEO8EWE8E2qzNNf2F/fk6vqMfLfadTmBC2kIPKW4IABVmVf9Y/PaZ+0h8ZtTmGtT2mjadFZGW20/xS+nyXAgUMB5enW5C5bbtASJURclnYEhjieEtM8Q+IL7VLiKfzzJIt5rN3q1+pt4SrYE9+6qonbJJSBPlyQoD5Za6JU7aX/r+v6ZyRnOpLmcbLp/X9fI6/UNdsfDeuWiRa7LK11tiE1vpnmSuzDAisbeXG9gdw+0MAityu4gg5+q+NdKvobjw1f+G7OQae/mS6Emo/6NBKdx8/VLpF3Xk45xBGQi8qMjMYg1a9tdGtpovDE2o3dxfwt9u8R6lCsF/qvOCkGNy2NoFwpJIyMZ4O0Z+jeFNS1G2jjeHyrpnD2WnxgRIg6mRdx/drjLNNJ1wD2ORpW0NKdOKd5nmX7Qfje9uNDttH1DUIb9rrBF3LatCwggOVjji4EERfYQo+Y7DuOCAPM/h5K+n2154ie1iMzRNFC0qMxYMCpbg44BPXg9MHpW7+0brMmpePr2xl1izu7fTNmm2s+lx7IyUUNJg4DNtleQFyMtt/LHeNbbRINOj2bo4xvcjBJHUcnnnJ465zUN3g/wC8/wAD9UyHBxw+X04Nbrmfz2/Cxm6lcSSOZTuVONpxj9azJHJYkY5Pzc9BVjUHKOyqNuDlfr/TvVFsY3A8kdevNawjZHq1JO49gNwbeDxgA9aeHeTl3PTu3GOvP60weSFwxYtzv4yPw/z/AIU/yZvJ89IXKLgMwHAJ7Zq9jBsf8zLwQDkgnaOlOELschu33lHSoowpbdIDyeOetTGQ7FCgMxIyv+FJ6AKuFcNHKvrgnFKrgMflPBwQfSm5UMATkZHGMfSpLdZHLSRwb8EE8E8Z7+g6f5NIQ+eERna4BbAOVYHjt0/z69KzvEdmb3Q7mHBx5RZAa0MmSXfIuOuTjhfalNsJ08llIGCG9Mf5/rRF8skxSjzxa7nHfs7/ABWtPgn8ddD+IN9aNNplrfeTq9rgMZrCUGK4QZHJ8t2xxwQCOQKh/a1+FGsfs+ftC6po9jm0ge6XVfDl9aS/JJazHzYJoXB5X+6wPRQa5LxRZvp+qzWrp9yUjBHava/7PvP2tv2W10lL4zeNfhPYn7JbOSX1HRCwxt6lnhJCEcYTy8A/MR9HGapyjW6PR+j6/J/gz8/x1KVKvzfJ/p/l80fqJ/wRW/4Ku2P7Qng22+DHxY1xIPGuiW6r5kzhf7RhXAE6+/IDAdDzjBFfp3p01p4qsRc2jqLgL8y/3q/kD+H3xD8XfC3xjZeN/A+u3Gl6vplwJbS8tnw8bA9/UEZBB4IODX7u/wDBJf8A4LBeFP2ldAtfAHxG1WDSvG+nwhbi1eTCXijjzYs9VPdeqnjpgn6fLcyWEn7OtrTf4f1/wD8h4w4Tk+bG4JebS6P/ACf4H6AeMvBmj+LdJn8O+IrBZYZVKujrnHvXxf8AHn9l3XPhPq8mr6TYvc6RKxMcgUkxZOefavvXSdV0bxzYrJDKkdwF6g9ay/EnhmK7tJNI12xWWCQFSHXIIrn4s4MwXEWE9pB+9b3Zr8peR8tw1xVjeH8U47xfxQf5rz/pn5tRQQxgq0bcnBO7vUqyKDuYqSp+YHj/AOvX0N8cv2Pbm0km8S/DlN0XLSWWPu/T0/z0rwC+0LVNNuZbPUrV4JIyd6zLtK1/Nuc5HmeRYp0sVC3Z9H6M/eMqzrL86oe1w87911XqiqJ52XzAuFHGGXk+nPajzJkkJcvl25DduPalnjkRWDjGW+YD0ppRk4R8dc57ivGbdj1dAZWlUiSJnwQQh9PXPeq9zK6wlwzBlJ+UNg56VKZVSNQsZ6nDEjnPPFMaR2Uybhg/d44I9qnUuKaZHEbhFTyiQF+bcwyc57++DTrewtLe4udTht7eK5uFCzSpGA0u3oWIGT1pI13IJUY5yOSMEA+3ag7zEzi33MHCl2I5HHrTTaHKNx8872oNzdRu6qQX8qLfkEYxhRk+vH8qlngt5p4HsHREZnNwZWG5F2kgAd+cde2evNVHuxFMVRXaUKDGkT9chsZHGR8p9ccd2GVnWdAZxLukVTlGXJ3dwOcDn3/GtE3FXaIcE3ozRutLeLfHa3ySuDjMUyuemeR7j165qmseG3MjrwBhjgNkDH5+lQrd/ZZVZ5E8xh8kYOC309vXH5VpQ3dyzO1zHu2jMaAj19uvXpV80JabGThOC11KuydBJ5iqoIzuA7Hg8euanSzlaL5V+YjHydDzwecfz7VfS3sLuIvdo8LrnMrJg4/l+fpV4aRDGywCQqz9FwenU9KpRfQydVIzUtIGuFhjAMigMy7vmHXH19Pxqnf6TDJcSPEiLuYlsDB9DnjkgADNdDDZvAcE5UL3Pb9Pb8qpTGOaVo0UvtQFT/CR6A/56irkvdHTqe9ocXrenESmYwlVEmDgHB7/AONZHjDw1JqccawReZJt2xxou4sxOAAO5P8AhXfweF9Y8RXyafoumvd3U0gEEUUZ5H4np78V9R/s8/sl6b4Xe38X+N7ZLjUVQGGEr8kBPXjua97h3h/MM/xPs6Efd6yey/zfkcOe8RYHIsOqlZ3l0it3/kvM539iD9lW88E+G7Txr48sMak8Qa3tnH/Hup557bq+nIkS3iyRgCnlre1hEUKBVUdK5b4kfEbQ/BPh+513XtRjtbW1haSaWV9oVQMkk1/R2WZXguHcujRg/hWr7vuz+fcxzHGZ9mEq1RayeiXTyRn/ABi+LfhP4YeEr/xh4x1eOz07T7Z5rq4eQKFUAk9a/nK/bg/a+8Qft1/tHat8cL5pk8JaBM+neD7KVjtlbPMmMYyRhj7bR1U17R/wVF/4KVeOP+Ci3xktP2L/ANli9lPhqfUhBqeqQSELfkH5iSOkCDJJ/ixgcdfmb9omy8G/C/XIvhR4LlR9M8Gaf9nnuFAP2q7xumkJH3izYH4e5rxcwxkq9VLq9l2W135vZeV2fqXBmQxwVRTqr3nv5Ja2/wA/u7nHeEof7S8aXd0xyISsJc89OW/8eY16to0YisPMj+8Gy3HX0rzX4R2Jg0tbu7J8yZvMfPUsxyf516bFIvkKsYGDyVr5XMJXruK2Wn3H7tlcHHCRk93r95YDKQQzYHQnHQ0qlQ209jnAPSoo2VU3Ft2T0J605SCu/OQwxz6V59j1oj2Z2Q7VJOckZ/z2p8czKclSOOfpUH2jYMbjuz1XmpLebewEYOfYegqZLQ0itTq/hZ8RvEnwr8b6Z438J3Pk3um3aXNtIpwdyHIBPoeQR3Br9FvgSuh/FpPEv7O2mXwn0n4y6SfG/wAMgzpjT/FFskjXVlnhYvNCSxMTjCBQOWzX5m2sMPkCWRz5gIwoXqPr+Ve7/s8/Gbx3pOiWEHh/VX/tDwPrUXiTw5KylhatG6GYYztCfLFI2f8AnmR3Nc9PErBYqNZx5o7SXdPRr5xcl68r6HgcUZJPNsA5Umo1I7N9GnzQf/btRL/t2c11Ox0rw8+q3MksssirFKyvaSjEiurFSrDsQQQRXX2P2CRntJ3aOST5UYn/AFbAfpXXftJ23hK9+LV98WvhrdRReG/iZpVv4s0aDbhrZ7gPHeQ4x9+O7gnVwOE3Rj+KuCs0jIjjbEm9cmQjBJ9SadeksNiJ0+ZSSej/AJlo4y+cWn832Pzh1XiacaiTjzK9nvF7Si/OMlKL/wAJl63pv9mXmciWdztSUHrXUeCLKze1msZ5UYTW5DyKceWw5A/PHNZeuvocUBt/NYnZgSoc556ZP86wo/E2qWDwwaJb8wzLu5BLL/nvUR1ldCm26VjS1TXoxfvaIjzIoCgn29fWtPw/4cS6Iu7qYpIiZ2ep9P5VQm0SztNVfUbqfEV1++t4c8AtyR+eRWlL4ihsbhNKktUlPlgtLGcFfYf4120oRhfsefXqVJJcu5LY+K4bMvoFnbmK93kGZF4Ufh3qdvEkPh6KTRLmXzJJJBcRysc/MRgisW/1LRLRXe0lEZyWDs+5iepANZdtPoni+6F2mrF7u2fEkIJ/dA9D71stFq1Yx5XfRO7OoOvy3M4U3IuoLiMr5eeFbt+NUZdVfw+gkd28938tpDysXPp3POKy/GFnJ4Z1G00tpYAJbZZUlt5gww2ccjo3HI6iotHN9eXkVtLMkttlWeSVc7eeT7mkqj+F6I0dGPLzrVs7PSL63uriTTtctFJkTe6OuGbHRj6f/rq9qvh/RdS8KXmjqi3cjjCSuoBUDGMGuL1rxO8uszW41PiKH78zDdjoBn+ntUmkfEP7Cf7OvLn5HIDyDnP1NbQqckro5pUpyjdnM6X4Y17wvJcahYWC3EUJxNADu/djJJx6Dmt7S/E+iajC9nNGLW2uSoYrg7d3AOew5HFdNp8uk6nZS6xb2VxE6ZDS2vLbOhyO4rndU8M2+gWN1O7xrbXrsqqq/OF9D+nPtWsErrl3/r+mZyn7S/Pt/X9Ig+KXw11XwDBZ615MNzBeqDHqlndKyyjA+8BjDDgHIrzrUtM1zQLWTxDpuqQrvJ3R7TlT3I9c1d1HU9TsEj0G+8z7BPIGQn7q4bOF9BWjZatBYWjaReWyTic5QSLuXGeOe1dCUVNJ/P8A4BFpqnfsO8NeMDcSxXuqTSF/K+RAPlJ9f/r0Va0fREW9+16JpUoVyuYnOQOOcexxRT9nFt2MHKR538PPgjp3w6kgi1bTH1XXpkE66LDNuihON264ckooU/8ALNcc55Usc+gaZ4futS1z+0Z7hb/UYIT5l7O5FjpcSk8oMYToBvIGDgAZ69R4a8DRt4dt7rV7h/D3hm6mP2YpH5uo67JkLiFPvyDnBkP7tSdoz0rRm0CTWprvRbTwVplhpegTrLc6ZqOplNP0s5O2fV7pVJmm64tYiXY/LhQDHXgqM5yvLf8AH/gen3s+pxGL5/l93ou+v9NlHQPCWiw6b/b76q9pZXM2wa9Jama4v5QdpisLfIeZs5BI2qOrsOFrp9F0nUNa06bwv4a8Kh4UhN3faffagFslTdhbrWLvbiYDIxbRFYx/tZZTeubpNJOm3WvWWr315q8Kw6Vcx6aq67r6PkrDpdkoK6ZZtzmYq0rRg4yOFx/iP8QL/wALhfB2p+ENJS/sAksXw80+/H9iaKSPkuNZux819ckBiLdM5IIO7Owa8qW39f12X/BPO9pOpLbX+un6v/gFDX/E2p+FYv8AhPNJ8QBrrUnNjb+MksIkmukHyrbaHZbQLaEEEG5IAyTg5BFcKJ/EtppTx2bwWapd+fcafBds0NpJjaJb6UDddXRByEU56gEAbK6K80LxJ4j8RWniDxJfapq+u6sNwhi2LqGoRKOEt4U3rp9kEHDnBZMYAUZGZexaRb3U14J9OeHS5DEt1DJ5mn6fORgwWULEvqF1nGXBKDk4I+cOKajq7mycNktf6/r9CvrHhnWItOfxD481fU5mvoNlnC8aRajqMYGfKihXctnark5YEcHGGqI3N02nRaTDYWVnbWsmdOt7CV3s7VyCXMSBSt5Pj5TPISo4C7ht2yxXo0XT73WbnSZ7iRj5GoXl/L5hMvBVJXDF55doB+zowC4G8jFM0m0+IuueJIdGj8PXtpc3FuxltbSXZNJCc5lvZN6JZ2wUkGJSmF4JUgln8btbQfwRu2M+wPbQXF/qdrBY6fLGokvLmGOe4urreAqgtGDPN32rtjjzyBnNN1e+0nQbG7vvEbQQQW0TTX1lKyK+VBcPeTLyWbBKwgh9wxtDAg9/rOiaT4a8PWeqeI/Fa3897GEs2sJoYCyE8i3j/wCXeAZAM78vx5YbdkeTfHuNbn4P+I/E9npBC2NslvGLRB5VglzKsG07gAhdXI3MXnlwxOxVYVE5pS5TfB0niasV0bS/G3U+dNUu/CuvX3h9LXTbkXrWM1z4m/0pSk1093KwMY2Dy18hoQV+Y7gWzztFnVNkV808OdqgttZwdv8As+/b6jmk8AxrqVvrd8cySWNvFGgYg4U8DbnPA29hxnqDiq+pyP5e2OUMGUFgqFQD6dOcdM0T/ipdl+Z+xYZKNNpdHb+vvMO+k3y7SSG3ZIB6/T/61ViGkkw2AccVNOzOzDJOB3Pf1/SmNhhkE9eTW8dERN3Y3d+9yOM53Kp68+38q6Twl8T/AB94L8Paz4U8K+IXtdP8RWX2TVrT7PG63MW8PjLqSvIHKkGucKluEfBIGR/SnIm1RlgBuwuG6nNOVmrMxnCE1aSuv8tvuJkVEQ8BsDI59/epDDlm3zRg7eVLEg/QjioIS5+cxcDOePpUmCV4OSR+f+FSUCoGODk8HtyfpVm3sbmSA3MUTMik7mHO36jtnpk0y3j8xgnTcOcH/P8AkV0/hTwX4k12aL7Np8knmghWYjBwCoHrgY56dPaplJJEznGCu3YxrGzSRdzf88ySx5IHPbv0pLa2nvrgrBGu5VLheQOBnqfbtzk9Otd3408B3fgjwl/amoacYJppFt4xsIcMyhmOGGCAqnpgjeuT0zymiaSbmJ9SQTp5FxGjSpFlArBv4s/K3ynAxztY5+XmHK8WyKNeFWPMnpex5T8Z9BNhrxmWLAmjDHBBwcYIz3rK+EPxU8T/AAX+Idh498K3AFzZuyyROuUmhdSskTg9VdCVI969J+L2hLqvhl5YYsz2LbsLH/AfvZOee3tivGrrT5DB9shGQGw4/umvfy+rGthlGXofOZvh0qzdtGdZ+0b8MdNtL6L4tfD62z4d14+dFEpz9imPLQNjoQTx7EVwPg/xp4g8E+IbPxT4Z1i40/UbCdZbS9tJSkkTjoykfl7jIr3j9n/WdGvvC154B8YwG40fVEKOm8j7PKeUlHup68HgtjnBHj/xp+E+sfCjxTJpF5ExikAktpDyJIz0Ye1d2ErJyeHnutvNf5o+fqRcbtf8P/XU/Zb/AIJQf8FjfD/jv4dyeHv2mPFcWna3p08Fnp2oxttivXcHBkPIhbjgNhZDu2sCpWv1H8AfGLwz450mI3N7DPHKgKTowIIPrX8fWm61d6a/mW8rISMEKfvDPQ+o6flX2D+w/wD8Fgf2gP2Tby20HWtRn8SeGUZVOnXtwTNbJ/0ykbPGP4W49Cte5g8zxmWy9z3odV3PzviDgbCZpzV8K+Wb1tsvk+no9PQ/piuvDTIPtekTLLGf4Ceo9K8y+KfwC8FfEONzqOlfZb7GBOiAHP4V4T+xF/wVq+An7TOjwt4Q8cQw6gEH2rR75xHPEe+UPOPcZB7E19e6R458JeLbdftTRozgYfcCD9DXuVaWRcSYZ0aiWu8ZLr5dvlY/Lp0s+4axl5KSkuq0f+TX3nxV8Rv2WfHXgqZ7uwtjqNpziWL7wH06V5ld6U8M32S6tpI5FOCkilSPqDX6T33g8SoZLCVJY2/gbnNcN42+AHw78aQtF4i8OiKY5xMqhfyNfl2eeD8nJzy6fL/dlt8pf5n3mT+JnuqGNhzecdH84/5HwKujgIYip2jpioZ7J7cE58zJwAFwPyP1r6g8bfsRvaPLceDtfDB23COYZGPSvKfGP7NvxY0UFYvDkdz5e4qzSkKcA+ik5PQcdcZwOR+XZhwdxFldXkrYd+q1X3o/QsDxXkmPjenXS8no/wATy0JuUEoFYDkFSD9c0CORoiQmBkAkD5m/r+Nbmr+CtesnUatoF1Cd3zh4mULx3rOFm1shjePAUkk4IyR7181OlUhK0016qx9JCtTnG8ZJ+juUYFcEptIdG+Q5x7//AF6lNqA8kbTA9c4HOfXmrNtCxTKR5G3Kg/xHtn1NRWNhC80kxaSOUn55A/XAx0PT8KSiOUxBYiYCWW23KV43KCV49O1WLWGdLXJgMTKgLJIgGe+Pr/hThZuJRNNqDOQSQpHy1dhtLu+RYba3lncj5VSMvn8BmqhCUnZK7MKlTTVmYusafrpkisr6OSGOPNztRXRsH7h5IB49KvL4n3zwWUFmFidAVlm4KOd+UIIyp44GOQW+7t56Hwl8GviRq14bbRfAV2VkbEt1NCIt3AA5I+bAwOOmMdq9S8GfsR+L9ScXni/U0t0IyY4Uy2Djuf8ACvo8Bw5neYVLYbDyafVqy+92X/APBxmeZNgo3xFeKa6J3f3K54nNeJOosVilfeSqBCRkngAEdCfzrvvhh+zb8QPiAYru5sH02zdt7zXK4YgnJAUAAdcAcAdulfSHw/8A2cfh14HKS2eipPOB/r5hub9a7xbOGwiAEaxqBwMYr9HyTwuk7VMynovsx/V/5Hw2a+ISV6eXwt/el+i/zOL+F3wL8G/DK0UaZYI9yVAluZBlmP1rs3uIbVTkgYFUdW8TWWnRFpJVUAHJJr5P/b0/4Krfs3/sYeEP7T8X+PrO61a4ic2mh2E6y3TuDjHlg5A6cnA561+m045dk2HVHDQSS2SX9XPhI0szzrFc825ye7f9WS+5H0J8X/jd4K+FXhi78VeMvEFtYWVrE0k09xKFUADJ61+Cf/BXn/gtP4l/ar1S++AX7PGr3Fp4S80w6lqsLFX1IZwUQjkRnuf4vp1+ff2/f+CrH7RH7d2vz2Gr6rPonhMSk2ugWc5AkXPBmYffPTj7o9+ted/spfAvVPi/47i0lF8jTYVE2s37odttADk8j+JsbQO5P1rhxVWfs3XxOiWqj/n39D7vJMko4Wokven1l0j6d35/d3Pef2JvDVr+zJ8DvEf7UniSKNb+9gfS/DMDnEk0rDLsPRRkc/X3x4H4+1q/1e5gsrq4Ml5rF4ZrtycEqG3MfxY/oa94/a58d6Vruu6V8KvBGnx2ekaNEkVnp1qzFEOAu4gknexGT9a+dPDUsfiv4kz6lAyyW9sTFasB8rIpwG59eW/GvEw3NVlPFVN/i/SKP0nBUVThCnFWdRqK/wAK1f4b+bPXfBtsLXTreAKcHsF6D/CuqYBQQT909++aytBtivlQoMEKMADnNbDszOzgcDgnPGOlfMVp802z9Sow5IJCRup+eMED24qVyrDPC85C88c0yORAo3EZHWrMEIKB5hnjp/KsW0jrjFsbGsjkYAAwcEnp3q7aKsJKhfvcAn6VGhRj8qFOpAP509JYWkyeoHGRwfy61lJtm0YpFuwZUlPHRe/pXUfC3xbbeDvF1nrd5pkd5DDKRNaykqk0ZBDIcYOCpI/GuSidUYksPl/iwKvW0kRkWdZVUtgMwAwp/D9a5a0FJNGyipwcZbM+rvhnrVh42+Ad14Ql1SCDVPh74oTUtHlmlAMmlagiwXMZLY2ot1FanIxg3UhPWpPEuufY7L+zbKEq+0bHQZLnPPPYV5v+z74gil8d2mhXEVt9m8UaXN4eujMQojWdPLWTJIAdZBG4J7ir2k6jf6ro32uXUAtzAz20sJyCrLgYHpxjj3Nc9GbqOMX0Vvu1X4Nr5I/OM+y76rXnUWzfN6c2/wAueLfrJ9zY+1zajo/2g3bgLNvk+bhBj9eRmptD1qy0Z1vWcOXUiRnHX/CsSHUlsraY7fLlMRCxo2dxXB/CqD6hLqKRx6huEgGdsRAA5HGPfpXoQ93ofLzgp3Tdzd1fX725dtcnuQIgP9FtgMkc8k+gqnd+NNRlnF9JKGZ0UsyrtwuOmPT+dZeq30dvc3Fus7ptHzxkZC4HHPXr2rGjj1S/gjuLaMRor5jSRvnl9SfatlO+rM40IqLsdFp11D4hla91K7aGG3cmOSRiN/px1Ao0G10rQNfl1+2uJbq/v9oaNGPlhRxgDsB7+9RfYzrMPkXc+JpcF2ztwoHU+gq7PY6Wi29tp8kkCEbftkYyXI5wvoOaacam5nOHI9NWdIsPhXxXZG1ec2OqRn5ZIz8kxJ5Uf4itvRrC48NhZdQCqYxtgYkbMZxz+dcPaRQ2rQ3s16pdR+7EjADr6dsV18Oq3niS3GmpeB9o4VFGAMdyegNbKKascdVyhonoL4o8N+EfF9ne3FzcTafdra7bdraPcJ5cjBPPQc5PpXO6f8MNTVw+p3LeXgpC0hKrKcHBAHStjSVfRTb3k9zI5SUmVOpDY6H2HH51NrXjtL0vZS7PN4MPldEJrSL5laxk26b307FvRNVufDkcmi3DbGKgCNjgMPx7VuWsmh61p7WOozJNlgJQzYaMHj8q83nk1698Sm61UhEaIADzN2OMZJ7kmpdbvptPkzYW77DtAaKTknP+fyNaRjKm7oxko1Y+917Gv4z+EFxeAp4X1M3cSnKrnPlnjge+KwvCnhjUp7a9im1ZbdrCN2EV9Dt3OOcA9j/Om+GPi54r8M6z9raRIZUx+7dAScAAHHfpXZr44XxzbRWuoXFtukDrJCIgC+7k5I5Pt6YroUqb0bsRONen0uitpWr+HL7RrM2OpXljfpB/pKSKDFISRjaR7Zorm9f0bW9UZrXRdJewtbcfu3jOfNYdRyc9jRWU3KDsi6VBVo8y/E9ov9D1LT/Eds1jZ6nqfiLUoBILXTrzytVubYY2u07KqaTafeGQokCLhSFYPWEdT1GOeM+HX8PquiXLpa6iiOPDfhy4IDeXZwYLanfHgtPLvYkAnH3qs614mgsNHb4f+F/B+rW41i6cp4Wt7pzr3iOTOXutYulCPBEQDmBNrKhyzQhQWqaT4VhmjtPE/wARfGOmmGxJsdFlsNHaTSbO43gCy0y2jTdqlyGDZ2jyA/DM7MHHnxTcrL+v6/qx1O0YXl/XyX9b6vUx7F/Emu39zaRa54igk14SNLqyyBtf8UrkBmWZy32WzIAJkBjh28/vShweFvDfhjw7oMWt3F/pptrS7MY129jP/CP6PNtHmLbK7CbWtRJCKz7WVSB85AVl7bW5vBGgpqEnjWHUJruNEubjwZFf77+/VTxd+IdSGRbwhtp+yxEAHCgbiVrzHxbr3jD4tyWbXb3TG2tgq3UKi18m23fu44I87LC0UN94BXfC/KWOS27af0v6/qxVNOautF1ffTp3/L1I/F3iTRoJb7QNGu0sra8DHUJ77VT9t1IvJtWXUDHloFYjclogDnABUHLHL8MfCXXk8Sxt/wAI/HqWqCxO7RoybPybYAhmu51ZU021GTuCsrt0LjIrU8LfDTw94Is4PGEPi+C2ibIs/FElszXEsoJTyNKhZQzTFgFa4wu3A5UlYjcv9XgsPDI0XxFaSTW73Qa18DwXkk8U07kBJdZuIwJbu4O7K2qFXG7pAgO7VxhF81/6/r+uoc85L2dPb+v6/qxCfEvjsa5BqFv4WW80a2b7LYan4aaNLS0k+bdb6RBKqiTkEm5MZCDc3q7bsviq88VaU3gbwZ4Ta4Ev+kzu999ogtDGP3lzNcFVF/KoyDM2y2gywQSOAxraZ4de+ll1PxrqkrXEoEQsrS3jZGCZP2VIofl2qAf9HjIijwDK5ZWzpXPjqy0G3ubPTVjFq0qLMZY1uLC2dD+78wDC3syDhUP+jxHJCtgSDmq1lKNnovzNIUOWacfef4LzKnhn4ReGPC1hb+PvGtpPt1FTJpdugH9o6uSRh7MSKTDGeQ17ON23HlJt6eY/tueKdIvfhLpukWl7ZQuutwxWPh3w+c6fplv5UrMrSgn7TcFo03SsW3YOGOAa9X1Hwr4+8bT/APCXeINS1OO01WF5G1LUL8Lf6rAMBnLyHENqDgGRgI1HCh2PPhv7dWgeHfCXhnw1p1lqSSXktzNNNZxuVEaqgAIjKhgDv4eU+a452RptB54SU6iVuq/p/wBWX4ntZRDnzOk5yvK/TZWvp5fm/LY8F+GDur3jCZUSedVdjKF7ng+mcZ571o+J7mEhvsseIwMjJ+bHbPJwfp0x+dDwjYvb6Ok9xJGkc5R9ykHAyRyB0IIPHXHOK2/HXhK/0fwrp3ie6j3W9+8qW7A9Nh5Xr6knoO9dE+V17n6gnGKjd6u5xMhHXdznK4PX2FRlAmVXIO0EnIqVg7DDsBgHPIHTnPFNdZQ26RtuBnJGeK6VsZt6kYjG0urHPZc1KMKuwE5I6bcY/HvTUGAxByO7AjOcetSBPNGN3IOMnk//AK6G9SR25QigDgjhtoGeemR1/wD1VZtLeSUiONHPQZAz/nj+tLp2ntdkpFCSevmdQBXp3wj+EZ8VXELXsEEkC/dcOyHOOTkdxxgZ6gjArOUlEwr4iGHpuc2Uvhj8Hr7xu6NY3aSRDb523lwTjICg5bHPbqOvTP0T4B8F6B8MLaEaxJHFOB5fEjlthHygFuAeOwGSOgqhfeJPB3wn0RrWC6gjuLWJmnMUWwoTuHGWJJPOOeoPOTkeC678ZfEd54h3afdOY2uFIWQ5YDPAO7JJ7buSfSsU3KWh87NYvN72fLBbeZ6/+33oWnaNo/gOKCOKN9asL3VpVSIARxvcG1iJwgPJtpG+8ep46Z+fNOv3tIDHsBC43Hft644Axjr/AC9s16V+2B471HxJ458OaPemVjongLSLEGdAvMkRvDyD93ddEjnnjp0HmMGuvZ2clxHIDK+VIaFZY9nHVWBAOV7eoxjHO1VJzfLtf/Jf5no5JTqUsqpxnq9X98m1+FjQ1C9MdmlrdaTavG6MzG8jAEqgZLBwVLE5YYGT784rxz4k+EH+HHiWKXyWl0XWrUXWnzFTiSIkgqD03owZGAzgrXpN7rEF9psttdMttKCpIj3bJiFfJZOxPTcuADgbQCWXc+HnhHQP2g/Cd9+zrqsiW3iCfzNQ8AX07KoN+qnzbEkjO2dF+UZwJI+BukrfBylQnd7df8/kLM7LD876b+nf5dfK/Y8f8AawmgaqtjI5e0uMeTLjoew+teqeKdE8O/FbwG/hLXFhh1O2Bk0m/EQLyNgAQucjgjOCc9h0xj59W81fwfq1z4a8R2MtvLa3DRXNvMCrwSKcMCOxBBzXqfgfxjpuraWkMd8rTRcAFvmr1sRSaaqR+8+WqLW6PC/FfhPU/DOry6ZqNq0csTkMjLjvWd5jRYU+vQivor4ieFdL8fWxuNQt2W/U/wDHyDgv7n1PSvH/AIi6X4kiubeHW4YSllbJbW0tvZxwgxr03bFG5ueWbLMeSSea9PDYtVoqMtzmlTad4mV4U8beIvBus2+v+GdZubC9tXDwXdpO0csZHdWU5FfpZ/wTx/4LnfEH4beGNe8OfHqS28TPbaPnRLm6vEt7hXDqG+RhsuG2EgbWVl+9hsHH5dzo8LYIoW5KYwSMcg9xXYk4S54O0u552MweFzKl7HEwuvx3T0e6+8/o9/ZT/wCC2/7NPxlW20yPx8mjanJgHTNVbyXLegDcP/wEmvs3wX+0H4Q8XWyyLdW91Gy58y2cNxjqRX8hem+KvssLpPCXbjymDfd7n+nPt719afsM/wDBVDx9+yZpHiBbPxPf3t3qGhy6fpkGrtLdWtp5hUmZAJo2jkATavEi4dsr3Hdgs3zHByUZTvH0ufE534eZdiYOphNJdv8Ag76ed9j+meCfwRri7rS+iRmGcBth/I0lz4ISZd1reKwPQOtfgH8Kf+Div42+E5xb/ETwLaavbKQDPp9wY3A91bI/UV9P/B7/AIOSP2ddcMdv4wj1jw/K2N32i3Ypn/ejLCvUXEeEqK2IoNeaPjsTwBn+Ef7iXMvVP/Jn6iaj8M7e6UrdaLbTAjk7RzWHf/AfwFeoRf8AgaFiev7oYr5i+Hv/AAWv/ZF8ZbDp/wAeNKVnwBHcXyK2foxBr1fw1/wUX+CniSLztJ+Juj3C56rcIf5Gsp4jhHE61Yr5xT/NHnyyzizBfZkvTmR1N/8AstfCW5lMn/CCRA7iT+4H+FV1/ZS+EsTEr4GhBPX9wPXPp61NbftnfDm5iEkXi/SmB9Jx/jUsn7YHgFFLf8JXpY4z/r1/xrmeW8EzfNyQ/wDAIlLF8WxVuaf/AIFIl0/9nD4a2X/Ht4DtwRzzAP8ACui0z4V6Lp+PsHhe3ix0JiAxXn2tft1/CrTEZ7v4iaRCF65nXj9a8x+If/BW79ljwJBJL4i+POiwBAdy/wBoRg/lnNaQ/wBUcH/Dgr+UYr9GCwvFGNdmpP5zZ9UWugf2diRpIYNvTGOKivdT0azG2a/EnHKpwP0r8zPi/wD8HGP7HXg6ORNA8U3WuTAHYlhA7hv+BY2/rXyL8dP+Dmv4ha0Lix+DfwvW2UqRDdapc8g9jsTOf++hW8s5oqPLhqLa8/8Ag2R2Yfg/Nqz5qzUfVpf5s/cbX/iv4e8P2r3F3f29rGgOZJZQMD8a+R/2tP8AgtF+yP8As1wTWviT4lW19qSKdunac/nSk+m1MkfU4HvX4LfH3/gqF+2l+0RLNB4t+MF9Z2U2Q1lpLm3TB7ZU78f8Cr58ne7vriS6v7uWeV23O0rkliepJPU1wyq4/EK05cq7LV/5fmfQYXhnLsK71W5vstF971fySP0R/bM/4OIf2hvjXJeeGvgNp/8Awi2kygouoT4e6Ze5A5VD/wB9V+e/jPxr4s+IGvT+J/GniO81bULhy095fTtLI59SW5rOuGzhV5/2RXpH7N37MPjb9oTxQunaawsdNgO7UtZuF/dWy8ZCjI8yTkYQEE9SQOaXLhsFTdWbt5vV/wBeSPap0pS/c0IqMfJWXz7/ADuZnwH+Bfj347eM4/CngjRzK6jzLm5kBENrED80sjYwqj8yeBk19y643gX9l74EWvg/wxZWSy2kDCe9SPbNrF4x3GWQ9SoPCg/dAAGBgDtvA3hTwH8FPAL/AAu+EmnzWGiLIs+p3l35bXmqTBQN88qqpK9Ssf3VySB6eDa9pnjb9s39o7Qf2ffg3pH9p6jq+sR6ZpSANskldsM7MobZEmGeSTBCpGzHhSa+YxGKq5riVFL3E9u/b5v8D6HL8PTpxs9IrWTemyu2+ySTfors5LRfAfjK5+A/xA/bE8TxXEOm6I0elaRqBQqLnXbzCQxwkjDtbxsbl1U5QLCSMOK8z+A+gBLQ3rxD524J6YFfoZ/wcP8Aw78A/sVfAj9nr/gmr8Kp4ZotDsL7xN4p1COJUn1TUZmWH7VMBz87icqrE7ESNAdsa18SfCnRTp+kQgLgiPBH+etd2bUHlmFdGT96TV/LRafLb1PZ4Oxa4gxv16KtSjdQ/wAKbSk/OVnLyTS7ncaSiiZW2nIHrjpTwJnfAXPGefSi1QwRucjATg46fX16iprPaiFW7nnJr4pn65COpMkIMSSyHLf3sY/GpgkbEoxwAcBlGRimOg2jI59z0HensoMRmAYBCM5J+gH1/wAKzbOpKwRkj5SuccALUiooj80jkY/d55xUSnksoBxxz0Hrz2p5MkrMWIZmGSTUvctJkqthdwkI7FTwf/rVc0+YGMqWOSM4z36+tUlIZAGUZB49fpVmxfa21SDkgH1/z/hWU17prE6/wld3EFt+5yPs0iyxHdjaeoweMH3r0aTVhfeNNeuo4Qftvl6pCjNgIJRvYdP9tR9V96818NyzC8KywBR5BUb4xzjnJ9e//wCoV1Fjpuqt4sstItZDby3doYpXGOYwnmAjI4yAuCMdR615yfJiEzxc+w8K+BqX3Sv91n+h0GoTTN5VzYTAXTvtZyAVjGOh561nafHc2Pmf2fco0wLb7sDLO5zwvYkVeSNnxZRQ+QySMpZlIw/c89Tiq9l4alvb1Y01J2VWKGdiAm/A4A7/AF/OvTUrLU/MOWN9Cze6RqGp6VHq0KbIYAFuZAxYI+ONzdyee9ZFiI55nka5kNtCSGuGPCHHGcd66VvtNvo1z4ft9ahtLKQKl2hIbzHByAPV8jr2rlbqWO0uZPD1hIv2WDlI4PmVScjcw7tnNa0YuSv0RjUqRV4Ld7HR+HfFPhy10tdPjEJmnVjIZm3MyjIB9u1PPiqx0xY7S3U3Ui4Xylj+VgT045Awe3Wud8LWumm7gW2sBJe3BZHe6iDFeuOPUenSuon8IWZdNd1C4EEsTZYwgrgjHf1roSvdWOOo6cHdM09M8Lan4mtI1sdLtmaGLKlmx5YzyTzn8Partrd3vgOXzNOlNrHIrC/e4i3FiB1Bb14/Cnadr+k6Ta/2ndaqr+WcoxkAV/TJHeqfjzxx4U8U+Fjd3aMsswaOJAfvN0xgZ+XAHNaU6Kk0mcdStK7aW5Rh1+28Vaj/AGgmprbIyYV424J65C9z1z9a2PD9jptuWutZhkk2DAwuVb3X868Ml03WYJPtlgskcODtZJCMDPJx24/lXXeE/G9xqN0NEtGuJUWEbwW6Ec5B7d/610yio7akOhLds9D8RyW+rWc0s9nPbQwoRDJEwbLDBxzz+Ncz4d8UI900EqOSWAIWT5T2xj1p+m2vjCEodb1BYrC4J8oAgggDgex65qIeGUiuZrnSGZYwha43NlWP+zzkVNhJwSfZHR+KPB3hPxOsGqeHJJbW/gixIrS7lkbsPUHFc1p+j6pHqcUM108LQy7o0AOSe4b06frUHhLWNT1S/wD7GaC4hhimIluiMfqOvHeulNzaSLLpGn3omlUb55ZBnnP97r0FZ15zhHz/AEOvCQhOVnrHoeiT+JotS0+3bw7CiXFlAEujMg2yHrlvUnpRWFp17YppSNp8ZaTbi4t3PLdiOPrRXCq9RrVnW8JQi9EvR2Op8J6b4ftn1TQdF0GeVTJv1azv7sgsqt+7l129BIAByV0+HgkYO596U/xZ8Zr/AFHW49D+GOpajr/iK4tDbDWrWJLSG0tEyPLsIVdVs4FBw1w/UbudrYrzyGBrnTbjwj4Y1y4g0VtVlmNo96bxI5WcbLdYouL25YFB5ahsnaWZRuKafhfwrrU9teaRoOqQ2mnxSLc69q2uQxyWUKKTsGoTxqRdP8uY7KMSRttYYctKRXK726f193r+RyuFJNynq/637+i+d9ibT9E8K6VDba78TFm1K3muFGi2WleZM2oTZZALOE83DBvlN04ZFJcRJKy4GmNb1/Tprq31Twpp8d3aP5sHgy31H/QtKjXaBPq94hZ55ic/6MrZwMPtB8ldnTo9IvrSPxOmu6tZ2+q27xHXrgIfEniRFG10sYWJTTrQBQDISAkagSzPtC1HoHwttfEU9pqSada6FolvCZdI0LSZAGMKYL3RmnVQOSVkv5AqKcJAuV2mlZLRf1/Xf7upjOSbvN2/rb/hte7Wxz9lYjxfqer65qsF/NfPbrHqOtaj5UCxxFAoijCqBYW4GAFjRriQAIqKSMXdG8A2fhST7TqHh7zL6KLY27dbiFWDbY3WDL2ysGBaJN93KCzSNCGIPaRaXd3BtdK8L+HogsCeZpS6YXViv8UsAkUsihcFruTfOygODCmGHIz+K72XXG8PeC47YR2dwFvNcmd3sbJ3bOIUXe08h6jaHklblUY/v6xlHTXc2hVlJ2hokXv7P1Oe3SyfTo0nvlS2EKwi2aZNu5YvLQ4ggGMiCPGSAW3kBxc07wBZ3k1rf3l0upeVEWs7aWOIabZbWG5wq4WcoTgliIEIG6SQkJXUeH7O3azS1uIL0215cSW9zd3lg0l1q07HLQLHbnfMxAObG3f5et3OpGxrUuqaPFZTXev+IdO0vSILxIJbq+cXcC3MZ2rCCpH9r3kZVkEECiwtSrg72UpUODk+5m8Vye7HT8/6/ryM7wf4YvvG/iaSLwVeX2pak8azG5SaSQbU3BbgSTYjjC/MFuZI1C7iII02kN8z/wDBSiy8N6TpHgy08PXrX4mTVZZtVtpAthcti1VjbKWMkygrhrqTJlYHadqbV9z17xwnjnR9W8KaRoaWvhq3dftUms3MoiuJRz9p1KWMu9/cn5dlnEfLXI6KpUfJf7Yuo22rzaLqdo97cCaC8D6tq975t7ff8e+2R0/5d4toxHCOFUDr1q6UIcyaPWyL2rzim5aLXT5Pf/LocJ8N7A33hqGOIKzvclfvhRxtwDk8devTn2r6B/a++E194A/Zy8CPexKsse5p8Ec+aZGXoSDwo5B54rwH4Z3k9l4egnt7qQLFcltsUnzJgAsSOwx374PpX3h/wVi+G1v4B+BvhrS7FUaC2t7JY2S1MYCmJiGCEsVJyOpJ5OSSa3nQk6FStbRSivvu/wBD7TM8bKhm+Bw9/jc39yt+p+c0mVXzGlyd2NuOR0654P8A9Y0i7i2SCpIzjp/P+VODldyc7VIz8v604xhVMfRsgHB4H+f6Va2Pee4wQrHkyIMEY28Z57/pU1rZNNMIlwAxP3mA7ep71GViD5yeh+Xd34696u6FBFdahHDJEW3MMrjGfy/Gm2Zt2Vztvhx4Fh1i8jtbvTZCxG+NxECo4GMnj9e3417TqvijSfhjpMk+l2bTXUsP7+VkYBiBzlsjJABORxkH6nm/B32DwzoC3DPvYD5VE4BUemCeTx35964j4tfEO41W6e003HkKhjOCvzDdz0JI5Gep64zyRXGuapUsjwZwljsTyy+FGL8SPiXq/jG9CzBoI41/dqoAX1HHUf8A6jXIvfCeNYTHGJAw/ej5ePRgOD25xk981HqFzGiBU3E5ywHQdMAfr+QqrYtJd3XlwIciJ3Gwc/Khbv24/L8q7YwjTjY9iEIU4JRVkjovFPiOTVdWbUWnWaV4I42ynyqscSxjGSf4VGTkHg44wTl3V4I1xETCrg5GSR7DP1HWswyrE7pJIdwPuD0z3qLUNWghQPwGxzjnPv8Az9aI09RNxpwsh95c7D5ZA34wpVQTn8D64/DFctqfjnUdC1eLW9H1F7e7tpFms7uGQrJDKhBSRSOVdWAYMDkEVV8T+LFw8cRIbI2lTj1xwK861vXJZ5GkeRsgHA717OCwUpu7PnM1zKFOLitT6q+M/hKP9t34R3f7XHwz0qH/AIS/RnEHxL0Gwi2732/LfxJkna6gkjrw3Xaa+XNO1q80e9FxbTsjBs8N0rf/AGV/2xfFP7IfxptPiRpPm3+lTp9j8U6Bu+XULFjll+b5d6/eQno3yk7XbP0D+3B+yp4J1vwpa/tjfsqXUer+BPEkf2y9gsVz9gZ2wz7eqqH3K6HmNwVYDFelLDyy+ahNfu5bPs/5X+n3HxuDzSlUrOhJ6rb07fLoeY+CPi/a3yLpvieQKW4S5Xp+PpXb3/hLT/FGl5uHSQMh2SIAdwx3/wA96+ZIrmaBhtc4PTBrvPhJ4j8cS6umj+FdWzKykrZ3EnyS+wz3+lYYnB8i54O1j1oTc3oU/iT8NNY8GamyvZmSBwHDJ8wAPI5FcLc3MSTGJHxjqCele6+NPitd6b4dv9L1/wAO/Z9VZDFGu4Om48E+xHNfPOoQ36N9pliYK7nD7eCfSu7L5VK0LT/4c5cZL2fTU0UulwQHAwKek+OR0qHQ9X8Jxwi112wulbP+vgcHH4GqV9e20F46WNwZYd3yORjI+ld3spOVrHEsVG2rNF7qRSArkcHNMk1R85bJHrWeL8ztjkcU2SZQMscD6VSou+qM511LVM0BrJYDOQPQGnW3iG9tZN1nqk8Df9M5Cu78qynmGMgZqEyls8jk9av6vB7mTxMo7M7aT42fEYadBplt431OBbYYjMGoTKT9cPjv2AzgZzVWT40fFIAh/iZrx4wR/a83/wAVXJsyEcH6cVE5Lc/yojhaEfsr7kYVcZU7mzqXjXxBqRL6j4jvrhmzkzXLMf1NZVxqEkgLSSO3qC1Vp3XqrdO1RsTLHkkYB5zW8acI7KxxVMVVnuyY3Kue4471C88mco2AaRlSQfIpLD0HFS2mmT3jCGJGdmOFVBkkmr91as526tTREBnYKQZs+w61Z0bS9a166j0rR9PmnnncLHDEhZmJPAAHU13vw2/Z18YePNUisI7EwCRuN4G8jucHgD3OK+zPgX+zl4I+CtjHdWGnJc6wRibU5Bu29f8AV5AK5zgnv7dK8zHZth8LG0fel2NaeAqP3qrsux49+zf/AME/2l1Cz8UfH7T5beyUhzoaT7Li4wQdkmPmhBHB43dcetfV9ppfhbwVoCeHvCGhW+k6VAxNlp0H3Yxk4LHqxweWPX8a4b4j/HT4f/CGCS98Ua3GbphmOyhbfIx9MD+tfP3jr9tfxN4rvpItAsPstsciNZDlj/dJ9MdcV87OOYZnL2kvh+5fI9GnSirRjoj1P9o34wRaB4cfQtNuT5l3lSInw0nY/hX0v/wbv+Fvhl8Mf2g4/jx8TruyOvzxPp/h2zn+/pcUzCKa6bIwjOrGNSSCE8ztIAfgPxprFn4D8BwfGL4h30d/4j1qKM+EtFu4WIuC7iMXcq9Es4xlkzg3DqQv7tWaug/Zf8beMfBHxHh0nwZ8WdL8TtrTZlvdJEsc0chw0kTm5gR9pw25UyjEZ5ADHuwmErUaKr03blkmvNxd38unm9tjizzG0FhZ5bDecWpNW0T0t6vr2WnU9K/4Lq/GyD9pj/grH431bTpTPp3huKw0PTJ1mDxy28MCyiRMdFYzs2OoJOcHgeY+FoFitUijiAAUZBP61y2sa2nxB+M3i/4i7y8N9r9ybAHHy2wkZYBj2hWMfhXXaA7W+1UAGcjce5xzXLn+KnisS3L+m9z9H4Hy2GWZRTppdF+CsbcaubYI4+YuBkHqBz/hU8aqDxkEjv3/ADqGIeeApcApliWHT/IFWbUR7Dhc8jB255r5p6I/QKLuiR41b5d2No55FIqoI8K2ASMDPTj0/wA9KmaMEJI6sFOShIOOvX8wfyo+doS2xgOWztwKyOroRIuzMijJx1B6GpI1K4JQ8nJGMc0rLtwxjYgYHAGBTi68ryQW43fkf6UmUmxEjG/cEyADg4qezYJcEqhGRyPemiRnYucDI5AHANS2iiR2O7accA/41nLYtM6HwwsY1SGMTJukUowYAcngjJIHT/8AXXV+JJtR0TU9Oivjtns7tY5D5okI3YBywJBwoUY5wOK5DwuYpdThEs6xEPne54+UE4wBkEnCjt3zjkddGum/aPM1lAIred2IhIwJFQiLpwV37M+o3V5tT3aqZyY+HNRmn/K/yZ0mjwz63NEL61le23Fh13TEnHB/hHuR0FdnrPh3RNQ0RLG6hjmtIZ0nVCNpeTlQoYYz1Ix+PvV6+0Cz0A3E1vayoFm27ljwJBgcqO0Yz19z9ayYNTbWbgXEJXETeWbqzO+PjqkYPG7P8VexCKlq/wDhj8SrVuZ3Wxy/ivQ4LWdJdcDJ5TMUVEJaIFeF9Dz+NZFp4Y1Fr19Xhh2xSRYV5WCjcOrcfqa9V16CVdF/tO80+L7PbtmG3aPc0jDt/n6Vzlx4dl1XS/t81uI7YjdJa7uF9AQOgyDxXQm+W3yMlW96/wA9DhU+1eHr4X0khmieI77xOFXB5C9h79/xrW1fxLe2mmMbjUfOtpoSySMhGB/db09PWtu70HT9esJLi7i8uMZXy4QC5ODt2Ljls/hXk3iLV9UuBc6HOrQpbuY/JUthcdSSf4jjBP1ropU+Z3+8mc1UuuqNOTU31jT5IreASW0ZDopOQpJHLY/lV6HXPEU4i0o4dWI2RlV9sYxyPp71yXhrWm0NXbTneWZ08u4gnG4Mc55OeenXNbNhe2c2nrrtjuEzsHBRj+6bso7/AI+1au8XoWoLqX9Iu9UutVm0S/u9twqdJFUYAH3fy4xV6H+ybm1e4hdUu/KwJM42AHgkDrkDA+tYlxY3euWy39tshmVc3JlPLADHfrnP/wBaun0e60jT4oZrzTYAot9gBk+TzSCdxU98ZwAQAahvsEnG2qIZ/F+q6Xpu3Wp1ktHUK0JO7zBt4AHUHp0rItvif4jv7y10fRtHuBZNJtkmli2tt7Lnox9xUHiDSbzxQJby3Ui3t5CZZ9wHfgKB6+tQSa1qFlBDY6Y8yWqFQZGO5i+CCF9Pc+1UvdVt3+QKhTmuZrT8zrfEfimSGwh0nwrLIzSXHl3aRnHl8Hp3JOOvatLwpexWWkHUb9Vjwdqyk8qRxt/2vr+VUvBPxB0zz1g8RW8Mty9v5BaS22bkUYVRgDt36k96g8aeOvDs0a6IlpFNHbOCtpGpGORjPI5xxx6fjXHJ1K0+RKyW7Ou1PDQTlv0tseg2HxA0lrNRvto5YFBjljTvngE/X/61FeXaJLpliDaaU7SXkrtJDau5/dDHc9Mjjk9OwHYoSs2o2t5nJONO95pts+gvC3wh8TeKtRi1nxS17pEOoIsWg6D4c0wLqup28i4jhtbcKBY2rjOZHUvMMnEgJA9j8Nfsh+OPF80GjeItFtoxpLr9i0C2i+0aTo+SN5uZAVN9c458pPkyqiRiqnbxd7+0Hqnwbu72K38Eard6VdRO/jDxSsZm1e4ZxuMVxcliunK4wFizJIcYbnG3YuP+Clety69pselXdxpngqz0i6jFtFLHbhhiM27NKiySzFjGysJGU4lyDwc9dKlQnG8rvyX63/rsup4OLxeYQmlSSSezf6Wv+OvdpaHresfAv4f+E9HurfX7WbUdQu5UiuDGBPeajcBdyC5ZcgKgyUso9sUS4eRkwz1478ZPEmljxJJpza3plrFDLb3F7Zx3aSTZG4wSXTbNrKoVvs9qNqAJ5nI3vH5B4/8A+CrXiu/8Onwtey28GmQRyQW82nWKxzX6FiTHGm3YkQI+bnnAB3Enb5x+zdp/jn4reNF8dasgsbTVrphBrF5Zve6jfSOwL/2fBIzJLct5YElwVMcCqy5+URGqtFWcrWX4vyM8FDEP36rv+X4/8E928T/E3RNVaTw5pXjqQ6fq6gussjR6h4hZSFLSupCwWgfgDDfMoRI5JWLg0fVbPwncJaWbLpsmmJKDPfGS1hs5JHO8yEbpYcKNvlx7ruY5yU/1Rg0LwX4ot7y/8Z+HrC/TzrgifxRqWupczlVjcFRqOWhgVUyGnLBeXSEnDxh9hD4cvtSttI8NRTam93LiPWLNJYxd9d4tFkPmeURw1zMwaQdVUHFeZKMnK/8AX9f1ue5CVJR5Vr3/AOD/AFfySNHxt8cfCPhxpNJ8Qaldajqi2v2a5i1OV7eaS32lglzJEf8AiWWXH/IPtP30mVEjMVMRzdE0iYvZ6hrVrPFcapbrHZ6Xon7nVNUtgpYW9uqps0nTdgVmIBkkTIMjrtkjn1LQvhp4HeC/sm0htTsceRctKJbHQ3PzA+WcG7us85IYKRvwQA45LxxYyazYXN8fFnivS7TVImbVLlr3Gp6/lwfmkBYiJio4JAyFAWQruDTTaT+/+t/yFGnG3uL7/wCtF+PotQ8WTa54o1seHPBs9hMdFjlM0Nggm0jw+mOQrEN5zAsA0zHBboXY5bw39qfw/qsXw10XxQvh+STT5tbubRPEN8uybUJjBI7hBn7i+WM53NnbkrkLXtFzLJ8KPCT6XrGuQwvZw+a3gGyv5I7PTIBu23WsSxYfzDnaInbzXJZBswYz89/tLX/ifxalj8QtZ+2z2Y1EW1tfy2wggCyb0MVvBGBFbQjcwWLhvlJIXJFbQpJS0/pnpZTXcMwpSdkuZfjp+v8Aw71OH+Hdww0KayB3D7QWUGTGwkAEjuMheTx0HJ6V+q3/AAVO0UfEn9gHwD8ZEhDPrHw90LVZMZIDPbWxPX2bPX3Oeh/Kr4Y/YhpmoR3kEgmVo5ISkygOcldpUjJHL8g9duR3r9eIYNO/aT/4Ik+EJNItxJdaP4WvdHeLfvaKSyeSBAePlysSOB2WQdua9fCR9vkuYUraxVOov+3ZOL/BnscZ1ng81yjGbKNeUG/KcE1+MT8bZlCkhG2gDk560hk8lfu5GB8w61ZuYma58rCqWYAAnCrn3Jx+J/OqcyKG2CIAKThQxPP+R+teQmnG5+gSWth26MKGOfcMOe4qWzuXtrsFW2DHykjH4/8A16rYH3kBPp2x+NR7mZdnIIPXqT2/Gq5SGehHxdqV5pKqt4Eg3BQMZLDnnHpkc9vyJrmdTu5I2JYttLkHHc+nB6/40/w/pd1q7x21rLvLsC4YnEa+59MnHXqR61Q1201DSzNE9s6iPIIeNgMgD1Hv/nilThGMrHOvZwdkZ99cjePNcDbjnn0qLQtattP123Mx3q8nlMrAZw42HBPThjz0rH1LUZQGLuOGKg5BGe/P+HrWFNeOGMnmgEHOG5rrhR59zOpWSVjd1LxBHJestu3RF3E+uBnrnvnHtWTrGqmOMySNndjjIxVO6mljji1YlGjkuJE5dS2VCtyAc87xyRg4OCcHGT4k1JBbMVOPl6Bs55/Su2jh1zJHk4nFctNsx/EXiGJL6O5tly0Mm4l+QxBz09PrmuN1jVC2cyHg525/SrWuakjswJOQemPz/pXMapfGQlI+nfpzX1mDwyjFaH5xmmOblJ3M3WLqR5G5+9nr3r2H9in/AIKBfEP9jjxFdaO1gmv+B9aJGu+Fr+T905KhTNETkRybcBuCrrgMOFK+JXshLMd33ScYrHvWLqA2MfTHWvd+q0cTRdKorxZ+dYzF1aNb2sHqj7f+LXwa+Ffxr0q8+O37GWqLe6btNxrngaX5dQ0jOSzJHk74cg4K5AwcEgV4bpOvXmh6nHqlhcyQT2zB45FyGRgc5ryr4O/F3xh8L/E1vqnhnxDd6feWkm6zvLSYrJEe4yOoPQg5BHBBBr6P1GDUvioU8c+K/DljbanfRA30ljB5KXLc/vWjHyq5H3toAJ5wK+ZxuEllL5Ksuam9m9/R9/Xfvc/Q+FcyqcRU/wBwrTj8Xk/P16dzxnxz8Sdf1jxVNrlsyJu+UHyx83GCT9efzqe5+Mtpq8FnY3/hyCxWzsYoGNnGMTuow0rDgl3OWOSeWIGBgD0DWvg/o91YtGNOKTl8+cH424HG3H15z39qzvGHwx+GujfCfT7HwvoOs3HjC5uZzrt/dXsX2KCASHykghEW/cyBdzGTghuCGATsw2NyuvTjC1raf0zHMsj4jwVeVaEnK+r6/gXvEXgv4deNvF/iK3+Buvf2pomg6c92uozAwvc20Xlo8/lSIjqC7ghCgYLy33WauBv9Kmtv3kMwePPVDmuX1Xw5caLGrESpcB85C4CjHH4/571X03xRqWnzBLuRnjOd+DzXfDBNK9Kd12f+Z4bzmVN+zxdKz7r/ACOrnvLueWMXDA+WiovAGABgZ/Cti28I+KLmBZYdLeRWHy4IOfeuJ0/xJHdyyRH6pu7iut8M/GPxP4ftRpun6irQqCFiliVsA+mRWNehiIL3Er+Z2YTMsHW15tC3J4N8RwgCfRZ+QOQmahufC+rW8ZeTTZlX1KGuh0/9oLxHFGI5bDT5iDn57bBqQfHrUi7STeHLGTd1GGGPbrXE3jk/hX3nqKpg5Lc4xrLHLBgfSmCyLNwDntxXbn4w+Hr9wdX8B2jDPJhkwf1FaWn/ABS+F0AEk/gg7vRGXj9KHWxCX8N/eifZ4aX2kecjRLmVvks5H/3VzmtXSfhj4u1eYR2GgzYPQuu3+dekW/7Q3w304Aw+BXcjoC4GK1Lb9svw3pVuFsfAZLZ6vMq8fgDWMsTmDVoUfvYOngou7kc54W/ZR8b61Mv2wCCPGSQMfhzXrvw1/Y80XQ7uK+1PUWkcHlVIOBj1xivPp/21vG2rTOnhXwfYQIi4D3LMwUkdzkCuf+If7Q3xa1nRYY4viT++ujILrT9JtTAkK8AKX6vn5uBwAByc1yzoZvifdlJRT/roRPFYOjG8T6X8YfH/AOAvwMim0+ze2e+XlrHS08xy3TDOScfia8L+K37ffjzxTFJpnhKGPQrV125ifzJyM/3ui8eg/GvCINK1/WJykdvPPK7dIkLEn6Dqa9J8LfsJ/tT+NNBi8TeHPgh4guLScsYStkTLKq8u6xf6woueX27R3NdFLK8twlpVpJvu2eVVzLETX7qHzZ5zqXjC+1C7a8vZZbqZzuZ7iQsSc5yeeav+D/GesaTfy6vPLA0SwmP7NPYQzRzbuzLKjLx13Y3KQCpBwRe8SfDyLwNpSvqd4v224ZkjhiIJQDKuxxnAz8oHGTn0rjoZp7jUFsLVMgttjUnv+PA6dTxgZNe1CNGpTagjyquIxaqxlVm0vW35HRfEnxj4r+K3ittX8UatcalqEri4u7uVi8h2goiDHAQA4A4ChFVcAAV2n7M+vy+B/iVouvCd7abT55b9Hgb5t0CGUKQw27SUAI/iBIOBXQfs9/BbwmwuNT8ba2ZJ7yNUe2toVZYAGVk2uT8xO3BOMfMQAep9X8dfs06feLpHiz4OXYt7q2Z7W7gub8IWt7lfIlcSMQAER2cqSMqr4OWxUVK1CFD6utNPlc8mpKpisx+s9Lx/8BTS/LU4H4ZeHJ9O8GpPNFmVkDHewGAR1BJyxII4A9fSul0ibddAtGGxzkcVy3h+5ntdNjtrmy8kwgQyRlP3kTDOQQxyDwB6dR2439LuuRJs5A/TtX5/jFJ1JN9z+lsslGFCKj2R08Um98lTw2Dz/jWmsqsqQsMLHx8p5Y/3jjrWFpsqMgkdDgg8Dqf881oRN8u1VI52gAV5M0j6ajIvBpZHIBGSCc/561N5gUbVLNkkkn074qtGSmGZyFHLMe35VYhARAAT83RVH09qwaOtNDzsJCOpOD/e9Pp260KI8YDZ7HHcevtS+aC331IJALEnPf8Az+NCMpGZHxs77SDUs0Q5FOd3zMC3duOlTQ5Rw4ReOmf/ANXT61ArHeQH6cdO3rz/AJ4qeyYTTbVlOO4HX/PNRLRFxWuhs6GIjqMAByFcF2wOuT8o/Q8/lXQ6si3Gn3gUbVJnbfKckhImfnHrtH51h6JAsmpW8MUZDqjSO8hPIAB4BHGBn6/lWvqUXn6K8MSMrTybDIQQMvwByP8AHNefNXqr5GWLajQk/Jnud1qz6ndnTLOORoJkIdivySkA5X1RcHp3qC00qw8GaUZvDlyHvOWisDEf3B9SDzjPbvXOaR4z03w9N/Y1hG893LORM4BGG6DaOhPoo9a2NRtxbNJHDdyS3DBWuZ1bLeuMdSeMZzgd69pRUort27+Z+DO9OTi/mzJm1fxLbXT6t4kE5O/91JKcDdnglen4deDmqNzr8l1ffY57mSO4u2ybQvhLhsA5U/jnjiq/xD8SW+taEy+I76W1W2J3PHCW8w5wAB1x/tjOcDtXnHiBtX1ELIJi8MaFo3idmfZyM+o9duBjNd9GjOtDVpHNKpSo1L2bNzxR4x8RSWhGjaonnpIySSQyY8sjnCkd+mT/APWpvhiXU7zUGXUUkuZZodzzzJ8wcfw88nI9P/rVz3hu3k0KxN7qE8sVrM3yxliWyeSehJ7DjpXQ2l3PcvDJZoUW3A4VzyAMgZ7dfzq5x9kuRfedMOWouZ/cRa1a6FqF0YrGyeEsALqGVT5ZYdQuOVPXNVItAk8PrLqEuqBIlnYQh23bRnhFweTjrV3VpWfVJYY9nmNsUSRSHdux8yde2cE/4ms0taQNNa6rPiMANHErEqwwOD3x6+4H1qY3k7dPxNW1CF29R9r47tG1d7rXIkt4zghynyHsAccDOP0qe50zWPGF39rsmMOksN0MjYXee4U+g61x93p+r6lqyXt+6/2c8o/dKm1415I6AjGO34V1mleKpUiTTLSJRZRsDHESSA5+VXIB6jsvTOM1daDpa097fd/wR0Wqnvy2Wy7/APAN1PEeqX1sPCxtGXT4lWPcAEV8Dgs2M4/wrEuUm0m7kt7WVUTeRZx4yrEdlPQ49fbuTXT6ouqXGmxavcyyRsYdkcZQkA92G0fL3565+nHLyxSWd9a36wmQ3ClUiVflZh6HtjuR0+vTmouy0/pmlblk7sp3EusXN7bfb7mVbqS4ItoYPvlgOuf8/nwX6tiC7ja41QXEzbUuthyqL7H88sevvVu5tb+w1s2elGMXd6qxpuJY8kcDOCq8H3Pc8nFubw8dBtr3SrmOaS7vcfa5+MJ9AOigdK6IcyfRI5K1SnstWyyl3/ZlulssjvHI++a9jQAAA8D1I7YGc596KL7V7KxtYYUtBfN5WbNRIQIHzhXfH8RAJC/meOSud03N32+ZopySt+h9H+Pv23Pgr8JfDd14b0n4eXnjbWtPimjit7TP9g6aSVWSd9kjxBlYEF3M1y2WM8q5WCP5C1BPib8aNQuLrwFpdvbQzXUtut+I5W09y21/JtAEMk7ZYKFBPG1nwG4+vJ/2cNT0O1ttK1/Sv7I0021vJaabI7JFCkvyxtcSIGknuJRkR20e+Vs87dpVLUegroMr6NY6XDNcR/6LILtWLYyD5LrEcKu7/lxi2qDjzXc5UCxc4P3Ia93/AJHnww2Dtdy5r+f69PkfNXwk/ZZtPCOhJ4k+I2nWN0iXDtA9yf8AR7iTjeDgqLxk5zAj7IwR50wDLCfavC8kulTW/iS5RdQk16GNX0V4Cp1KGJWEdsPIiMk1umwGWGGNLUCJojvOzbb13wvrt9r93farY6NLFpkS2+pX+tFpLS1KZ2QSCMhJCOq2UA8pcBHDqXWrl58N4bvXDqdxY+J7mbxBbJHa22ovBbaxrwUB2kaGOQmws+AI4gP9UuSWVSy5OrUqVOeWr/rp5nXUdN0+TZdLfp6f1Yl8U61N8eNDudG8IaZbajp+hRCHVfGXiGRtK0XQEYqxgs7RZNsJ2ofmuDPcTZHmKO2lfeLdEsdKtNE8M63Ja2N/EFe8dDHqPiAbgROAy7ra0JJMcYG6QEFS5/eJieNfFmiabp1rosGi6NrEunEvYWZjx4Z0GYt8zLA0jf2ndhvl+0TtLGGHyJMVWQnhaw8X26T+IdO8URxx6ncmLUfHM9rP/aGqyYy9pYoyLIik5VjGPMYgB32ERBzlGrF/1/X9ehy06M6Su9F0v+f9L0XU3G0A2kiPeWsV1qkJCQW81xF5dqckfOANoA754G07vMbNZ3inXbHw/pM3isaztllIMurs/nXlwQMCO1jY/uQcY8xl3HjG0naZtR0l9Gjk0NbO4vbi3hMsGjpfL5MMh+YXGoT/AN8kf6vJ6Hr89YulLfaneNrOg6nYG/jy2qeMtRWGKLTkBAYWiMqRR46b+pPHy7gxz5UlZb/1/X+RtFtvmk9P6/r/ADPK/iVqJitre28U6EY7/ck2i+DLBkMgkIJa6v5S2/zSQSM5cKuEES7SPnD9qXxt4ti1K2tdd8QnU76G4RDZ2bSi2sEBUfKUiWKVgqxgvvbG3vgGvpvxLpus69ZS6J8JNJuZrSZWXWPEt9BG97qJBQHyy+DEh5wwK5HGCx3H50/bFh+HfwZ8MvpNveQal4llYSXWkxRSFbPcpxJIxJVX7bM+YR12gnHq5ZyyrqmleT0t/n2QYqp7KHtb8qjr92ui3+/VlT4eapdQa5A9nO+29iaF1QbidwyAB65HHI5HbHH6t/8ABEb4kS+OvgD8Tf2XfErxM2m6tBrOnB2G6SO6gME6DnBVTbRtx3mYnOa/HX4Q+Ir3WvCdrPjZMVj3o7YCMOeh4BGWHPTJr7z/AOCVfxcg+EH7aXhi9Fx5OkeMbCXRboyzA8TKskJzwCfNiiQHA+8fUVtl8/qebOjU+GopU5fPb8Uj7birDRz3g+dSlrKKjWh3vC0v/SeZHy98X/B9z4B+JviDwLeJsk0nWLqxYY5zHKyZx/wGuUeN4QDHxnkE9+3A/Cvrf/grX8GF+G/7dGt3Gn25TT/FUMGrWOMjJlXZIBn/AKapJ0zw1fMvjTwXqfhy7lM6DYpBwwxlSM5+nNeLFSov2M/ii2vmnb9PxPpcvx9PMMvoYmP/AC8hGX3pX/G6Ockk2qQ0igehPSqstx5IZ1IA7En9KtW0F1qt2lnajLSSBVGcKPc+2ByfSuj1vQbLwx4Se0v7UJdrcljLJJtcIvyYIKbWBcEjY56HOO2/MotG1Ssk7GT4c+Jcnh0bFDRzKxeG9gbEijaRtOcgqTt4OQOeCTxlePPFya5fS3UGpSTLIAmXzztVQTgknsMEnJAGQOgxNau7W6v5JbVzsZ8okg6ew9unesqaQYBA2gDsRXRGnGU+bqcz3bFv78HhX4xgKpwOlZF3dYzvJGG6mrN4425C44AwMdazLllaXDyMoC8HZ3/Gu+jBJHDXm2xbq/aO2ltFnDqzrJvXIBKhh3x2Y1y2u62Su3zCQTySe9aWoTmOI4J3Y4wR2rl/EBiksFvoZBuWXy54y4JGclWA64IyPqvXnA9fCUVKZ81muJcKbRj6tcliST1PynpisG5nAJY9/Q9K0b2YkY4+h7elZGoYC4Pc46V9Nh4pI/Ocxq8zuU7j5wx4JNZdyoycj9K05Mbck9uaf4W8K6h408Q2+haZES80nzED7q55Nd8akaUHKTskfLyoVMZWVKmryk7Jd2zp/wBmP4G6j8TvHy6nJp0s1nZkybEjJMrqpZuPRQpY+gGexr6sfS47SP7NFEAsY24I6e1O8CeB7j4GaJpNtoUyQXD2Uc8VxZzfOPMiVjkjkEByrD+8HU8hgPpz9lX/AIJtfGX9qnwe/wAQYNXg06yvJGa3nvt0kk5ycvye57nOetfmGc5tUzXGc6vyrSKW/r8z9+4cyjLOCslSrzjFy1nJ9ZPp6LZfM+VbixV4zvUAk96oXnhuMoWMWCfav0Rs/wDggr+0jewvPaeMNCnijUlVlV1J9sgmvkz9pv8AZz8Zfs2fEKb4ceNrAQ3sMauAr7kcH+6epGf/ANVebz1qUlzRcb7XTVz3cFnGR5vVdLDVozkldpPVHzR418AafqEbGS1UE/xAcivO/Dn7Pfjv4o/EK3+Hfwz0B9R1K6DOqKwVIo1xukkc8IgyOT1JCjLMoP0D4j0Rz4eu9XkngiW1dFKSthnLZ5A6YGOScDp9K8J+I/7RGqeGNPuvAPws1V7Jbr5dY1i0JSe54IMauDlUwSOMcEjqWz9hkFbHV240/wAdl5/8BbnwHH8cnwWHUqiXO9rbs838S2U3hfVrzw5dJCLmyu2ineFgw3qdrAEHBGR/P1qF7oBQ6k/hWcu0wnBGA3B9sVLGd6qCcYGOK+29n7qufjUKnNJ22eqNay1csQkjEH1FaEV64Aw+Rj65Nc0AykfpzV60vHZCpJyPfrWFSjHdHp4bG1I6SZtf2g/XI9qX7c38R/Wsrz5SSTihrlyMHNYeyh2O367J9TV+37RkNz7miyD6peLZRyAFiNztnCDuTWRvYjG79eler/sneCbP4heLr3weraUl5qGn3ENpLrWora26SG3l8oGViFUmYx7ckAuEBIBrKs4Yei6lth0sRLEVlTueifBW0/Z50LX4fBnj/wD0qO6ew/4mVnOWSKOcRyTOcgfvERihBHyuGHOK/ZHwX/wQO/4JSftMeFtI8XfB3483enSrbI/mWV5FcecCAfnV2we/TBr8I9D8BeK7TWn0O80G7S6ilKkKBuBzjGCRk59K9c8F2PxT0KK50zw9rOtaZp4RIX1KWeSzjF0xHyeUgkmmIy4EcSlnIGBzivK9nRpVvaSfOnunJr5rlf4WZnjXisRSSpzdJrsk/vTX+R99/t5fsF/sRfsZ3dvofhb9u6GfUYkKzeH9A8OI14SDgKZYXKBsjBBZSO/v8V+DP20PEHhX4gz/AAu+DPinxGun+LLqDS/EEq6q6z3enm4V5bTdG28o2CvliTaQWDZyRXG6P4fuP2glnTQtb1ew8KaYfs+o+Kbq3iXU/EEgaQypbjcUt4AcxmVnmkGV++N0EfUeFvDuheCbEaT8PPD9vpcJhSK6S23eZcIhBAllYl5Bu+bBJUE/KqqFAMRh8MnJqNm/s3b5dN7vW/W19Dmw+LqxSjVk6lurSV9fJWsfVv8AwW6+B37Ev7QP7QHhTxp+xT4z8O6T/a2g2ieKNO0fTjFp+lkQKkEYEQFurhVRGiiJ2MH3kHap/Ov42/BXVv2bfGM/gbxVplzaPMQ0Gtn5jcxsAyOnG3bjOVHIZSCSVFfVPimHwbqPhfw5L4Z03WrbUG0+VfFtvqQQW89yJ3ML22z5vLMBh3K/PmBuSpAHL+ONU+IfxR+HmoeBri0stY0nRolAi1NY3ngUDcBGSdwwBxjnjGcAVVLGThieeyUXulolft8+myvZHNOhOrgo0OZtxVk3q2td/l13Pl7wZ8R/GXwmvRNb3EGr6VK2ZFDHaBx905DI3PIIx9cce2+H/wBr/wAJnSmmmW7gdo2BsjGD8ozj5icMCe/Xg5HTPz14r0uHR76S2sd8UqSbRHnIA5z17/57VjNd6gJSkzurFgdwGDn/ABr26tChiUpSWvfY8OlKtg24p6dt7fPc+kLvxjH8SraX4raZpsrRx3MNl4h3RbVivGR/KdiqgIZ4oWkBbLPJFcNzt5uaTeKYBhiGc8HHb/OK8H+F3xe8S/CTxUfEmh2dhqMd1ZPY6vomrQmSz1ayfaXtp1RlbbuRJFdGWWKWKKWJ45Y43X3O31rwH4oih8ZfCa/vptCu1jJstUKm+0a4YMWsrpo1VJGBSQx3CKiXMSiTZDIJra3+TzrKpYdOtD4fyP2ngPimjjYxwNd2qRVl/eS7eaXTtqjr9CeKW3MCrhgSS2/ORgfyNa8EWwYkcAgcACub0a9WNlkxyMZz3/SumgxJGbiGUlAMrngn/Cviayakfs+GlFxLEUbliUiLDGflU4HrmplChTuO9iQNvr7/AOfSmQTOgyXTp/dGPpU8caTopKEuTwSMc/1rmkzvjEI45XUESLjHI54Gf8aUOxBRtqk8Agc1K1vGMbJercjnA4qSG2VWGNoHUHPf8aylJG8YsrBWZiQueOoHTp+VX9LeKAMz4YjO4MMj0/mR+X1qBbOKJxvdQT2yD9elW7TMGRErOST/AKs/h1H4j3z1rOck42NFHU1/CjpHrK342N5LApEYwVbjnO7jGOO/0rX1O80rSfD0sd4Z3uPtNoNPNmwKPKLy3znIBCmHziCO4XjBNZmiwoImmVTloxgKQTuyM8fUN07Gq3i+8a3msLeK4EMYkkeeYAnbFHA4P3fVpF/KsKEHVxcYnlZ5UjRy2rUva0T0PSde07UYNt0EkvWjIito87YnPOI5Mfex1c4Bxgc4qTxZf+MdPt4r+1dLhmjGyULhFjwQY3z0HqCckg565rzTw1rVta3vli5MFswRVuA27bHgNlmA69QAB8vB4r0DTfFv9p6M2nLc+VE8e2JLs71ckY3zZwNx5CDnp78/QuhyO6PxKc5J97lTQvE9n4xK6RqHiSHF/JtNxJEUQuMALJxxDyoAGG4HtWf4pstQ8J+IP7OvrGWKBISVS4iKrKwGQeBnaSOAO3X2yPE/gi+0yA32n2Vyto77VhaIeZ5qjqACRk4JAHAxz3zLaa02vXSr8QrnUbxTG8UVxLqDF7MtyXAOQTkYKnAI7jvvZLVbDirSv/XyObn1ON7syTTO6jceQGJUAlgMdAPQ1oaTrjpCktreOszLst7eRe+O5P8ACPTPf341rzw9DYWvnXURuLe5+USDBLDIIbnBU98H9a5bXNa0vQ1lvObq2eRRblV28Hn5QOhJ5x7+laRftHZIuSiludvaWOmaN4fm8U6zIbm6kGHSI4CjscduTwO+a4yfSNR8R351LUXmtLJAsiENlnJPBx1z7dOPrWrpUf2YpqfjfUEt7WS332NkeWdsZAwO/oT0yTV3UPEularI2p2wctIoSGC3mCLAgUZII/iwMlh0yDWKqyp35NX3/RGnsdb1Nui/z/yMywtpb/7VZs8m23mDMJD9zOPlAP3nwR/u5+oGzFodjZXC6lazyJNHtaVCeDnhQOOSDjj9BgVJo0Fra3McNmqbi5EkcUIPlAYwDn26DqcZJHfT0u78O6bqVxDenewl3GWZcwxtxhmK44ye3LdAAKwqVXKTUTSN4wvIsmOPTJImlntp7ieJhJLcSYaOPHLEnjHbcPTA6EilbaXIAJIrjarJvWSUEtHzxx2TBO1eM9TxgVFql1aal4tm1O7s5LiSKJWkuGTagAA2tJkbeAPlUdPl+hvaTYXEusvqt9cIEUM9wjAkoexAP3nPQD1P1NY6Une/QbUqtOzVmXtCuLTS7V7C4t1W4eJWee8AZpCCMEY6Hk4AwPzxWnpkNjci8aDcskeDI0y5O8glQCckseyn+lRytprFHZ0iZGLD5NzRnPCg95MjPouBk9hLYyQ3purrU7dGjXK2tpBcEFmP3hnB+Zs/M5647DgROvz2smZxw6pxkyn4S8J2emjz9TgdsYeTZIAE/i2A93I4J5xzj2Km0jR/E18F8QeIILa2syRDa2tjIWQOD90Fhk7jjJA5x1x0K5qk4qb53dmkYzavBpIX4c/8FE/hNp3jHVPE/wARtU+IHjfXNRe4B1DRtiJYxynMtvC9xIrxSS8o8kIAMa7MjduHqfjH/goR+zRo3hq0+DPwJ+Dt5rviGSJRNdXoeySIDaHitokPmQRlRKPNmEcgBaRkRwoHzLrX7KOmfDrTtOsfBnxCvNa8QJJt17xHZ2/2bQdJRFyLSCdF829mTGS8eEPKgMv7w+ofAb9mKw8DXKz+IvCEl/qt4IpYfDhVlmlyCyXF9ICDZw7eUiysjKpIEYJdvpsTXy/k/dq72+79PxflufJ0MuxHMpVp2ineyuv8v618j2zwx4p1Pxn4VtvHFlZ22kwWrI0N81iE0nw+TjMGnWxVnu7kcAzORhjkZH7yqt94b0ODSJtTvPHF54c0bUS82tLaTtc+IfEqmQfK88hYWyPIE2qcIxwQk7cnrdP8L6rcBHhktNc1GyASxhii8rSdNxkkQqyrEqKQfmO7BDEqx3Eow03wjpN34v1LxJeSXzBki1vSbBWuZpH4ItS4JUtggzHafRuNh8P3k3I9Xni/dj/X9f1fc5zW4NKsprHwvf8Aw5tNAnuYA0OjXupxQS2NqciFrx5eLOJcMTGcTyvnf5Y2RM972PS7dvFdtq87RxAWdz4xmtSJJCVwtrYW/wAm2AKcBUKh/wCNvLyFpRyy+DVL2enXc9zcXo/s/wAN6dYLcz3F9Km0T3c5G93C5wysZCAdgiDKTLq+sWsNzcy+N2g8S6tpifZ5LK+uEh0/SmYDasrxbA8oz8sCvguy79zfKKUftLb+v6/yHez5Xq/67/529Rz6pNqGg2+valFfaVod9dNHpenNqzPeascfM8gjKsQW5ZgAmFVQMEsag8L+IvH1zDpOqRtpukwNmDR7eBY4toY/MRn5iO7t03bdxwCb+na5oul3Q+KPxOudQmzJJDA9zE7veTDAFtbIB8qhzs8qNQASrNMvMRydRvvFXxaudQ1XUrqPwj4WggYX+qXESIqKFIxvmUfPnhSQuNoVRyS8SbbtF2X5+hpFOmnKS1XfZf19/oZ/izxXN4f3+AfhbrEMrfKl3qC4LQM/y/u0VUMj4XBaXbjkIgDbpPhf9rbUPCfhjX7jw14B1u11bUYoZX1G8miaS30eXOSWlQhGl9lDKM427uB9katqN+fAF/rPwy8SQ/D/AOH0srWV34stHJ1vX2yfNhtJSfMIYFQ2wBmyC8hUhK+Qf2t/Dmp33haHRj4eufDnhfIbS/DKMDfalyxW5uiQSNxP3i6rwdiHnHsZXGFPExu7Lt/n39NF3djlxEqs6U3HV9/629dX2Vzwz9l3xgZrvUvCE2prezJKXE3zbX3EtwXAOMhuoH3hxX198MINSHg+18c6V4pig1zQdTgl0mEK25QjmQMWCno4THIAC/Q1+fPhjxb/AMK/+KllcwXVuyiXybhbQjyYQSMDOfmO4DJ5zzz2r7y/Zi8XaOvieHStQ1MQWmq25tizShAA44OSCBjjPsDXZxPg5UcSq9NW5kpL1R9XwHm/1rIpYabvKg3Fre8XfTW/RtP0Pt//AIKxXdj8fv2WPhh+1lo9oi3Nsq2mqxRShjCJ4xJ5e7vsljdM+rV8seLjpXjLwXaXEIMhNojLccZwQODyOR0P+Fe7fs863bfFX4O+P/2FPiXeSxXTWE194VJY/JKjh9oB5IE3lnHJKyOBXxzpWv6rp+iT+F78yRS6XcMkyMMbF3NuBBx0cYwcda+extsVX9vH7dpfN6S/8mX4nsZFh5YTDSwF/wCBN8vnTn70bd1q18i7pWl2Hhl11yTUvJitbpbhZrZlBlCZwpVgQRnggq3G7IABx5/438V3eu3TBr6QwhyUh3fIT/eKjjJ5ORj72MAVf1jxV9q0FoXu28/7YAYtqMpUJgEA5KnIHTgj6VyN5cF1LN0yeo5J6mtqVPW8j6Dl6vcpSs4JaQ5BJ5z1qrNImCCCQR94HpxU7jIwecYHSq1wQVYEnJwQB6V6EEjKbsitdsqkquOnWs67Awzr90cYz+VXbkhznnpjB6j2qjdsrfeGOO38q66a1R51VmLrjoOBwuPWuO1SdlumDHdu4PA9vyrsdfkLIvHBXkE9/Y/lxXC6xJiZ1B2+le/gFc+MzydkbGm+H/CUnhY+KNR10G4iulhOlxlPMlDZPAJBAwp+bkAso964XUbhXkdAMYPy96tT3BQHB4bsazrh0dsqD75r26FJwu273/A+CzCupRsla34kFxI6sQW+oNfRX7Nnwwi8J+Gh4x1e2C3l+uYQy8onYf59a8I8CaOviTxhY6VOMpJcAyAf3RyR+mK+xLaCSXRoltbc/Z4YwikDgYrw+J8XOnRjh4fa1fp0XzPrvDnK6VXEVMwq68nux9Xu/ktPmWbO5gkkUs+HB6EcGvpn9kD/AIKR/FL9lpLTwnPYJrXhqGUlrPftmhQnJCMeD34OPqK+UGe6tzu65q/pmoJHjOQT1QnIr4hXhLmW5+s4vB4PM6DoYiClF9/63P3H0f8A4Lefsl6f8HbjUbPXYPtlxa5NjNG6XUMmMFDHt+f2IIAPPNfkX+1/+0rqv7Unxr1T4narAYreVvLsLdjgxwjhc+hP6cV5lcTMQWQ/Ke3vWF4/1+38HeHZ9cvGZF8slNx6+2e/pXbXxeMzOVOFV35VaKstL+nU+byjhTI+FJ1sXhk05Xbcney/pHkv7VfxZjtph4T8NXj/ADRD7Qx6j2/lXz0uXcl2Oc55rZ8Xa3c+J9fudZuCWM0hIJHasswnHXj1FfqGVYOnl+CjSW/X1P5/4ozavnmcTrt+6tIrsl/nuS2w+R09vSnRyAZNJANi5IqGRLhj5tqAeeQR0rttds81ynTpxaV2W0cAfMfxqeN4lHmHGfSqKiRhyppfLfbkD64NQ4Jm8a0n0NZSrKGB4NBeNDtLgfU1l+ZNt20hMgHU81n7DzNvrFuhoyXttEOZd3oq9au+FfiL4j8B+I7Lxh4M1JrLUdOukuLS4EaSbJEYMp2uCrDI+6wIPcVgdepxz6U0uka72YAe9P2FNq0lc56uNrwd4vl8z3Dxh+358WvH/gy38PeJfh/4HbVrbVDeN40h0GSLVrjKkGGTy51t3jyd3MO4EfexxXZ+F/jzefFfSZvB3giG+h0+C1SDXtd1NYYbmTzM4tbZYmIh8za290KnYpHDsjV8mX2rmRvKtxtGPmc9f/rV9qeC/wBjb4p/DD4L+HPGeoEWPhq81A2GraxdW03k2+vbFkudPm8tGInjUFMfxpb7l71wY3D5dgqcG4qLb91ee+2vyW1+hz4bMsbiqk4Rm5JLV/hZPTfr1t8zS8G+FfF+teGTq+iaZeroenmGPULuwsXaCzjY+XGrlAEReAFBIz0HAwPYrDRv7Cu9W8A/D/xTJq3hy/vtsF9NYC2/tJbfeIpGQlimRIx8sMfvDOSoxDo2paDqXg/RPhd4CsL7SYW0q3OswxM5GrXEcly8d20Y2hvknIUZYoqE55ZR+j37HP8AwR38f+PfAuj/ABdvdSsrO21SyiuLBLvUBJI0LKjLl41PGCRtK8bRxn5R4lSNfES5KUXKXZf197O94ihhYe0rS5V5nxEvwWgv/AY1G9VIrkxuIUZ+WBDA4GCUww/iC52tjNfJvjvw9d6P4m1W2g1m78u7cpAYJWXcRghSMj27nB+mK/ff9tb9iPw38Jf2fI9QtLTzZQViYx2yusL4JHOQUXDSEsuewwclh+XfgL/gnZ8av2vPjO3gz4KaFAHdzJf+Y6wpDGoVmdmkOVyrLg4O4txnBAzhSxOCr+yrRfM7ab+lrXNqOMw2MpOrCS5VfXZafcfAul2ln4K8dWniLxN4StdWgspw8mlakJDBc88o4jZWIb7p2spHUc81kfFTxpp3jfxFe65ofw00Xw5bzvuh0fQI5xb2oxzs8+WWQDOSAzkDoMAAD6U/bs/ZO+Jv7K/jWbwB8R9Dms57O33hboAb1ydoUxqQeAPvHPIJ218+6h4tutf0fTvD/iXxbctoumlzbaNb3L4iMgAkeNX+QM7xoX2nq27bgED16NTnanbVaPfp0t3JqRTjyKWj1W1vW/Y8uukYYmYMCSSrMM5x1+tbfgzx/qXw/wDGq+INNjEsEwT+0tNaZo4by3LK7QNtOduQpB6qVVxyqkW/GXh42dnG8GxoQ2RLHKXCbxkIxIHzDkHHUg46VyM7QpLuUAOR6DmvSXJXptSV0zx5utgcQp03yyi001umuqPrDw1ren6rptnruh3EktjeQiW1eQYbb0KMAMBlZSjY4ypxkYJ7LR7gywFSclM5B4C56/UdK8G/ZM8QXWrWGr+CJFjkNoY9TtsINyRM6QTjPfLNbYBzjDY6mvdtNsZtPujFLGCwOGG7ofx+vSvy/OsGsFi5UltuvR/1Y/qTgvPHnmT0sTL4tpf4lo/v3+ZqxAqOG3Acc9+nf/PStC0gJz+7bIwrbV6Z+nrzWcoK7TIw25xyK1rMwonz/MhI3Mo5GB+p68V8/U2PvIMfZ2bXEqoByBgbu3B+tWZ7MQkIyOwIySZBgevPbnNXbdwE/tB3BkZiWIA3Z6k4Oe+enQ+nFR+RE85DFQF5YnpwTXHKV2aqTYlvYQXJMkyIiKPlJxyM8k9O3481XkWNG3QEsBgHZz1OM8/h+f1rcne3t/D08EUmx5HIVSc7lxnB9eRxjHT6Vk2UCvcsYVc5J2jqf89Km+lzWk3Js2tJhAtAWyhKZyMHsMH+XuK4z41R6hZ+LdO024Lx3FpYQXanG5R9rUTrlR94tGtuwB4w+cc4rvoCy6e9ko2LcOq/d6Yzg/gOa8yPi7S/HvxC1vxJpdq8EGo63INOtUlE4t7VB5cKJIQAxEKJngdM4A6d+R0XUxUqttIr89D4jjnHqhgIUP8An4/wWpci0GLQGFpGxErp58YDEomVyqttJ3OzZXHQE811Oh+INTtY3k1jTC8m5hCnzuuQNpUkjDcdTjjnoRWjb3WnaVodre6jGt1KZWgtSiHdIQQuOnTlMn39+YNQ1HRnln1WGaSS8kRYjGgAESgligBHUnryffkce3Kbn8S+Z+axSfupafka3g+Cwv7v+1YdYWORF2qlzLu+yE8FFSQkspJxkdMdcmsvxFpOp20FwL2xtYBGQtyfPVhyflIIHJJHbJ9aztO1iBdThKolvcxuTHcGQbUz1yOh9Pb25rX8Y+PPC+iWqWcpiGoG1b7PaMmCpOQJFBBAOOrZ47UoQnKdrGdapGjqmZGt/FlND0A+H9HiW+vLnISNsKCgBBcAkAcYx3PBrnNI0mHUL9dX14MZFASPT4PlwMDGOcADux4yK53Ufht4rnvh4xg1BWJTzEhkAG5c4OwHnGcjJ9OOhroNDt73WgunajqggNxgTTPEVE2CuEJI+4B3xkngdq7atKlQo/upb7tbmODq1K9eTqRtbZPb19TT1COx1zXBCt5He7YwsYQMsar9xlQkYAByCT196tIuqLqi6PprxSzQyn/R4rRyuxfm+YuByDyRjAwCcsMVZ8OWesQ6nMmgW6CS3iWI3rIh8s43fKPuhugPUL0zuOQ6G6uYrlG1oMiwOjys0YAEnOEJA55P3cH1I6Y8x1IKPKkeo4zlJuT0N/RrK88LWr5ltFmmsw8VqzAtucH5m7hTnI7ucE8dbljp39m6F5d7dWqtI7SXVy0eBCxAwCefMf0HQfWsC81fSNLnlmWWBywWRU84uEA4BbcxLyk4CpyRgdyxEekx614g16G31GRRC7r5ccO58s38C8cvjG6TBA5AwcVy8touTduv/DDteSS9P+HOj0bTb1kkjmvh9ntkLQtFl3mcnhcknfKQQM9Fz65NadvLa2yRyWyTW6iQrujUsY8dQP8AbPduo4xzjDIo4tNWG0juUARnKW9mwIVASQkZ9+79uvPAOho8NhdGLX/EzlLCWVYbe1t8/vnJ4RM52pxksepJJznB451JSd0dTUacNSCwtLeWEXGkWck0Q/dF0Uq0jE8IvogA5fOOnbk9BpFjYQoBqMEzO48qLyRuGM52oeenGTyeecdDo6XLaMJL0W+4PlbZUbcs7Y/1S/Unk8gD176Vtpdz4Y8M315HYx3F9M2x9pyLZPvMiZGD1ALdOePeHUt8O/8AX9fkYSvP4tui/r+u5xpaGApapLLcTxkpGI13G33do8Dr0+b0HpRUNtdX1xfywaZaIS6l7meQ7FAXk8kfLGMc4wT+tFZuUV1X9fI3UJdfzPoHRPD2uW9k/iJfGWnWaaFIqza60K2+laBHncLfT4AxR5ck4YtJK56hcF62PDNj4Rj0J9W81tJ0aeM3Gq6nJZSPd6jJI5PGR5k0jEAnaAo/56Ng55zW5fEQ8eQWXj7SGc2Ns81n4Re42/2TGdwR5kb/AI9huUcSKWkIJO9wAz7zWbTxNPdeI9Vu2mjkiWGS8ggLmZs7THbxr/DjC5GMjjIXivUlF3ufMxbqR30/r+u3rudla+L9N1q3ksvBvhpFs1YpA2pSZh3Y+aSXaMyAAZIACqBltoBAw9e1pbm8ZdFWznuBEHl166iyCjjCrGCSQhwSvbCEj7odef8AEt7pvhnSoF8c6ne2GlXoZrbQrWa3S71VVOQkh3BIolAy3HkqoztkYbhS1HxXrXiPUpdQn0eHTbO0sla1t7RJNtlCwRjNM0mWZ3Bi+ZhuIZF+X5TUztFXRtSppzsijqVxe6vr1xo3gHVru3uJ5vL1PxCbOVGKODvWFGBk8s7m7LI+eSQcs4eEfgP+yfcxeMvi14kGveIUffonhkXWJ4T1E168YIt9pKt5EbGVtwDsuNr9Ho/iqbRrFNN+DHgxprlbhVfXdVXh3LEYRGO9FbOA5KucgqFzzkroHhnw54mTVo7az+Ifj6Ai5ur3xGTc6fpEgDEeauf9IcEOwh3KqBcZd9qFUp2dvv10X+bNqyXLbZeVuZ//ACK8/uRm3TaD4mu7f48/F5Z7a1vAv9haPEGiudWQ5WNLeH/lhAeI1YqE27io4IqTxppXj3xfe6Z4f+LPhG11S6jO/wALfCXR1lXStNjYHFxqbbhJcSMAp2OwYgZcxRn5rdv4w1/xVr8914DSfxX4khD3HjL4s6hpslvZaUzSMvlWiysWRhnYJmHm4RViijJLtv8Ahe40ie2k07w5oVxHpE8QOqajJGE1DXndyFba+BBbs6tt3OWfbkgc1Mn7B2jq+4o81Vc01ZLp2/4fu9X5I46/+3zapHqGsa5beJPE1tEiIWt4k0nw4gPEUMUSHfIN52ovyjc52uVAf5M/busdUstLF4+m3pF/MY9TvjHJLPOzDeURvMYwg4UNnc7kkHAQIn3/AKzpum6U1x4Z8K+Dbdb2O2adtLTWtlpp9rtLNJqFyFRY02gNs2ZPBdyMZ+Of+ChPgGxufAV5e6Zem7kt1QapqOlQutsjuM+VaGYBghHG/LeZnKsqlWPXl8+TGwlLq0Z1LVKMox7P5/5L+tT8ufG0NjBeSwafasHjmYeQR8sIBP3j3b15/HtX0Z+zP8T5/E3hKCZrpTe2eFnz/eAwePT+LHocV89/EjRJNOvniltDax9Uti2Xxz8znuT/AF4GOal+A3xKn8D+Oo0eRVtbsiNx0UN/D17Hke+R6V+mZngFmOVe5rKOq/VfNHyHCuff6v8AE6VX3adT3JLpq9H8n1fR9Efo74d+Kfi/QvE+gftFafcpc3ukXscN9DANhKBdpRvTzYtylsY3FjS/tYeHNAsPizN458FIo8OeNbJdT06aNht/eAGZME9Q+Xx1G5QK8o8F+IVjVreG8b7HfRoFyflYZGCe2V5r0aOV/FPw2uvhfqsxlvNHlfUvDcnUtDjNxboD7ZlUdyG9K/LJJ0nyvo/we6+T1P6JdKMKsa8Oi5X5xeq/8Bf4M8avMqzqX6cctzVdRbbC0qMxzwFIGPzHP51Z1SB4rghokyeSVOR+BqiwbjA5J9uK7I6o2ne5DLbxsNqNxngdDiqd1C4O5x8pGKvs28YYgY/hH86gYGRNu4YPBHSt4OxhNXRk3IGdobPYcdKoXACxnGeB244rUvofKkIQ+pz1rMueeDnnpgV209Tzaq3MHXtxTO3rkZxXDayGEh/Iiu/1m28yMu7AALnJzj9K4vXrbypGdx64Ir3svklofHZ5Tk02c5dBiCQO3es2UYJBzWtdgFjgEds1lz5Lljmvoqb0R+c4+NrnXfAm3jXxg19IM+TBgEjj/PFfcXhH40/s2S/s3eHvhrB8LtStPHy61cS+JPFdxqDPb3NsTL5UcUfmbU+VoVK+WNrQM/mP5xVPiH4LzLbXlxcgdGXIB617L4z1nRrrxZPc+BrWaPTy+baKQ/MFycZ5OOK+WzuLqYuSavdJeltdOx+gcK+zhk9JNte85aO13qtbbryfl2PYta+HolU3nh64S4iIBIRskd/8K5bUdOmsmIuImRwOuK6b9jb47/CT4TfFvTPFH7RvgzUPE/hO1WddS0GxufLnkLwSJFIuXQP5cpSQxl0D7NpbBOfQPih4v/Zp+IPwh1j42eHtUs9BmufGN/YaP4GkvI5r+zswIZbeSQmQSSIUmdPNWMputWDOGdVrwZZbWVD20WpLW6T95JWV2uzvpa59dTzqVDFKjUhLldrSt7rbvpo27q13dJba62PBH12aK5ZQ3y/xAnrXi37VHxq1PxBbWfgGCdDbWKt8qRKGwWLEFgMtyzHknGfSuz8ceONM020nlsnI+RtuTXzV4h1OfW9Znv533FnJzmvf4dyuMsT7eotI7ep8j4g8QullywdF+9U39Ov3jLV4HgdWYhxGSgHQkc4NaXiTw9b6X4zufDemXklxHDdNFHPNbtD5ig437HAZQRz8wBx1AOQMvT7S5vLqO3trdpXZgERULFiTwMd/Sut8dxpoqNY6hdG5168lM2s3DSbzATnEO7u5yWc+uBzgmvspz5aiS6/1c/HqGH5qXNJbPf8AT+uhyZgdZngtR5mWIUr/ABe9XbLT2sYSG5d2yx/pWPKutxymW0u9oPbbxinLrviGDCywK4HXjr+RrSdOc1aLRnDGUaU26tOWmztdfgbLwRyHLDBHvUf2aNBwgyeeazV8Tah/y00xj9M/4Uf8JJekEDS3Hvz/AIVCo1lp+o3mOCezf/gL/wAi5LFt5UZz+lQyrxgiqkms6pOSqWRHuT/+qo2XVZ/vukYPXFaxpyW7RjUx0Jq1OLb9GvzJbq9it15YE+xrNmuLm+bbGCR344q9DpNuSDcuzn3OKsraovyRptHtWqlCG255laniK7vU0Xbqbn7P/wAMdL+Jfxt8H/DrxDLItnr/AIosNPvpIpAjpBNcJHIyswIDBGYgkEZHSv6CvGPwR+HUX/BF/wAc+Gvtwl8V+KfHf9reGdCjvUuJzqMRRXlRUYSZCPMhYkgBIzgk/P8Ahl+w1pkOpftU+FI59J/tAwy3UsFkJFUzTi1m8kDcy5xKY2Iz0BPQHH7Xf8E+fE+iNqS/EL4g6lcHwl4X1G3e0trq6320Im81ZlUAkOrRuzhs5G3tkgfIcQVqqzGjO10oyVrtK8mlfT+VK562X0KUMFK2nvJ6Wu+W+mvdvc5X9gv/AIJGeMvid+zdafG/R9e8vW4NQmiutHjiVZrRbdzGrKdx+fhmMeQMN/EQBX65f8E//ihpXi79nbQfCU09vBqPhy0XS7i0UlXxCigMVbnO3BPvk5I5r4p/Z4/bz+Fv7KXxm+If7Op1aGfSX12a+0e/W6jKR28kAuCpO0Kq7Dn5jkYOSchV8z8U/tWx6T8Y9TuPAQlig1WeS7htZ52BMUjIxlEHDx+YdwUrtDKx2knbWeV4z+z8Sqzu5NSUk9rX05X6IyzLCyzKjKk7KKs4tb7a3P0v/b31z4daT+yx4un8f3Vlsi0qSSxhujlnuQMRhAATuywAwP4ueK/A7wv+3P8AFj9mTxLJrvwl8QMmoXF/D5UsF2FcQjd8w+ZTgBnUgcnzCCCCc97+3X+2x488U+C59EvfFV5fxSWoEmnzXE0jW8hkcEOrsysQxL7gSoZ1G3KYHxd4l8PfE7SLPSfEvjDTI4o9f0ifV9OfypI5ru0DmJHKL8qqzxnbgBvlbIGefXxNX+1an1mEbKC36/Nrzehx4LDrLILDSldze352XotT13/goN/wVp1/9vS18P8Ahjxz8N7Af2aUk1K8WPbNcyk/MowvTgDPLH2r5k0jTYPE/wAZ7Gy8E+A31Hy7qOPSdCliEqzS7uIzE3Dru5IPUZz3NdP+zT+z54j+Ouva74u0PwpeXGi+G9Oa91PU7eNWgslBYRySgrkxmUBSFBbGeOor6V/YBvPh1+x3rF7+0p8TPhpaeM9fwbbw1oOpOhsrcHHmy3CNuZsplUZRlW5BFeZjcXhMMpJy956at7ve9tdFvbXofU5Tg8fiklTp3itdLdNlrorvbp1Ph34ieEYdK+K0+japZyEi9ZFtXlVA8m4p94YAG8HJ7YI4I48rvIUa+m2S5UE/N64PFfQv7fXxWuvip8Xr74myaZb6cdSvZJILW3J2wfMWKL2272ZuMcsTgZr50nZpv3SAsScD+detgJOph4zvuvyPOzii6OLdFr3k9vVHr37EzWsPxP1bULsfuLLw1Pd7g5G6SGaCWKNsclWlSIEfTkYr7ptvhZpE8xv5YUjsb5nKthHMZJj27myNgDHaSSPunAwSa+Mv2QNETwvoHxH8S6iqm8l0TT9Bt7Qrlo3utQhu2mDZ42x6bKnQ587qK+h7L4ka7NDDpFndSQ28LhlVHwWIAUuxGdxIHOc9h0GK+F4wi6uNjyPaP63P2rwvwuJp5JK+l5v8l+p20nwoW+1qaHR76GOO2H+ktODthByCCSN2QeOncZx1rn9Y0afSJlSTnjhllDADkdegPA/+tWronxGW28OjQptNiISPC7Rhs5zkHqMgkeucdATWJO7XkgkkVly28gDnHr1+n5V8UvaJ+8fsFCNZO0xIGxkhj0GACfz+vX/PFXrG7dWEj+Zuz8pVuePp0/8ArVnEiNygzjO35uvNTRblBEi7l2ncAPb2/wA8VEkmd6joWr66a7ARsFSPmOenbPrVrSoo/M8yMgbF3LnjnoBz9T+lUoIzIzTSupJONp6ken8v0rpdOvFs9FktFSNWb95dy7mXGCNqAgjOdoJDZXJHAK5rCo7IuT9nCyOb+MnjIeCvh/cN9q8ua6K2VpLI65jkkBUtt/2UZj1A/KvI/gb4r8L6fqt1pH2kiKVfKtL4223zot2BuUFtgxjPzE8cHgmsL9r/AMd3HjDxjb+AtGvh9n0oF5ip4aZgc+/AJ6/3sVn/AAQ8E6hqkv2yC5iZpZx/oifeIUZIHYKe7egOK+8yfLY4bJueo7Snr/kfgvF2cf2hxJ7GnrCl7vzfxfdoj67s/Ag1fSYzgRl42DoHAEgZdu6P5iM7cMCeRjqetU9T+Fs2i+HZdQu53m+zuS5t2JMa45AkJO7kYORjvnqK8/8Ah74j8deHLx/+KgFvEIhiK7YNbtHuPy7esZ56r15B9a9U0X4t2es7bHUHt7Q+cY5w8f7rcFy3PPVSpGepPTiuGpTqwnZO6OBTqU1dnlWoaiGuPsdtbNNMkAZtowTlx80nPA7hTgtgFuwq54a0jT73XJ5fF2og3UkayLeOxAgjB4LHkHphY+N2QOBit7xtovhDSPtUnhKQJJu3aob3MgORkSFmwx2jOI+eeScgYyoLHwtYRSWdvZ3lnDHcLI9zcyKzSTEglpCQQX5wq52qG571s6vLTVl/X9dOpcYQru/9f15kXjXVtQsmWKaAPYaiSzMtsqu2Am2R1XoxYHCDsBgcZpujeFtakuYtQs3ukhCiS0l3nzmUnmQkdAD+JOQvc118KQ6sYtlo9xJEGlubi5RtihPlO7p3/ujc+So2g8W9G8Q2NkjW32SS4MeJraMLkvnJTeB909ABwAOFGAXPFVxlTkShHU6sNhIQ+KTsVdQhh0OL+w4Lx7a9FspeKIgNCwwBvXIDHpx0U4H3s7ZrXS7Hw5oCa5repwrexRs8SJFuaJgAdoGfvngk87S3qCaq+Ikk1PUnHh6A3eoX1mXmH2cqyZXb17BRxjjg+5zBoPgXxPf3Uei3MAu5IowGYuSke4ZI5+7gD5n4wM+lc6cPZ803Zde//ARtKE3Llhv+C+/8yndeH7m61KBlbfEFD7wpIBZc4DcficZOMDC5z0DaxY+EZLK51NRdPNBtg8pgokUcN8w5WJR1boecZ5zoSJo2k6YmnWrrK1u6B0eFhDIBgqzYGRFk4/vScEYGMRDwn4NsNUk1zxf4ma8u5rQTPZzRGPyyN2wYz8yYPAbC89OM1i6sK+kvhS26v+vyKaqUIWSvJvV9ERf2h9uCSQpcvZyOzzz2sQjSZVGTHg48uI9PVs5JOMDU8IaZp90vm6rKY0mud0SBivmsPuouBgJjjp25680dV1C/dILu+vZmt4h+7soQYo5+MbyOflAGADz8taWiGedreSK1kZ51DmRDhSu7CvngJEuDnGCTwPUYTklTstO7/r8X8kaRhKU+Z69v83/l03Oxs9GW61mC4v3C3Tr5dupnC7kDHdHHydkY5y2ckk855Gp4i8a6bZWL6PbwQzXULAYdSAR+HSIHgAYLH8xy0V3GpktbS/Z4IQzXl/eps+UDGMdQvYL34zzWfealNujcWAmvLlSunWzuN07nIWRgOQoznp2HQdeZ2SNI0nN3fQyNb8V2qanJJrVlHcSzkyQaeWCrK2T+8lAOdijHyjrgKOMklVNe0C8tlk0SxvhPqlyCbnVkkBSz5A3Bj958ZCjhQfm6AByu2nhKdePM5W+/9GjCpj/Yy5Ixb9D3Ww+Gesafpoiv9MbSF1Kc3Fzp05xcXMjof391KMSSOcgBRg7fkRY0wBu6dqdr4Agl0bT7T7bq0ES+ZsZUg01cAgSHG2Nhgtgs7IDlvmIJ5SL4z61qGov4a+HV/da94lvJ9mpePNYd4meM4DrZxHLQQAlsSMPNfJKbSRjt/C/gfwF4E0mG18ZHVb/UjP8Au4NHtGIlm2k/vpCVithuxuVnDHBJGQAN5ycG4rV/1ueUqd6anU0XRLr5rr82Uo/C7ava3Hj3xlq88UFwT5d3cbln1BVzujhRiu2LOMu2FHG7acIKJ0LUfHpt7TWNTk8MeFobyO5WKGRmE04Yss0oZN15OcscBDxvIQLwOh1O/kg1C0/4TeDUNf1KS3T+zdBtoo0JXG5GfaCsajdxk7AAAse0ZOpPoerQapptv4/02PWtX1AmPw94B0OAm2Q/eZrp/vSIoChkO7eUAIPIGcI+/wAyfz/y7L8yqlX3GpJeS7f5v8EUV1e1TwxFc+EtYk0nwokUVvfeKbxZvt2pPnYYbMx4I3KRucLtUHapLbsO1HVbO90qHQ9b8GX+h+HjGsVp4d06T/iYawxO1UmdcrFETnPzsxAZjnHlVY8X+KtGtvFiebp9j438babEz6fpX21IdF8PKoBM9yyFU2oAQEBAZsKrN96sPwhB4/8AEdunizxX4gtrgat5a/2qEYz3MWzYLexjJCwwAZXKgsxB+cEbatpyVlt/X9fmYpcvvS/r+u+38q6jY73XZJ7aPXfCFhqmnaRCZNM0K3nTT9D0eXu93OFWS6fBwI0JDbcu2wlB1PgHw8+saXc+JzcWdh4egumOqeO9TsBp8cxXaGis4ifOkbovmlQMJnYgKqdS68N+GdMig1Px+TPM8fm6N4Ws4Q0gH/PTZvUDOQDI5RRtILYGDz8Pw60vxR44/teDwNL4r8So6xaJpkjmXS9Dt84+USuEXCjJk2lGLblWQAEOEbLla1/rf+v8zGrNSfOnZfh8tbfN6d77Gxquh21z4Tj1bTvD90nhw3iSWdkkzW76tcK+5HmmwxcswR8lmfCbgqkK48g/aq8GW938I9Y8YfEXxBp+nSafZN9n0y3DfZNPkaMt5KKx+aYoqljl5DlC5GSF+pNL8DeBvg58Or34+fG7U21650+xmZtYkuvMjxn/AI8bFZyQ2TkFgVjAQk7RXxP+0f8AEnxZ+2DaW+oazY+GtE0C1a5j0XSLTQ2Mkr7sSrbpc/aJL6XPliW5dfKjcPsCKjzt008O4yXM7bHJDFyqSapdL69PTv8APT5H5QftAL4Nvb631bwp4mu75rmASaqLm22CG46lVfcfNGc84AGB1zkeWsG3Z5BHT1r3X9oP4Z3HhfWLuR9MhhiinkQC2vvtEcbBsGINkncOpLHJznkfM3h99A8c5UpjP3QWySPev17K6tOeGSg7o/Ms8oVaeLbmtWfS37MHxTbxXoP/AAjupy5vbNfly2C+B2+o/XNfSXhdtV8R6PHrGlXDrq2iR+eJWYb/ACkK4cc5baSFI9MV+dHgXxhf+B/EcOv2UzLsYCVVONy+n1719v8AwH+Lcf2nS/iBpLLM1u6ie3dyEIIIYNjnY6llPsx7ivhOKcoeGr+3pL3Zfg+3oz938OeKf7Xyz6nXd61JW1+1Ho/u0fnqP8W2tnc30moWMZjiL7/JXIERbPygdwDnHtisGWMoTsckk9a+hf2lvgh4W0ex074t/BuW4vPB3iODzLKSVgz2Vx/y1spSM/PGeOc5ABrwi+sjE5RgRjoAv618zRqKSt1Wlux+kwnTxFJVKez+9d0+zWzM1xglQMAdN3aoGU7fkU47YNW3gdQPpwfSopI9uQSc4OCtdMZWZlKJk3al16tj+LjvVC5ieMnCbSeNpHNa80TEbcHr64rOux/CRnjsO9d1OSOGrBLUxNVjk8o5B55HvXHeJIv3e1lO4Zyeort7xMZbOfoc5rmfEdmrg4iHTsPevXwU1GaPmc2oudJnDXyFWxt6D+lZV4hSQnGR9etb1/AUkIbg8jk/rWVdW+7JCnpxivp6M00fmePou7NT4W6gkGszafIcGeP93nuw7V6h4a8W3Og3ySywJKscis8bjIbHY9/yrw5JZbS4W6tn2SxsGVx1FegeE/H+g+I4UsNamFnfjAEjf6uX8ex+vFcOY4WU5e1irrqelw/mdKnR+p1ZcrTdm9nfpfufUfxc8Yfs6/FT4Z+GE+FnhDUNJ8YGVo/EH2uVfs33iFZHB+ZcFTkqpGCDkYNeVfHfwDrfwd8d3HgLVtbtLyeyRTPLYT748kAjB47EH1wfeuZuU1bRURYpdytGHSSFsjB5HI9qydY1Se4Tfcy9up7141OjHnvHZ9D6p1Z0YKKk7ee/3nL/ABF12RbVoUc88YzXD6F4e1nxLq1voehadPeXl3OsNtbW0RkklkY4VFVclmJIAA5NbPiRxqWomKSbCg8n2rtfhH8dtR+A9rey/DDw/pq+Ibu3MEPie6tzLc6ejcM1sCdsbspKliD8pIxX1FFzw2FtTjeT+S+b/pn5rmlSOPzGVSrK0Vp5+iEhbw98D9IvvDv9jyXfjhm8qS9dx9n0Rf4ggGfNn6jJwqdskHPFwXV3Zw3MUFw6reQ+Xd5OfOXesmGz1+dFb6qDTrm6vLq9mvdVuJ5rmeVpbia5cvJLIxyzszcsxJJJPJJOTTWaEYCocFeME8U4pw1bu3u/62XZfqcs+WqrLRLZdv8Ag92UZLJS5KyFsjABqJrRSoV0Gc8nNXHUHgHI6Uw4AyDjt9K3U2ckqetim1nHjIH/ANamPCiEfuwfTPer0h9R0AAOahcR4PyH8KtTbIskVGRQmAoGajYMOAcA1Zm2hgAMcdKiYjPC9K2jLQiUE9SMfIQSMGnx89Bg5702RyT1z6mkQkcg9etVucVflWp6/wDsL/EDw/8ADb9sPwN4r8VWkNxo7aybLW7We084T2F3G9pcx7A8eWaCeRQQ6kEhgQQK/dz9s79kW3/ZS/4J++J/gb8PtFuL7T/DNqmo2/jFCq/a4ridH8p9rEkmXzMAEqB15k+b+crStVvNF1q11mwlCXFrOksD5+66tkH8CBX7m+EP+Chvizx9+x5d/s/ePdXgvLbxFpltcadq00qE39srxXCo6MOGDsTvQqTuK9Ca8DN1Ro1o1Zr7LS62a1289Nd0VhKVTFLkj0knb10v8tdNn8j5A+E2leJdV1SKW+/4mMN7EkUzj5ihKlQcoNzKdqghVJIc7mTLA/THhrU9Vs/Bh8N2dk0IivGlm0y2kZIzKMxlnh5TzQQct3KrkZVs+e/CfwLq/wAPvEba7ot2k+nz75re1nw0tqCeqNL90htir90nJIbK5H398Pf2ONE1L9mq0+PPiS5tbCbxH4ktLOKK1kaOW3hfykGQFVC5RDuBRt3BwSST4k6ssRdUlfS/yVrt+lzvVJUKn7121t83sl9zPgL4g/CLxt8fNY8P/C3TtJlL6lq0VtYebG6orTNEqbPmVI3ySpCj5iU4bca+pv2pf+CezfHbxp8U/EOn3trpfgn4PeA9O8MaXf3iiOOD7Jbxwu3yLI8pEkLv8oJIZVCs2Vr7L0f4Sfsg/st/HtvGeppDe2Xw28HLLaXjpbs0V8RJK29mjBkmlR1EbI648kxsp+SviX9oH/go3YeAv2LtX+D9jp0Eep/EjxZqOs+JtQe3YYhe4RgoKgK7MY9rkIwZdwwCa9v63Sy3KqmErStOo2rRd37i5rdd5uK9EznwuWVs0zSni6Mfdio6yVlao9ZatbQi/nJEHws+Nfw5/ZI/4JSP8EPClnYWnjLx14gdddvoAba4ns4yJld2ZRuySyjazKAzjK/dH54ftKftI6JoemyzG9QOAVtLVDgs2M9Bz9TiuS/aC/bKj8U2zeEvAlzcXVzCCou5GKrsAbYdn3QwJPPzcEYPXPz62m3+q+JIrnxjeoF3NJM9wyhVUDkdhnAxjv0ryMFlWIxzp1sfooKyj1erbb823q92fV4zPcJktOrhsr96dSV5TeqTskkn/dS0WyKPim41zxnu8XeJ71kM9yBbhlO1Y8Ekgf8AfP4mpfBHhM65qSzMGS2jbCFuS3uf51a1O/8A+E91SG00+BodLtM7Ny4Lk9T04r1r4GeFbHTtQm+IOvXX9n+H/B9quq6rdBwr4VwIbeLLqzTzzFIkCZdAXm2lIZCPfxeJlRoKnTVn0S6dl6ni5HlCxWIljcQ24J3u/tPq/S/36Hdz+AZ/hVpGkfBadMXRkPiPWIpYot9tLcoIbWAyoW80C3jMuCQFa5YYyCTv6auHLRsDxnjArkPBmo+I/Geoaj8TPGSj+0vEF5Jf3ojjVQhfCooCqAAi7FGABxXa2EZMYj2kHGRjivzfNazniJJu9tL92t/xv8rH9IcLYJ4PLKcXGzfvW7X1t8lY1rNpGbBHy4GG/St/Rfse5nuw0q7SAqsRyR1JHTnH5/hWDbxASgs+0Z6MO3vj9a2dNmkjkUoNxXlSD0PBzivArao+zjG8SS5iUzExxlT/AAgHPHbnuf8AGmR20KF3iiQSyspd4Qdz46bvUgVZaCSS2a5YhVDgBcAEk+n+ccj1pYonVgwb96eEXOQB/n+dczlodMUWdLtTCAxCkhsAHnLf4D/OapfFrxrZfD3wFfaxIVWURZij5G+QjAHIII5/U46V0uk6XIrxC3tzLNIAUhhXPmOcgDAJ9emOw9a+af2tfivYfFbxFZ+CvBkTx6Vo1qq3FwZA4nuiMzSs2AMbiQgAGEWMHLB2buybAPM8fGL+FatnynF2fQyPLJ1V8b0ivP8Ar8jyuLULrVtQu73UCzS3Ls91Iv8AESx59QoGBzzwOma+gP2bfDmi+KrHzYb+6hv7P/WzwII1yxHyjcOVKgrjoc984HjHh/wksdut3cW1wyIwCSKvzsT2weuMfdPAr1r4X63d6bOi6e62u5QlzdrGzGMNkYA5DuQ2AQOMDAHJr9EzJp0OSnpY/AcsVSdd1Ju8nd+eutz0Lxgrx6pNoqiN3sJHmuJkziHO1ueSCwBGFGcVHpuqTabpXn3Dr+/ffHIIfmEjZ2FsEBpSpKqOijHQjK5ttHpmoXA07SYrx7aGTZFGmGeWQgHaoAxLLjAeTlUwAOoB6zw/oW60iu9RVTcKdlvLHIrKinG7aVHRflBf7zMTtDZr5qpWhRjZn1MMNKpp/X9div4a0nTBqsdx4hljtnUsEt2lb7+duQehkAxukwAPTnavaS6A0MyXmr6la2lnDIGtEmbKIvJEjc5yc/KnVjkt0G3Dt9H8q/jGrKnmefthjz8iKMqpUEkb8bid3yxAhnycBpdV8VahPLasbSIRxb5NPsJGPyxhW3Ttu+bZhAPMcc7WOABtTy61WpWmmn0/qx306UacXHobGr61ZLYHTbZZ7GCG6cGa5k3TXExxkhRy0p5wn8II6DOce81CDw5Ne29vept1GNQbiNxI0SnGIlbIBfAO5wMDOOmCM268d2U8zare6RHdwRRlbZAjIs4bj5NxJCE85PzEEknO6qemaTqmralH4ibTY5nIP2RZosoiKNw+TOPLAwxBzklc5zuKp0nBPn0X5v8Arcc5RfLyq/by8ztPCN7b6I2+x0x47eOIraB32b84ZpJZegTjO5uoHbgrrWfj+x1PQpLLSrO051EtcTiFt1wyn70nyj9yDgrHjkjc2AAK5efRL3xhYRr4j8VxQabZkXOoywO0YlL4CI3G58bWIjxk4yfuFhpJrPhjSpGFpYYubWaT/RpydtscY8yRvuyOcEhc7cnHbB55xhJaXcvwX/D/AIB76k76Jfe/+GNLxBeRnSgZbp7UmQStHM3mPM5bHnSs3BAyNsYGPbGN3O6pLNd6pLqms6I06PCBbi6Cq90cjEkrDny/lJwOvQYyGETeKYLu+VdVFvDLdIfIhuCFMZ5HmXDY5/iwnTj3+a3Y6TvlbXJL6YIsKxyNcZOVGNvyjJHDAhckcL1yuXph4W6v+rJlRputO70Xb9X/AFobw0lrVUs9Su4LtprdZ9qTLKyBhhTKEPyDAU+WcEZUEDtv+EfCk/z2ras8UkqqbiK4GFCkZ8xyAcnGAsY7Ht0bA0tHsZYDHZrFI2xWnni/1UfLCRwfl3EHOCAADk9cnZgvJdZ05bDw3cvbRpul8+ZsRqoI/eyMf4TkYPJbHAziuN3a12NXdO0RNRhit3bTZYFEETiVSSQ8/OFdgD8ozzgc/wAzUBihuW+yP9r1S6QrFHsCpH324HAQd89eB0yGpwxeIde177PDex2tssbTPfTJmSQDAyUxyW5CqSFGMEjktly+LdN8HS3EllEJr95S0sxPnSKuMqxAPOeqxqP4tx4ZARUnOdk/kV7S1JrbzOn0yPTfAOnSz6neRz36sbjULmd8hvMYkAA87ycKq9eQQAaKzvBXgTWtT+weIfGFmZbx3L2Gntcgi1G0M1xcMT8xAGefugnB4ZqK2mqUXarLX+vI4FUaf7qKt3bs3+J3PhfXvEEepReE/gfeaedj+Xq/iiKMAxvHg7YXkAVMFiAxzKTyBEMKfWfht4ePiDXpNO8GanceItZtUB1DXLvUWmtdPXA3u91O5DFSVLFflyvyHlaf4P0DRNZ+G0+r6NoCeFvh+H8i61y7tTDd6vAdseyLy2YpGSceXHk7cBpM4Ubeuar4N1DwhpfhO0/trwd4FupUmm0zRtGke/147Syx7ym5Vbn5yRu3AKCCcd3Lyq0tF/W/f8keXVruo3y3v1f9fhFa97DvDGt6HocWr2PwZSPUNVhYL4i+I+qIzWdmzc+XbhvmkkIUsoGWOd2Nu0jE8Uvb6f4Vkt/ClxqMMWs25XUdcKB9V1zJGY4WLBUiOOcME+bO5yuyodU8XReJNYttH1Czt9J8P2uI7LwlZwfLaoGAzdMpG9iUyYySzHBlbjy6k0NPEWv/AG7x7pV5BYWrFoL3xNfWS2ZKqAot7WNyXCqF++z7gBnEaB3YUVNXMXJ0ndr+v66LT13KvhWz+GllbS+E9M8L2YvbZDnwveTLJ9mWNCTPcnlXIVS7mXZwPuquAdfwlJ/aV3d6j4Q1Ge/1QyeRe+JbnMlpZ4O0x2yswMrbFwq5XAO7ekYBbCufhfb+MdNiu9Ohm0ixmkSWxtdNtPLmu8sGRyrIpfcVBXcu0cFVYASn17w54C1vTb/StH1Twu01xYwQw6D4N0S5k8+7lPIa5ZmCeUvBMa/KCMncQGXVQjK3Krf1/XzOarWcbuUr37/1t93mY/hrw/4f0O0u/EF2kn2aW5jS4vnUTT6tdZPlwWyDc9y2CME/IvLZAG4dh8RfEvgr9n34Zr49+MGl3Rubi4EVl4M0iYxXd6znaVllXJ2ElUKp87M20uMEVwXjX46eKfCHju8+EnwXuB47+MxTZrvijTokGkeAYGBBht2ZPJjlCswM5DyAFwisW2mC18B+H7O907/hO/FOr+OPGYBaOVP3t5cTNuQsrr/x7I53DzmIkkQEF9gCpqqcaUb21/L/ADf9XZxylPEVLSbUfLd/hpHzdn2WzPI/jn8TfjD+1N4na/8Aio2k6JpHh2Mxz6desV0jQ4l8vbFckB2nuTghbS3UOSy+Yw+aCu70b4ExDwUPEUsupLJqcao9xeaesd7qcKH5Y3XB+y2q7QEt4fLChccZJb0DwdoNjoavcWVvpWp3lhNsQ2umRNoWgzbTlELsFuJVyQXXzDknHOBSv4W8Q+LbO+8L2FhqOr6td2LPcXWpXjS3WpLhWlKxJHshiCOgGWCbSuSvSpqSlODvuaqUKdoxsor7v683v+J+T37f3hbTbzxbeyeF9Mi/s+xcQXGpwSf6GkoyDDAFOGbnnGASe/3m+GPFumXGn3r272jxlT80bD5h7t/h2r9i/wBtz4V3et+FvsWpXVuzW/mLbrZ7SICqhmVeQFCAhSSQSSWGAQT+XPxr8IQaNeSiBQsDdFP3peT83Hb9PrjNfacK5hF0vZdjwuKMA61L26f9f1/TPH/OeIhopOQfmbHT2Fej/s7fGO68DeI00i9nJsZ3wpfkBiehz2Pb3+tefXMDMzox2onQc+vQVEYNgG4AZ6KO9faYrDUcbh5Uqi0f9XPh8qzHG5LmMMXh5WcHf1XVPyZ+rv7JH7QHg7RpZvAHxWga++HXillj1S1Rt72E2MJeRekkfG4cbkyOcAVR/aj/AGatX+BfjL7B56aho+o24vPD2uWrBrfULR+Y5EZSR06jsa+K/wBmH4+PpN0nhbxXcGSB12kE8kDo6/7Qr9Fv2Wfjl8OfGvgxf2Xf2jr7zPCGoymTwt4jD7pfDt0//LRSf+WLMfnQ8A5J4yV/H81yvEZdi3G2vTtJdvVdPufS39R5Jn+HzXBLMsJqn/Fh1T/mS7r7S+0tVqlf5YurcoGyqgdh61m3CsWIODjoPWveP2n/ANlL4gfs4+NJPDHi2wSWGUebp2qW25ra8gI+WSNjwQR+IPBrxu/sgrFdpLA9jXJSqxmtD6lSpYikqtKSlFq6a2aMCdVAKbc/z+lZ93HuyWHU+vStyeBlOCvP9Kpz22VKnG4Dpjiu6nU6HJVp3Rzt7Ac7xgD2rF1aw82MhEx6ZGMV093a53Ff1HSsq/tuCSB6dK9GjNpnjYmjzJpo861/Twr5RcgnJNYNzBuY4Q+5Nega5pYdW44J4I9a5DUbGW2kZXUAHofSvpcHiFKNj8/zbAyhNytoznbuAK24jr2qhcQPncgORya3Li3ByCPzqhcW5UkheO3FexCZ8Vi8K1K5Z8PfEnxf4Wje207VGMMilZIZQHUj23Zx9evvTrn4i3N6rNPGQxH5VkTW45KjqOtUmhIOCOn61aw+GnLm5Vc5lmWYUYckajt2epaur5rmczdM9ea+h/2MvDH7Kq+Fde+Knxb/AGjPD3h7xV4d2z+HvBvifw/qdxa64wjkYoXs7O4QYYRMDIVG5dpVtwYfN6g7e1KvC7R09K1nShOPK/wOKNaanzPf7zZu9ek1HXpNcvW8+a4u2uLgzEsJHZt7bucnJJz35r1L4/N8MrD4R/CvS/BVz4fuNTXwxPceKLnSb6Oa4N1Lcsypc7QCjrHsURn7oX1LFvE/Mw3J696esuMAuRzUyoJ28ioVmr+ZpCUMNwPBpokBbIfg8DJql9oIGzjpjd6UNdSBAmRjPX3peyY3UuXMqZc7jjODmmuJB90jjpVQXBJ3K/f160qzODy3OMU+Rom6Y6dWVwcY/Gojle1SSTB+HzntiovNQ59q0jexLaXUY6lec9TTQT9ac7hjgD8cUxmC5AOcVotTiryp21FlTccr34r9EP8AgkboWoftrJpv7Kvha5gj8c6ELh9HluArfaNOfduPzgAmJ5WGS24CVCoVIXZfzomuTgAY+ldF8Ffjh8Tf2efiroXxq+D/AItutE8SeHNQS80rUrOUq8Uinkf7SspKspyGVmUggkVz4vAxxtDkk7f1/ldHLQxMsNUcof1/TP6UdW/ZA0bVv2br7wXpdt9g+J/geV7fWoYWY294hLlJimAynkDdjqhBwwK18ua/+1z+0b8M/D2nfB3xv5s+n+Gr77THqunDZAZWKFBvI5YKq4GAVJY8849K/Yg/4KwfBz/goHbad8avHNxN4c+K/h6wjtPFd5oLG3/tGArsVpI13KkisdscjAxTKUjO1gRHm/8ABQnxzr114P1TxJ8LPDvh/wAaaKZxd6nqfhYqLqDaG8v7fp4y0bLuI3riM5B3DgV8LjKEsJi3RirR2vtdd32b2fR2v1PpMDWdSPPU1k9e+vk+3VdVe3Q+Pv2pf2z/AIl+Jm/4Qnw94te5bUppJNSuFkIZyXLE794LE7m4PJIUk56fIPx/+J/xE+IOqJbeJPE+yyt49sEMTKi+WPkHCgckKPU/lVfxXct4k8TzaxrEU0DyyuXtrSTy0+YkngD5TyPWtz4a/sx/EvxzNZ6x4Y+Fmr6/DPHcSqsVjM8UyQBfNYsg6Jvj3YPG9f7wr2KUcBgFGc7XXe2782zaeDzTMYOMHaL8+i8keUxahYW1l5Gk2kt3qEkwkadl+Un39ep/X8Oq+Efwe8YfEXx9pNpd+Eb/AMRXV1eItn4d02N5JL+QHd5IVASQ3fAyBk9s1Pp2i2mn6nJaQadNNcRlz9isbcyyMVBJACg9ACfwJr6N/Zw+IP7Vnwd8J6d+0N4T12z+AvgxNNuxp3xP1SxI1bWklGJBpUJZZtRZjb+SrRhbOJztnnh8xmPTWxOJrLloKye762fZbv0VvVFUssy7L7TxM1Oa2jtG/nv873fkzyvXP2Yviz4d+O958ALrwRaad4rsrmd9b02a4SOz8PxxHM8t5KCy28UA+/uyRgLhmIU5XivxzovxK1XT/gT8KbuWbwP4auvtWrayQ6P4o1Jdym+lTOFjVWaKCIcRRkn5pJJZZKnx7/au/wCFn2F38AP2a9K1nTPCmsan9q8Ta1reotda741vASftup3BxkZLMlsmIod7AB3aWabo/hD8NbfwboUOnwBTMwDXEjD7zfh2HNcGY1Y5Zhrzd6j0XdL+Z9n2S+9s+w4WweJ4hxybjahTabS2bWqiu6vq7+SO50zTJNN0eB/K2LOdyoVB3Rr8obPoWDrj/Y+mdnTFLksxIycY9PrUGmQm5P2eMfu14h5IX6/qenrV+O32ELswQfoen8v8K/Pas7s/e8NT5Yl63xlQyOWBHCnlue3bpWtoNgdRv1s4/lYkkEkAKApJLMTwAAST2AJrM0+KW5kWGOIFy2MZ7+gro0uoNEsDpVjIHmnQC8m6EY/5ZKeu3+8f4iMdBlvPquystz043tpuS6nLBI6JbgCGJAkBYYLYJJc9eScnvjAHarGnaTKIY7+e68ppI8xhAPmwxBOeoGFPqePcVBoumyX04a7jDB3CIrPgO5PAzn5R1ySQABWV8YPi14a+GvhJtQuXxeCErtIPzEjCxrznhcDPHTtgZ54U6tapGlTV2zLFYqjg6DnUdlFXbOT/AGoPjlb/AA48Pf8ACOaHcL/aV6rxg7+YoiCrMRx7gD0z7GvmfSrnT3K3kEssX7wMyTuX81yud+Rz1GcEEDI5NVPFmva9441u48XatM8jyykSxY/1Q6rj2AyPQY56gVF4atpdQvo7NrlWWQbTIoLfKOSBjpjHJ/wr9XyjKaWV4HlfxPWT/rsfzRxVxHW4hza8P4cdIL9fmeqaFpuv+LLOA2do915+BC8MW4MP7ibcZb1PX8K9j8KeDY7XwwmkXOqea8TH7TIlsARKcjyIcn96w7vyq9BkkBvN/hd4q0nSEg0SHTYL2BY5FmnMjLn5SuI2jZTld25pCcfKFGQCG9h8HXI8RW8VkDva2QR2omjl+ccho1U8EHfjGSzF8DIJYePmdecdNkmd2U0Ix1T5pNav87f5lnw14ZNsJorA2oQW8UUsyuY9o+YuiEMMLwu5wSzn5ATkse70Hw7caBG0mu3MgmW1DSoIgghQYO52AIRvugYzsDYAMmErMvdbsPAmm/8ACTa7eLNf21zCI22rJFb5baJNij7w+Y5VcIqELkgleU139oB/EthNoXhLTZXhupEkhs5LHdc3i5bE1xk4VP4UiUsqFmDMxBMnyvscXjZXivdvq/68v67/AE08ThcNFRb1/r9TpdcQX9ydcurVLiOCJ/sdtKrL56hsmaRg2Y4FDsQAAzMepLeZXOPp+teIoJ9fi1B1tJEWKZmAWS5CjgR4A2QrswEGAAOmSMQpqni7U9NebVp7xBeOzHDAG5wBtBBOMDnauNoDE87tzzQW2oTSWv7qT7XNEWt7RVJWBOq4x1J4OM9CD3XPTTpypaXX9f1v/wAAzqzUle39f10HWuhW+lmzhOmfaJjJs+wyMX8uPC4Y+gI4wCSc4AwDXZ20uj+GvtCXVvD56WqNeTbhIZVyMW6KrY83OAFGVXOSS4O3IsfA9vqTXmua9fzwSRupikhut1zLNkssUQwd7knluVVexO0U3XNZ0LRNQh0rwbpFpqN4SY57ssP9H4Zn2kZGMnac453HnNZ1Uq9Tkhdv8PvJhN0afNN2/r+r/wBX0bzUbjTYY3eNIJCubaztmLLaBTjLf3pyc5bou0AcBdlCzjjvLdIZEjuzbKTFncv2XkgyudwDF2B+VhjABwvJbO0jW7nXtRuLmy1m7v7U3Co11Cu0Rt1IjG/bgOGwT8xB5wa2NE0vRILK6vXsWDQEl0STaFIABi5xvcgAflnkcTOP1aLi/i/IcZLEyU/srVefmXtA8Mb57y+1u5aV5WLo+Q5PQbnJGB1CquMY9toboje2Oj6Wmp6pqsDCE+dIG2uLQtwJWX+KUlv3aEkANub5T8/JXXjCzt7BpIYGshFG3mXJjkdoc7vlUn/WykqwCg/Jn5iMMVwBea/r2zVRpbacFkEtpZ3MolJXlleYrncSTkk53EcDAAGLoTl70tP6/r9TRVFUaS/rU6nV9bnvL6CS1j22mBLDYzlmUx5Baadj1B3Kccl2I4AwC++uZBvuxHcfYRi4jiO0JcNkqJ5VUEqgO4KATwAq5Y1WXw3qGi6bd6reyK17eQebZx3ZYCU52maViDiMEsePvEEA5JI5HXfilqd39p0y123JR12zSoM3JPyghVPAH3UQDBHqN27OlRlWklT1SOmrUhRp3noX9Z+Iuv6lpoh0iGSN7i5EE02VcsSDhVHPJHO3nqB0B3dn8Kfho2nMda1vyZr2Tc9pYyOGEbHkux/ibAyWYj8sms34ZeApdPL6/fWnmXpH7oJKp8oMcEk93OCTj+XJ6rXvFX9nzNpmiXYk1a4KJK1rDuEHIIQAE5HAyRgkg+g29s1Cl+6orXq+39f8A8aVSrif3lR2j0Xfzf6L5voX/EeoFLB0t76JjeXAiWKTKzXbLwFKk7lhUgdBluc4yAhVD4b/AAy+EHj7xPn4u/ELWtJ0S7Mttq3ivQEWZobllCJHHEx/fIvzb9nO3dgEA7irw+HpzT9/VPrZfnJf12OLFZhPDTUfZyen2YuS+9f1+Z9P+NNW8QRXcEfiOPStV163tQ1lobQSrp2hqpIQSEMYGSLpsT5dwIZnJCJjt4j1/UHfWIdbFxeQK0Mev3syDzJpBl0tY+Tzxuc4kbcu5oVIRvL9N+MVv8VPFUWm3um69onhawJFl4cmtN+reKpQmDc3824LbxBSvyM6qinG9VUs3a+ANO8U+KvE8934a0K0tYni8qTVILcx6ZpqgbRBaAruuG5GZNo3nO1VC7m2dJp2k9TjlPkgtLf1/V/xbehs6xotv4UsFsrg6Vda0oi/sXwfZXJZ3cBCZ7wook3lRlY1xgHJWNPmputnxhrXiW20u70G+udUjMTfYDbhLXSUDDfJKu5o2TAbCRxr843Nn5s9Bo2hax4e8MXtr8ONam0LSlVbXxF8RbhEa6ujvw9ra8tglztCR5wSxZicgdhpHw/bTPC0NilvPpfhmTaRYW+3+0vEMvZpJiC0ak57NkHjgcDilsYe2bd5f1/X397Ip+E9F1iK5v59E1u3uptNLv4m8baw7RWOjA5UhWcgyTsdyrgEqR8uWAxx3iD4oeLfiTZS+Dv2btQ1nwV4Su4mi8R/EWaxt4dZ8VgFY3GnhiWtbVuR5zcseF80rtHoF/4M8M+L7dx8RYNJttH0cPLpug/aB/Y2hx7gv2mZsKL24OAWeXcS2FXcAK4rxnqXh/wFYw6VZeKBBo2rXflaNLOTLqOsttJMOnwEPIULE/vpA4AAVcAZXROUF7q+f9bf1sYXjUn72/bp/wAF9lsvPcp+EbDTfDngO4+H3wch0zw14ftreW68Q6zceZDIkSKGluJpJJGmaRwQWclncsFARQEXa8Mav4LFhPo/gnw5eQaMFJ1XxXql6F1PXJCA5VC5P2aNt2N0m5th24BYsJdA8C6treuR/wDCW6N/Z8Ea2722iQtG9rpiKG8t7g5HnXBZi2NpVSfvN8zN3ujaV4X8FaDPda5bva2l9Ky2dsLfzb3WZnPCW0L5UlzyG6AYYjDZrFuUrmspQhpu/Lr/AJv8Ch4E0HRNRuI5UtruySKE3H2eObfaQW+VATa24MzcD7qb+TyPmHW+K/DWg3ngWKz8VR3uj6BqF2twPD/h3UGj1PxLICxSKe4CKIo2PVV+UfdXe2Kn8A2t5qdhFqV5aC2JndbXQvJMn2ZUZ1Z5sbcMu3nf02tnAIJXxv8AEU+FF8rR7T7f4kvY90dxJDukgjYYypziBQpGGzk9BjGTpBuC13/r+rfecdZurV5Y/wBf131t011XEfGC1/tPwKfhnr/gfQtIu2iUnwroOXi09SpMcVzKCWdsbWKYy3+sYhX2n8V/29v2fte+FPxGv9P8TyyT3s0peJEtSiL8xBzkDHfCjt+NfsVrlr4k8PWtrZ/CnwXouq6ze3gW/n1Z9llbAnc7Roqh7ic84DjYh+chySy/MH/BSP8AZg1W88M3uvzLZDUmuH3ztdpLJcnqxWQMUUE5BAPBX+IAV0YDGPBY2NZbPR/1b8jqhh418O8NPrqu9/S7/H1Pxg1jQltb1muPncH5gpOF/wA/59KzHTy3MJhJbogJ7eterfFv4Z3/AISumtbu2EczE7CVzj04689f1+vmFxB/Zzlrk5PdSPmb6+lfq2ExKr0lJO5+b5jgZYSu4/0imjz21wl9FOY5EYMjIcFCPSvoz9m79oxDHH4V8TXGEPIOeVbs6/pkV84y7my7kgHoven21/cWsyXFtK0Tocq8ZwQanMstoZnh/Z1Fr0fY7eG+IsZw3j1XoPR/FHuv8+x+1/7MX7S3w++I3gWx/Za/a31CS78Iz4PhbxRGQ82jOwO0hzkmA5AIz8o/2fu+Y/tZfsZ+P/2bvE7W+pQrfaNdjzNH12y+a3vYjyrKw4DY6ivir9m39qJNkfgjx7OWt2AVHJ5j/wBtD268jv8ArX6Tfst/tc23gTwPb/Bj9pfwzJ4t+FGvgfZL2WIvJp5OVEsDHnAII25yNp29Cp/J8zy3E4DE8tTSfR/Zmuib6Ps/vvuv6FyjOaGNofXss9+EtZ0tLp9ZQXSXVx2lurPV/GmpWpV2XAHasm4gOTu7+vavsT9rT/gn7deBNHX40fAnW4/F3gDUf3tlqtgfMaBSSdkwH3SOmfX0IIr5V1PSZoWaOVNpBwQRXJSrXk4tWa3T3X9fcz6qjXw2PoKtQldP713TW6a6p2Zy11ahV3FWOOCay7yxw52rjjGc8GujvbTZ8pfIHTFZ1zao7ZYDaO3SvSo1Wc9ajdHM3lgGQq0eQTgYNcxr+gFgzCEnA4Irv7qzUrlTjA54rIvrAMDGQcegHSvTw+IcJXR4WMwMK0Gmjyy+0ySJyjJjB4yay7i33AqQa9D1vw+GUvGPzrkdU0uS2kKsnfrivo8Li1UR8BmeWSot3Whzlxb+Xkls1SuLZB8yj6YH61s3cS7SpWs2UYXGD14r1qcn0Pi8ZRUJXM9lwc49qYQWbK8Z6n1qWXJJPvUZHBJHUc8V1J3R5c1ZjHyGOB+ZpAMenFObIUbgOtJyRkdqtbGT3AEsAT+opPvHr9DS/KOg6+lB54pkyvbQbnPPNKDzw35UA5XG3HPJFK8fGYyD9aRzTlUi9GIWHUkmgEdT+Zo2gttU/TigAYyT0paEc9SQBd/A6k9zUcqMcg9uuKtW7pHKjtyAwJFRSYZtwHXnFOMmmTOk+W5Ta3bPBqMwleCKubTnj/8AXSfZ88mtVPuYezvsavwt+KHxE+C3jzT/AIlfCrxfe6Frulzb7LUbCTa69mRgcrJGwyrxuGR1JVlZSRX2Fon/AAVb8CfF2Q6j+1T8INT0bxS7QKvxE+DN5Fpk21RGkkk+lPst5pGRWOIZrRNx+4Aa+J3hCjkDJ70JFjnB9s1jXo4bEK1SKf5/fv8Ap5GtOdeg/cdv67H2H8Sfjr+wt8SPBNla6d428aweLrfUrm51HxR4j8LeYNShZAUt2ihv3WMqyth1BLGQbiANw9J1D/goZ+ypo3wM0nwf4asF07xJp4jt5r/wx4Kgs/tNt5b+asv2l7tXleQoTLjbtjx5WWLD89tuBj06nNPVWZtqoST0wK82rlODqKKldpba/wDAPQpY/FRb5evr+R9J/wDDwJfh/qI1j4I/DC1stWhY/ZNe8QTi+mgUoUZFtwkdkUKlh/x6q/zH568Z+IfxR+Lv7QvjNvEXxG8X6l4h1a6Kost7O0rADhVGSeAOB6AYqh4W+HeveJ7lUhgMaE5LuO1e7fDD4T6N4OhE0UCvcsMPO45HsPQVxYvHZdk8H7NJzf8AWr7eR9jkPC2a5/UjKteFJbt/ov6XqVvgt8IIvBtqNQ1CIPqM64Z8ZEQ64H+Neu6baJDBsAAdgCxI4A68eh9/T61U0bTViTzWx1+UHite3hZeQxOf8/hX53jsbVxdZ1Kju2f0Hk+VYbLcJGhQjaMf6u+7fUt2DGOVdjbcDGOeBj61qiOKcfukIYKec8e1UrKzEzoka445P4da6PQNBvdUcW9qqrEozJLK4SNQf4ix4A/n2ryalRR1Z9FTppK7IdNheI+Xb4Bb7rgAnPoPStaw0lmIuXIULtAUqSWzwAODk1v6T8PtRstLTxe2j3X9jm58iLU5rN0hmlxkxhjgZ/2c5wDwO2L8SPiH4W8CaU2ua7cRJHboCEyD8wB49z2/QVw3nXqctNXbCpi6NGDk2klu+1hfH3jjw38M/Cr67q9+sY2bobfYMgEEHnrngA+vbgCvhX4v/GnVfix40kuWlZLOFitvED1P8vcn8qr/ALSX7S+v/FrXprW1uJIrJHIjiEmQo/qf5dB7cH4UjSeNnlZi2CqbRkj8Dx0r9T4c4Z/syh9ZxC/eP8P+Cfzhx1x886xX9nYGX7mL95/zNdPT8zsLG/vkH2W3jWRHASaPON6916dB1z2IB7DG54O0i+vpTHaab9rt5Fd5pI32s0ajdtIzlUBwT3OOT3HP+GkkuFS3jVS8hPmsHO6QZ6kjlVAHTvg+wr2L4c+F0vdMt9O0+YKtzKC8gGTKzYIjI9OMgH0BxjFetja6oQ9T5PL8K8XUUr6L+rf5nbfB/wAAx3eqRWttFGtu5Cy3UUJbgNj5VUfNzgAAZyQflzmvZ7zToPB2l/2p4fkgmWUH7PbrdqHj2INv71TgZbb8wXkblTaPmPP/AAc+Hmr6zFHPdNElrayCNIA2XdHTewf5dzZUEBMFiGUt8jqpxfGvivWPjj4jHw8g0m2FvBrImGpRPkCEBV2RJzuLNuWRyZCFYKMlsN+fYp1Mdj3FS92PxeS/Vn6RSnTwOAWmr0S7stfDrSrz4oeLrPxHqd476RoZiRxZOxtpfL+VXePc2JWYkgMTk4J+XCjsvFet+A7bU9Um8LyW8B1fUWmmmMTyqJXZmCByAWVTk4T5R06nbT5Lm01y/fw78P4l0bwzpEBjMRXy0utpYyyNwPmYeYevIUKGB+Y7HhLRmt9HPiLUtNeS2mz/AGdPkARlC/7+ThQFDfhhcADIAVWa5+Vbdl9/b5/0jkgnb20/i2t/X5/8FmNDaaroa2c19E9/fwxAQtJtjNsWPzs6jcC+O3Kg56jgXtO1C703SrjTbPREme7fdc6kiAunzE4UE5VWG1snJIB9DmWLT71PDiQz3c9pHHOZZJiCPObB2kKwYHII44xjHzE4rRu9HOiQL4fFt57TacZJJ5H3mRWBwuOSACMsOpBxnacninUTly21v/Xl8j04xSgp36L+u5i6rf6nFNHFbztNdXMYeaUxIqxZBjEcQ29CFbJAJ+c7euWpPoVlDbTW9t9phQsyziMsHlk2gBCRktzkkkn7x6EjPQW8Nno+ghtE0uSa9kZYjqDMQ6xqCGjjVsDdj5VIzgDAHPLpYrPTrBry80dfMaTymuAFAtwePLUnqzMWZjkA8AnGXM+0dONo7/1+A4xjOactuxn6Loz+H3tZdCvYrK1trhX1VpGIZC4wAhUfNK2zAxzhW24270oXiXeoXu7VLt0s5Jj5UnleVIuBtdsoOZBwCx+6QRjhQqeHfA7eIvHE/irxBeteaXbPttLIgIsoB+/k5GQfl3Zw23C4AAHp3jvX/Duoa9a+M00a40i5bS4oNWW4miuYdPmBIBRRHHmSQZaO3beUK5aT/nnVSHsoKbd5NX8/8/6sc9LFqvipUow92OjfTT8Di/8AhDdGtIrXWNSijNxYRrFC1ySsVshztDR5O52bJwcszDB4Bw7UZ38P3f8Aac+ktHFeStJBbl1RQw4EspXc2wbshVyzFcDGRWo13pnhkPqOnwBXvbXba2d3NlbW3kUbpZsAjexGdw2sylVUbVAbitbk8QeJ9Xu7uSeNNNh/e6hrGpMZAoGCFEftkKqA8blzkkg88FKvbmen9af18u5380aEZPlt26/P+vzMnxL4/v8AX9QFxDbXv2HIOZ0CmTry+MnqTsjB2/MuMnrr+A/C8mi3Ca34u0nfe3MrSafpcCAvApwAWI5LnK5JJCDgd83rPw3ZaQI/EMenSwxwD7RZ293maSNcndPIgOFY/NsQdiOpBB6Z7u00/Tv7Uv76SIRyR/2l+4DS8t8oCpnLnAyBwoHPGSPQc6dCilBb6L+vzZ5M3PGVuWT92Lu/0/4C+frtWEZ1KczFB9qZGgtZBJ8omGMpEoOGYAZZz0LAZyQDjRWljfaxdrqGqNHa28phv7y1l8wvjI+zox4Y9mJOP4cbQxbIufFGs6jnVEWWyitLRhcm2kIGnQMzHyhtwPMb724NyzcnglLdpfadBF9m0q6FqIIT5Ci3Kx2qZwzDod545PQ8gdAvnyjOCd9326f1/XQ9CnBTe3u/1/X9M1TYa1PfTm3SK0t7D906RlFGnxsGLKik/NKcAZ/h6Y3BdpVyx0mxutTsre20+eCK/tll06zmfYEHDm4lAwQRjjdkADPAHBXPKrFf1/wH/X3m8aMH8St936s9/wDBvws0LTtOtf7b0+7t9Mkt0l+y9L7WShB8xi2SsO4A4JC5POWIr1yLTrOERWHiC0uLOC0tkeHwzp8irczgngSZbMUXAyzEM+D7buU8FeMY7DWJodAnl8Q+KLe4P2rUYLdrq00qViFjjDAKk8yglyoKop+VASQzdL4t/aA+HHwn0FdI1zwP4imPmHa008TXms3DscyPjmQk5LMAU+Yqu4AqPbjDVuTR8TWnOTUYxb/r+tfuXUv2nhW31HxPZeIvHEttql1p8Y/4RvQo7dho2hxg8MsQAE8gHG4/KSec9BJ4t8Tas/iN3j12+1W5GyKOJbEJLIzfKEjWQL5aFictgFuxwPk828QfHz4i+ONb8j4Q/DLTdMmecfbtQ8Q3IuZLNQoC7lyArAAgRrzn5e+R6D8I/h/J4N8Jar448bfFI+GrVJd/iLx3rNvCJTJJybe2TA2u+SoVQzkYJIJ20WlNqMd/69ERKPso81XT+vK7/Nv8uX1L4Z3Wv38suoWUV/qUV2kkcTopsbEqDiebLbnYBhjO45Pqdiy/Dn4N2HhnWLjxxLdzX+uakFW88R3cZN5dW+WCwW6sT5MGMDpuIABJAAHaeI/j5+yr8PfB15eahfa9qGi6O6fa7e1gZi9yw/dw3EnWWd8ljboxZeAwUbqw/hV8dvDHxV0vUtXvPBU/huzS8S2mu/EN/FPdS3UhJSzjhi+VCkYVjEOI9x37Suwjw9RK9/x/QhYxyVkml3sdvoemx3U8en6aLeyFurSy3MaK0Npxt3HzgRLMcHLsGHy8BiQopJ4bsNbv9SebQpJNNntBZPquri4a7vYGTEzLC6LKFfkeYWO9clmCnKpqnivw/wCDdIM2ia5b3Jn2ywQyTgmQDOZXYjcFwD8zZJ7AAfLyZfxH8UL+W0tLG6sfDU05a+1eZCJdfY/fEMbqAttv3AEkq6glhIpApOEUveJg5yk+XTz/AK/BFzwtrXjHx+1hpHg6x0/wr4B0q1ElpHPF5MdzDFlYrm8uSQu1cSOlvGpQswctNtVls3+r6F4ouH0fw3fpdS2xEmo+I7qci1T5SeCzDcoBBZQeS2WLn5gmq2TzvFpPinxDqK6ZlpDZ2d+I52jA+VVkk/iIAG44GSMAU3wloen6x4dn03TPD50HR7l2SWwEJcupAHlmSXDSscHc5ADZJ5GCeerVc4/l/wAN+p1U6Spyv/Xzf6Enww8ZaJ4r0i01Pw61xc3F5btudtGaF2QZUIpfcrbgC+1FY4xjkknzT49/BnQZfAms6Pa6bf6d4lurVVt9WmuzJHbMcBFVPKUvMV4SOMMoYkklsAfRHgbwSPCV1PZ2GlzCBWKW8MVyYiI/LRcyPkhEXLA7QuSMEkHmx8RJGuPCl1ZfD/VJf7UurOa30q8sD5S6cduwyROi712nPz4Lkg7ShNJQcocz6f182TLERhWtS2fX+tkfz9/tUfs6t8JvFFzpFqZtRv7lzNd3XnhjGxZsDaQCM9cDgE9+o+Y/Fegy6Zdsbl90uSNqngc81+137YX7Knh3xl4J1PX9S8eS6n41SRo7y6mSaRZZuuXbn5ipycsT3LEnn8oPjr8Nbjw7r82jPDJNfRPieQQsoU9MHcf06191w9m0qv7qo/eX4+foeRnuW062H9tSVvJLRP8AVvueISxyKd833iOBTYkZmG1M59B0rU1bRpdNmeK5j3yD7+TwOOprOC84EhAI5Nfcwmpxuj4CdOVOdpLUY0kkcymJirIcq6n7pHv619Ofsv8A/BRL4k/DP4Zaj+zx4wuodT8K6veQ3TWl/GHEE6AgSRk/6tiCMkYyVHOC6v8ANBiBPCnHTjuaidot4RDkfTOD/WubGYOhj8O6VVXTR25Zm+LyTGRxNCWqadns7bfNdHuvwP1v/Y7/AG3vGXwJu38QfC7Uo9d8LXvy6/4P1Nt8M6tgHK84OOjgemQfu17p4+/ZI+A37dfhuf4t/sV6xb6b4ljhM2tfDbUJVjnjbGWMGcbh15GR2yD8o/Fr4VfGXxT8Mr6K5tdUkCRMNqEkuvqfTGOMV9d/AT9riC81Ww8X+FfF8/hvxFZyiS01XTpjGBIM9ccpx1HQ5IPFfmebcP4jBSu05QW0l8UfLzXk/lY/esh4mwHEEvb4aoqGKt7yfwz/AMcdL+U42kvwLvxG+GXiv4c+Ibrwr4v0C50/ULORkubO6hKPGwJ6g/SuSu7Bhh9nUYx7V+iWg/tl/s0/teaJYfDD/goZ4MTSdaWIw2HxS0K1CnJGEe4VAcL3LAFOeQgBNeUftY/8ErvjD8F9M/4WZ8L7y38e+BLxPP0/xL4bkE4EJ5VpETOBj+IZU+teJ+9ow5p6x/mW3z6xfrp2Z9nQzejOtHDYyPsaz2Tfuz/wT2l6O0l2PjK5tnTKeXkqeaz7mwWQbSQhIJ5FdPquky28rRSK2VOCD1B9KyLy2YLvAwCetd1Grc669A5u/sRgqQCK5fXtHQqxaMDjrXY6iFRiSCBmuH8ZaysQa3hYD1I/z+Fe3gvaTqJRPls29jToOUzitZijhneONhgVh3DnacDOT2rT1W43MzYIJPFY95Jgbd1fZUIuyufjuZ1IyqOxWkZi2fXpUYcrwwIx3NOYFjjJ+tL5e5dpzzXarJHiNSk7oZtZhnp7ZpBESOepqylrJuGRwfWnCzYMAGH5dKnnSD2dyq0Wfu//AKqaUbkEGrwtG4JP4ZxS/Yhnh/xNHtUivZXKOCp5FJ2O7pV42OSSDTH09jjAz9KPaRZlPDXKmSvFAJ4A7+tWv7OYkjb9T609dOIHUdKOeCJWFk2VERyfu5x0yKmisnk+baRVuGyCjIG4+1X7TTWkYKw69AKznWtsdtDBSm0kihD4dknXKEjPr0qOXRri2b95HkZ4JHWu00nSSE5X6cVqJoME9t+9jOR1Pp7V58sx9nKzPo6XDcalNNaM85jsIRhdmfYd6nj0W3k5ERBPUgV3sXgjT7h96WxPP8A5Nbfhz4Y2N9fQ2zxxRebIFDzthEzxknBwPwrGpm1KCvdnXh+EsRUlZ2Z5np3g9b6QLBbM+fQcV3XhD4Q5kV7uERg84Aya7vQvBtraqqpCAP4goFdp4S8Daprt2lnpVqmeN8s0qRRRrwNzyOQqL/tMQPevBx+f1GmoOyPt8n4LwWGaqVYpv0MLw34Vs9KiC2sAyePlzk11+m6OtuRLcoQCpKL0z7/Tirz6TpGg3bWdhdxX8kRwbmNcxZ5+7kZft83A9MjkvhtpJX892yzHkEd6+Tr4idV8zZ+jYTCQpxSirIW0je4bdKcHOFUKOBWlaWYIAkIKnoCenHpS2lmd3MXJPFdN4W0DS5JRNrjTmEci3twA8pz90M3Cf7xBx6GvPq1bantU6ShG7K/hrQZtRZiwWO3U/vpnJCoOuD6njhRyce1dU/hhGtPtVkCg3fud5G7bxyfQ1dlGt+MNWsfD2i+EI4CEW30zRNDsJHdnK5yoG6SaVz8zOxZj0yFVVXy/9p34/wCjfABZvDUniTTdQ1mBAs9rpt8lxDZvtB2PLGSjyLkhkQttYYJBBFc1HDYrMMQqVBcz8tvmcePzfB5Zh3WxNRQSV9Wtl/Xp0Vz2L9qf9uvxTqnw20PRvibqmm22m+GNPFromiaXbLBECqBd4jB5cgDLHgZOAu4g/mh8e/2ivEvxa1mVUvHS0DERIr8Ae3r9fyrn/iv8ZvFnxU1mXUNY1CVo2PCuxyR6YzwPYVySKS2ApPoo7V+t8P8AC9PLIqvifeq2XpFdEvQ/mDjDxAlmqeX5VH2WHu720cm3dv5tt92SWls8rZBGOpz0A9T7V1vhDSxPKIJXaHKht8gwoGcksT0XHpySRgHgHD8N6fNeXsaIV2q4Mm4ZAA6kn+X+c+j+FNNiW+juo7ZJ90g+yQyIfvYyGYYIJzyB06ZyeR72OrKEbHxuVYR1Jpra/wDX9dzq/CWhadp1mNTu4Z5AvMUEiAK4KlgzdemMqnTayliejew/CbwpBr+gXPxB1+znTTNPDiWLzBFJO4Kr5UIJI3kkbmG4glRhmZYz578MPBN5Jqlre+Jbb7VpaXaW8tvauDLvLsRCq4y7Fs/IOTknJ2kV614W8NrrCSaP5l2YLeZxfXNpKJ0sy6MHggIYgOVDmWRWUZLogB3SV8Pmle94qWvV9l1+f9K5+mZXRcIKbjpso21b6fL8F18+k1TxBqnj/X7iy8GF/D/h3SD5V3FYP/rYVAXG9jycuwfcXAw7SZIbdFdanaXOlN4d8C2tppEFkC2q3xkLCT5dyIXCHCsFc7g2ZOcEguWzNZl1jxDbHQfBZtLPTdMiNqLGEbmkcSFCiN0ZcKWZwjAcbQStb0fw81PWfCKXXiHU7bQ9G0YjVbiTBBk8lSpZiz/wiUgycsGcnnbivGhCmkknZfj8+7d/O1++h6tSc6bdSouaWy7JeX67Xt0Wp7T+yR8IfhpdS6BbeLvG3hvSbzxRJcSeGNL1O5hji+1QqV/fiWRWChmiREZsszjCuxNL8S/hf4p8G+PdU0jxP4fmsEgnZX+yu0S3L79qSeWV6cKcA8MM4JAA8O/Z1+CPjv8Aa0+N974l0u4h0vw7pFz5hvNW1doo1VDl0EspbNxJ9/Ib5F2qCMEL9R/Erx94o+KNvf6vrWoXBMMf2S2W3kZklgjKxoqGQFggXexc7mJKjkB92WNhHDztCV5aX8n2v5L1f3nm4GdatW5525f0vuv6tpc46Pw//bEUtpaXTrNa3AS1yoXfCWKuqMT8zgMTuHBIbBJPzF74Z03TrhtPstSnup7m7MM3lgLK6kbUG75iHPyj5c4A4PAFVvh34x07w78QoNLubz7QVdULXKq6wRFlBjQj5mc7hz1C9MnFdH8e59U8F6ibC5hgs7+KBV3p9yzicN5awMWzI7qCfMPXcB0DFvIfMrpbn0EdaqV9GjivGHiSby7TQba8ivTDB5F5dImEtpMkuolY467izncScjnLM3HnxFoGs3A05rmW/jEp8l42ZkYDav8ArFyACVBZscBVAGQNtS60F/EdvLYx6pBpnh2GVPt13DKPMuWViFCv1GRnJ5zlgCQpx3No40+0OgeHdK/s6GzRVWW4g2yFvlyz7vmeTAOFz8vJONvHdGFKhRvLf+v68vU5ZVK1fEezprTq+i9P6+5FtZf7Psry5e1RJLGAROHiRks0Jbbxn5pOoVTgLyeoyMyTw3rMtkbu9t447OYrJZ2su4i0jYA+fcAEFpWBGAArHIPygqDdGhRWGmlfO8lbRXubeG6CkWsT4Z7mcBRuOANifxYAxt2ocO81XXmuRY2N1DLHb3LTWsdxEZHgVtzSXl0CWUN82FU4xuVcNyX87mlNuUX/AMN/X9d/VhTjRSi18vPz/r8tK17GDJNZG9WRikUyRj78jAcSEkAZxlgpJVQpLcYD25zdPaxfbLYpFZIv2fTCAyhlwBPOykg7eeASWZj6ljNoZhiN1rF2ot4pCXaaaQs1xjks54K9z16/TNdNo2jx6laRrcNbwtIiySySxFkghDA+dIFx2yEj5bcwwOhrVShSjzVP68l/Wnq7GVd1a0+Sm+nyXn/kuu+y1oaTZT6nbvr76i1nbW8qyXNxqIy0WSMSKpP+tc/JEPvDBwOGKTp4fgl1+O+0KA6e+mRtMnAK6dalcFnJ+YSPx05+YfxFQOkntLbUIVt7CxeS2Yf8U5p1zGoG/kSX1yScDkcZOBgdEU78rWrjSR4bNnZebJYif/TdQZz5ms3oyeSekK/KQM8bjnl/l5JV6lWd/l5Jf1+N+ibe1PD06dPkS/zb7v8Ary9Of1exe5ZNN0mFn0oqwtDM4R3fHzMwwQ2OeTnjuVyzVLDSbmWNrxNON3Dp+0TJtK+bMSMIFb7wzyF6HIXpnOzql3rGsWt3qkl4IbEARS3yqU+0SDGY40B+7gqMDrtBPGBTtO0/VIbWEaVOft19EFtoI8E2wY4aTgn52/hz90EkknBXSUmoWf8AXf8AD+tjWk1F3XT+l/X6b0n1rXNe1aXRNYuvKlvQz6ldwqSwVXzsVhhdiD0+84APAFFQ+JLiy8L3Q8L6dPPc3Z4LPJvebOVXoSCDwQPbPGcUUnCpo4PlXTZX89RKpp8N31628j7Y0FNZ8J22naJFqdv4c062ikGg+B7BFW5nQDLXl67YIGCCYyU2ooMjgYU814o1TXPEdq2o2F8rWU939ltNUtIQ5vCuR+4/1fmbSpwxxEhXKq2AXs3et+B9DjPiz4rabql/JeXDDS/C0bme/wDENwXMipLgnbbIxB8oHaMc7mG+tz4LeI7rxf4zl+IfxVs4tYvrULb2HhzTJUttH0ZevlSzLuad+ApjgVmwpXfHuMq+vFOdk3b12R8brBOpa6X4vsu/m3ovwIPAnga98JW1ho2n6Bai1RlltNCtpi0ly+cb7iUYLMcDjjAwBtGCNXxHoHxE+J+s2t94l+JEFvpehzyM39k6XtFoOnk2Cgkec3zKbgEMBwsiZcHqfEF94d8DXqtr+m3+teK9auydP8KaVbs1xOGJ2LOA2NPtFUYEZZpWRGJJ+ct1cFk3hS2sb/x+41bXHs82+g6TbRwWtlGDln64jiTIBlZsDIAJJGSMKiW9v6/rQ56leE3dxv2/W3+e35HjPir4Unxra6VYfGzxYmheFNOmJ8OfD7wpo09pbcNkS310GZriduC0atgliOeh6+68QaPZ6dp3w68N2GlaJpFvZtHp+iRWjlmUngu2drNI38IBBLEkuSa0vFt/P4j8XW3hDTprU69Lbm6bT7Jd6aba8ETXDvyiYOQDtZztyFHyjzuPxX4w+Gviu4vtMgeSWES+Zql9tIDP8qyKQP7oyB15wAq/IJlUVJ2qPf8Ar+kVCksRrTWqWn9dfV3O7Hgvw/bag7+PrL7dc2ciC38L2tuJB5xYHdcPIcSkDadnTrnIAUdXMk2naw2peI5J5rm7YBTMsUcdrGqrlY15OAMZJ4zjI/hXxv4ZeLvHMnxItZtPtpr2a83xSi+UNLGJvmErMuArE/wAD73OPu17vo/wz1G8Mtzcw/6RKwE9z5m2RgpwQCAQvJJ9uvoBlzup0/rz/wAh1IKg7SfT+rf59TDbw8PEOrprepXxMUl2x+yhizHaGYq5PzFCSMjjOTz0A1dG8OePNT1q+8Ta1NMLGzXzJNRuLaJEt4UCnybdAVVAB/G/TLEnODXanwn4Y+HtunivUvDd1qcsSgWOh6cypJdPjqzvwiZySW9c8nFeXeOvgH8Qv2pPF0PjT9qPxVfw+E7S2QWnwo8MebbaLOwZsC6xO0l8AcMfM2IT1TZ+7PRChGKvJ6volr69kvx8jiniXUdopcq6v8kt2/PYt3HxQg+Jca+G/gXpuk+IbRZmOpeIk1Az6BayBuRJdwlP7YmDYUwWTm3Dq6S3MbIVMsXxP+HXhvVrr4UXGt3y+I41ijlvtdtRb290doYCKVQkCRgttEUYRVxhE2jnsbm0mtrNfDXh/SP7I0bSbNYkls7cKFRVCrFDEBtAAwqqowOmQM1xPjPwtB8R7mTwTrng/wC0+FXsDNqTXkibQ6PhWkZVMkrPubrJtUR9PmzU152l7iVu3+T7+qt5IrDqlKNp39dL/PpbyVn5nD/Euy8T2MpHw58M6LqupXcrreX+ohzDbxk/O9tAPlllAGfMc4zjaGAzX5zfttfsuXtxq934n0nT8Wf2ffJcQXYme4lGVZYdhIIOM7ieME8jk/qpB4YsrPw5D4X0qOWDT7Sxjit7dZCJfKVNiAMTnbwMDdkgfxGvI/jN8E7DxR4KeHwhPa6b5ckr2+mRXMdu0sipxCtun+sch0bYqkqHDuQoY1FGrUw9VTp9Py8zup1acU1PW+n+Xp/Wp+AvxV8GPpF7I09mLaLJ8q1P3z0GWP8AU9ccV5zf2+y5IkUhR0C8ACvvn9tv9knWPCGq33jfUdAkiiWYfabfY25n5B27lzweCx4B4B6A/FHjLRblrlzFarDGJMMQDtTPqecmv07Jcxp4uimn6+TPi+IMtlRqupFaPb/M5kzAxNHARhiOSPmPsPQVNCIrJCDEHm/vDnZ7D3qNbVbcsWODjKhhhm9/Yf4U5XUHjk7eSPT+lfQ6NaHyaTbvIgkeTeWlfJz82T0+tT6PrmseHL4ajpd60TH7y54Ye4qtM5duBj0A7VFJ+foKHGMo2krpkxqVKNRVINpxejTs7n0X8Ff2xrvTYE8O+Kiklu3y/Zro5Qn1Vuqnk/4Gvtb9kL9vX4wfAC8j1j9nr4iyLp9zIWvvCes4nsrpjjePKLbckYG9CjkDk4r8nAp3cgkntnpXS+CPiv4y8BXiT6ZfSMkbBvLdjxj0Pavl8w4Yp1ZOrhHyS7dH69H8z9KyTxJnGh9TzmmqtJ6Xav8Aeu/nGzP3avfGP/BND/goREun/Gfw6vwJ+JVwuE12xK/2RdznI/eHAWPJHPmhMZ4djzXzx+1x/wAEm/2p/wBm6xbxXaeHE8YeFWTzLbxN4VzdQPEeQzKuXTIOc4I968F/Zx/4KUfs96h8Mtc+Gfx9/Z3sNc1rVrZY9J8WLqslte6VIiHa8eAyOC+C4IJYcAoAc+x/swf8FBfj5+zhMkn7N/xwlOlMR5ng3xARcWMwJ5QRP8ik55MRRj618disrngppVY+zk1e8U3Df7UdOV9bwdtdt0fpOU5nLE0nPKa/PTX/AC7qyurW/wCXdRNzj25aif3Hyj41tbzSLQveQSxozlBKUJGRXlHiQuszSCZJFZjhkb+Yr9TPjp+1h/wT3/bR8F6noX7Tv7Mr/Cn4lXFk/wDZfjrwkkj6XNeYKo9zBEvmBN2MjZJgZy461+dnxl/Z18ceAxLqsMdnrWjrO0UOv+Hb1L2ylYAEgSREgEAglTgjODXq5XWhSmoVWrvZp3i/R6Wfk7P1OTOK+JxtN3pShKO8Xb7002pLzXzSPGtQmPmNz0rN+aVskc1o6jp9wkpUhiM1DHbshC7Ohr7KnKMY3R+XYiFWVZ3RDHad2qaO3QHhM+hxViG0dhkr16c4q9a2JlwkY5PrUSq23NaOClNlCCzmlO1UIHrjirB0W8xu2Hn2rqdC8NfKJJ4zgdTW9HoEbx48kYB44rzquYwpysj6bCcMyrU7y0POU0mZT+8Q59cU86arckMDn04r0T/hF4XGWh4+lH/CGwMMrEB07dax/tSn1O3/AFXqpaHnR05clVjOPWozpq54bAzxXokvgaNRtWI89O2PyqH/AIQdAQwj6e2apZnRsZT4ZxF9jgv7PB5A/PvUkemLt5HXoSa7pPA6k5EfarFr4GjLAGJRx3/nRLM6KWg6fDOIvscNBp7E7EiIx0OK2dE8OzSsCIjk8g12dh4IhLAMgPtXS6Z4StYEA8sA9eRzXn4nN48tke7l/C81NSkcbYeHJyqhYccccVu2Xg+QxgyDvzXV2mhxEhhCMduK1oNJXaBtHPYCvDrZlJvQ+uw2SU4bnMab4UjVBmADn+7mt/TdIis5A3kRsdpGGUHGeK1LbSNwAWHJY8cZq/b6ThiZQyAHkkY5zyK8yripy3Z7tDAU4bIgWea52KLG0TakSgRWSIfkTaDkDOT1Y5+YnJyeauOl5dYFxcnbneI1QKqnGOFUADpVu2s2WTyLSAkEnAIBIHvXUeFPhD458WZOi+HLmVUH7x1jPy8Z5PRRjPJwOOtefVxEY6tnp08NTpxvLReZytpp8ePkTnuwHetfS9EuLpxth2r6txxXawfDjw7ooMeoa6k1wgG2y08LcEkqDgy/6tcHg7d5B7cVS8f/ABA8F+C5JL53t9DtlBWK2+3GSdQByGfglj3wFGc4WuT2060+Wmm2/wCtjpdehRjzN2Xd6L8f8vmRW/h+30+OC8kgaSNuGLMFBIxlc84IBH5g4qHxf8QPCXg+0e+1S8t7S2j3FFfktntjq546dOTjArwT4r/tp6Xpsctt4WT5iSBcXHJJ9QvU/pXzX8Q/jR4w8d3b3F/qs5B4DM/zH2GOFH0r6XK+EMfj5Kdf3I+e5+c8T+J+TZLFwov2tTstvme//GT9vfW7JbzQPhne3Fl9qieG4u4ZNlxLG4KuhZeY0ZSQyqcsGIYkcV8xeI/Emr+Jb1r/AFe7aRyx2r0CfQVmMOTIQWc89f1p0fOQwBYCv07LcnwOVUuShHXq+rP5xz/i7OOJcQ54mdk9orZdvVjsfMOM49KsWNo905w2wKMvKfuoB3P5/wCHpS2Nq0r7t21OrFuAf/rVu6NpD3cix3KyrC7ACKNAXfuPl7kjoD0ByevPdVqqCPJw2GlVmrGp4T0h9Q0026IIbcsPPnY/w4baSAeWIyQvb16mvSvhB4N13xHcf2NoFnNM0sg2faUcCJQNqryAX3dcAhcAZ/2YfCHw81HVLFbOztXlDjbb20QDeYxwB6F8seMfeIUAYxXsOnReHPhz4Sk0OPV4Rb3IK6rdtdAfaRyXiVlODAvCSMuFkKmNSV3F/ksyzKycKesm/W3n/wAD/gn6JlOTuElOeiS1e1/LyXd7/OxS0u18KeHvCmo6FoF0l5PdSeadUW43MSmFEVv8w5c+WpkBBAUrHn5ivS2firxFqum2vgnR4/sGlImwT2qGI4CBTksGOTkfIuTwFAJGDyEGtat8QNci8MeE9JLWoA+zajOI4/IJCgPsA+ViAUUDBUFSo3AEe7fsm+F/hrNfa1ffFDW9P0nSbDwfqGrabq17eKskUsChw7AjDB9pjiRTl5Z0G5sHPz1aE3FcyvJu9t3d6L+un4n0bxNHDXlF2SVtFppq18/L1YvgjwSvhDR2HiR4bGVfLmkF26NmMkMs8kh4jjVQ7FcjGWL9q87sPEXxE/ap8cDwV4L1K4XwlG8c0tuxLRyqjEC6uQq8p5ijZE5G5lVgAACvMeJfiB46/aY8W2el6LplzHpm2VDZ2900Ud3HlWLTO3HlrtBeVsA4JOBhB9OjxT8G/gP+y5o3hP4Y2iX3xBa/mu7tNNEW2OJ40jnlnkCktGrKgVm+QBWjTaQ7VLo1cNO9r1ZbLS0PN+fbscVXEwxFNRv+7T1f83kuvKutt2dl4KXwn4E8G6b8B/D/AIaF3qczNaWTWdwSyyyEGSRugZ2y5ySuApUnGXHo48O67+zNAPhrryHV5tTuJX1+AyCBI4SiGOOPcNytzu8yIkngfNxXzz+zxD4r0yC51bSY3VtSnaS6125iV5JWyf3VujD92gG0bj/dUDnAr1vxVqv2fSlTWtcutQvYLYC4uHUySNESU8sFf4yCRsyMD0BOfBruNOq435n+vdvv5fe+3p06FSpG7XLB9Ou2mnRfj5HA+K10+91u3nW4caVAQFSZFdlZtwWIybVD7MAGTGCRuxha0NQvPEnx70O3uvEt3JDpPhyA2gjhc+ddWo4V2wSUCdCcg/cxtCisae41DXY0Lf6PbWYcpC8ePKI+ViWKgySMCvJxsIGADtFaPw38eSfCrxak+pxWmo2skggn0i4mCpbwSYEkkpJwjFWYoRhtxQ8lcVHNKKcuv9fj/XY9BwU4qMV8P+W1/MsaU2kafqQ06yhNrbQ2qrbokWf7PQEgOMD7+EAAAB+Y4Py4WSObTfLj1DVbUSO+J7KG7TKQowJM05xjnb6ZbIABBCG14v8AhXp2g+JEvtI1eG5s7+0OoeHjqCpsnt5lPl3VwpUquxQyMQMl12jFcxJPceI5nsrC/m1SZjH9tu/s3l+bwEWV8jkAqypHnHGMAAseSajO6T9Xr/X9ep2UVa0tP6/yMr4kz634kEZ0O9uJGeXzHnnYMpjOQJ5c8Mc5ZUyepz1y6aPiz0eVNPSRrW68x2Z1JmvJuWJ3HJKghRvxjDYCnk10+keHdFtNNeO6uJHjuQVR3dg8nzEHgHPTqx6Z5xnbWlpngK0u786lHpyXWIA2nWEkxVLaNBu86TkYAJ3/ADZx1IPAOvPShTUHsv6/rt+BlKpVlVcor+v61ffbYzvCnhVdWTfdxbmUGZTdKBBbRcAzSrk/u1LJheshKj+LB07W7eeC2hs9IjuLVblRY2V7sNxqEvKC7nA4UBSMAHAVmUE5LNe8QrHa+H0sLSCe5iunzm4tiW1KflRI4yCkaNv2xg9ACcliRzd60lkLq3SYT3ciZ1K+upNywgEARJjIY4VRnjIGF+UZbjlJ1dX8l2/r+tdumkktF9/f+vw+4ZreuPCZrbTNULv57DUbuJQxvyR8trAOwyFGfujr83AOd4r1S/8At/8AZ11M6TWBzdR2rMUtEJbyrSNiSPNb5iztzkO5wAzNa0m3vH1ldL09YP7XkkYWbSt8unxY+a4cn+MJ8wbHyDJ5ONr9A8J2Gv280Om2Mn/COaKwW6uygRr66ZsM5BGFL4xk52oCRnHOkHTpvmey/X/PouvotaqKU/dWje/9fr+rIAr3GnQazqrM8NvH5GlWk8nmIm3PA/hEakEKTySe+zB67TV1TwV4flvLi/8AN1q/tgYTJkiCM7g3HI3upIz1CDjrVfTfC3hPw3pEvxi8WWhmgEhi8P6Yr+Yl3cK45jX+GNCqqWPXYF55qLwnJd+LNTn1fWr57WJEN5f3h/eLDCDhmHGMnO0KCCzFRjnjCtUdW76J6/5Ly792bU4RjFpW0/rXzf4I4650jW9Jf/hYrx77iV3i0yQZ3xkKTJKvbK5CquAAWJPK4orT1/4gyeIHutX0rTntdPspPsWhQBQWaTnaoPGQozIcZBcrngmivQg3y/vIxb83+HXb8zilFyleCdvI+qdF0bw74eVtVa7nurrVkMV7qxO25uwT8yo3/LKE4KgLjK9zzXs3wb8O3F5Y40C1Ed1BHts2iQR2ulxkHMvTAbsGOWz0yeK4L4X/AA0vvEmmXOveIrQ6XoNpcqj6hdHktgkrnALMQAcHAA5PQCvQPEnjOO4s4Ph94D0gjRo4vMuYYkxPqkgG1TNNyIYAMku2WbOEBGSvZTi0nJ/1/Xc+RxVR1HyRevXsv67fkjb8Kar4N+HmitYeDL22vtUuJyl/r0gaaS5lZ/nwRl5WOP8AVgjoNzKOar2Glxa1q99rusXVutva3OybUNUXzXaZRgdFALBmZViQcYwAAWJ4nwF4v0C50uXW4NUgfSrRmt5dct0MdvclSf8ARrFckGNW2oZmLKWyMSSbsaOr+LdF07Rrb4ieOrQaD4LsnNv4b0rTi0+oeILohmkESdFUsTukYnnqSflHQlff+v67nFJWk7N3fXr6f5JfMvaRoXhye31+1+HzT2OkPOD4p8QSTPHcX0pA/dtIeCcceWpwg47jdQ+I3gGw16yW202SSzijgxEzNtjRVXDdRl5G4BYk4zwOaiu/FvxB+JNzpuny+H7LRrH7SPsekyMzeQN3DSMuQOSC0rZOeRgnA9k8MaJaXE1hZ24827eEFWEuYhtwGdQTwuSSD1xySDxXNKmq2kXs/wCrd2b+1nh2m+utuvq/L+vXy/4DfDXWLj4jxeLdUiv5LKzXdbPPbMZby7OFTC4JUAAnJ6dSckV79aa3p0Govo1lqkWo6lBKFuR5RMNq3B8tcDEjgEZwcA/o/NluTw14IMk02wNf3rx7VjjHBAY4CqTkcc8YHGadb6jb2aNZeHLqCXUZpNst+Ii620eT8sIJ2h+nPPPau3D0vZR5e39fNnmYvFSxM+drpZL+tkTX/h+BZk1XX1gub2IeYI7jDQ2i/wB48Y3fXpn65xb2e4u83sstwLW4O5E3NG1xxx15RBj0BI7c1sf2npVnPHZ3urRyyRgM1jEgYgno0nqfQZ+vtyPjHxBcWQn1bxVatZlJC1tZyMZH+z5wskqoAV3DovbOT0q63LGLa0/rr/XyMKClKaT1/rohvifU9Rg0eQbLtYtiFLPSURbm5yQBFEZSFjXuXbJOD3rzTxB498XeIvGqeDNQ0tYdObS2vlWORZEVYpFULvxtldWJJbcRkDBOcjttU17SLLS28WXMqtFJGxPlRkqygAeWDjDdcH16HoFXF8ZWekabFp3iWOef7UYFtSq2MsqqZG3nlVJHIOcAdFycVwVJVN1sj1aEaSdpLV/n/XUTT7vUTG6aPOBZxwqtxdyBmcPJ9yNAASSR1HQZGTXUeBvh5FfeH9M1zxZpKW1+kcv22wMIKlznMzOoG37owehU4+YKGHOfBKPxDovjvXvAGrXEJgsWW60/UYLf9xHbsWzIcgDeWz8vP3TnIXFeg6p4vsLjWLLwtrKzQWl6jSW8klkVW5EeCd4X/V9iEYlyBk4rahRjKPPJ/f3McXUnCbpw9brtb+v6ufLf7a/wC8F/E/SpG0W2MElwwty7xRxmUsQC0W87nwSFHDNlgOByPxh/bB/Z41j4e+JrhNNsoZbOOd1iht0RltzyMNhiTJwflPI74IKj+inxh+yx4Q8XeJI/ijH4atw07KmoQ3Nh50lxCBkC3BYCCQtgkgHdgZBIBr5c/aP/AGHPhHqHjnUNe8HfDuxbTzYlLuwt7wXE0FwcqTGhXYC2CDLxtdXC88DqweJr5ZX9oo6Pp+q8vP8AIuNXDY3D/V5Sv59vI/ns1Twld208k18rpJ1k8wkc9RnPOe+K5+5hkikZCrDHXJ6fWvu39s79iLX/AAPfXnivw3okkuh2kfnzy2tsWitEZsbR1JALKN57nrgivjfxL4ZkSVzFatHEORuP5k+pr9DyvNqWOpcyfy7HyObZNUwcvd2ZyyKG+SMYz1Y0wrgnAz/tGtBbAhcKwA9SOar3NpKp+VMrXsqcWzwXTstSqelJtyc45+lStbyDHy5OegpMKByOau5g6d3qM2lRnpg8Gug8LfE7xf4UdWsdTeSNekMrEj8D1FYLYyScZ9qQjBzkVFSlSrR5ZpNeZvhsVisDVVXDzcH5O339Pk7n0F4I/bAS5t49H8YW6yQ7dnl3ieYij/ZPVfwIr0fwlrngjX7pdR+HPjW78O388flu0N4fKkB+8rbSCUP9zDZ6GvjfbU+n6xqekSC407UJYCp4KOR+leDieHcNUbdF8r/D+vvPucv8QcdSj7PHQVRd1o/8n+B9xftD/sr+P/AMlrqPxB0PwV4rjvbJX/tvwHrtvIyyGKNmjlNtmNHidzE6mMfPHINxxurxaT4SeG7qdxbeIX09gDsh1a0ddx9A6Bh+Lbeted+Fv2h/Hvh/bBLqBlhjJOC5BBHOccjP4Cu70H9qfT9S/c+IIRJu+8LyEOM+u7qPwIrzquAzXBtqmrx6W/y2/BH02Bz/AIYzOKVWoozf8yt+rX/kx0eifsb/ABl8Vb5fAXg//hJI43RXl8OXcV6oZ/uqfKY8kkDHrxXofif/AIJZft3fCbT11r4i/sneOtOtSxBuf+EdmljyDj78Ssv61wOk+Pfhzq00N/bxR28yPuhls5sFDnqM9D+NfTPwF/4Kd/tlfAdbeH4Vftk+M7e3tQBa6Zq+sPf2cYznAt7rzYQue23H5150sVileNebj/25zff7y/A+ipYCEuWpgvZT8pSlG/o4qSXzTPm1vAmp6LePp2qaXNBPGdskE0RR1PoQRkfSpYtAkU5Ns34rX3n/AMPhfi78QbYQftA/BT4VfEYySmS5u9T8JW8NzOT1LSQgKv4IKdeftS/8E5PiFD5/j/8A4J2jRpHLGQ+DvE8sXU9twRR9OleJWxOIjLRxl83F/dJfqfS4eeJhFe1wkv8AtyUJr84P8D4PGjAjO3tx/wDrqR9HiDnygQvoRk191/8ACNf8EdfHttHLbar8WfA80ox5U1va6gkf/fO84/WqS/sof8E09cn8rQ/289UtCcFRrXw7ukAPuyqBWDxeIW9N/Jxf5SOqOLwaXvwqR9aU/wD21SR8PvpfXAUAdTimf2SADkcfTrX3RL/wTc/Z112Uz+DP2/fh/cRbuVvbC5t3UfQ9Kpaj/wAEwvh/Y7p7b9tf4YzKAcq2pyIeBnptPb+dQ8fKOjhJf9usaxeVSf8AE++M1+cD4nXR2OMAgZ/GrEGitIR8m4/7tfZlt/wTd+GkcHnaj+258KoyRkIurOxI/Krdh+wZ+z1pbgax+2z4EIALM1lFPOBjOBwBUTzGVtIS+5m8MRlafx39Izf/ALYfH+neH8bd8ZzjkAVsW2ipkbV6gfeWvr7S/wBmT9gzTokOv/tiXFw+ATHpXgq6J+m6Tin/ANgf8E2/BpaBJfiJ4rYDhkW0sYifTLEuB+tcVTF1ZP4H82l+bO6njMItIQnL0py/N8qPkq20OeU/u4GIBwQq1s6F4J1rWbtNP0/SJ7idz8sUUZYtj2HJr6Sv/wBpb9kzwXiH4e/sj6NK0Q+W78Va9NeAj1aIbUJ/GsHxB/wVE8X+F/NtvA134R8GwGMqY/C/h22t2P8AwNlZ/wDx6s1LF1XaMV+L/JW/E2eNqwjdUeXznOMfwXMzmPBv7Ef7Svji1j1bRvhJqy2D5Y3t/CLSFV4yTJPsXHvmt2T9mL4ceDWI+LP7QehR3MWwHSPC6vq049Yy0e2BGGe8nr1rxH4qf8FAtV8asT4q+IWs68yOWVL6/lkRGx2DHA/DpXjPi39tW6y6WJjjY8KWfcw/Lv8AjXdQyXNsW9Iv7uX/ADf5Hl4vijAYKN8TioR8oK7/APApP8on2jrHiv4CeCrW4g8B/D153fYtrrHinUR5qKPvH7NblUUn/akf6V518Vf2xI49PTR/FPjya8hhBaPSraVY4FA4AEcYCA8DGVz718N+MP2l/GPiJ5EbULh1Oc5l2L9MDrXB6r4s17VXJur5gG6pHx19+tfQ4HgWo2pYiVvTf79WfA5r4sZZhU1g6bqSW0pa6+V9F8kfTPxM/bs1cRTWHhsRWKkEMY+ZG/Af1OK8B8YfGLxZ4svGuLvUJSzHLSSvub/AVyLxvw0nfpnvTVzu5H0B9a+1y/Isty+P7qCv3PybPeOuI86m1VqOMX0WhLJJNcSGSZ2d3PJZiSfzproYwNuNxHPfFOwEHUEn0oAB6ivYWh8nvvuNjVfMzu5xzmpFgXaXZujDPt70ka75RgAAcktWpp2mSSSIZId2Wwqdc+59/wCXX6xOaitTejQ9o7JXJtM0wyGNUhJaT7sSjJJ7fj7njGSff2P4PfB06pbya9r11HBYW8CvcXDxMyKhPQDILBmGFUfNK/A+Uc8/8PPAYt4k1rXAiwPNGP3iFi43Y+u3IIx1dhjIUMV6HxvrlxbySz6SbmKxiZGt457j5p5fuiZ0XAyMvheBjjlU2j5zHYmpiJ+xpO3d/p6n3OVYGlgaP1mvH0X6v+vI9Lk1jw14WsoL6SIXDnzoksftmxokXduztycAArJIME5MceMl2ytH8QeK/iDcS2WnSNBYSLi6WchYZNpXb5n8JSPapRAAEJCgbgCfOvCOgeJvE7XOtXkVxfK8v+lTMpKOw6AtkBeCcDj0Havpn4R/A+XV9GOpeNIYYdPspAtjoTTDEzjJDzDBM7EDdtAwq4yOFB8HFU6GATcpXl37ei/rzPo6GNq45LljZPZd/V9F3+42vhl8NtD0jwtPKk8Vj4fhIjn16cusmq5G2VowR+7tiSAWC75AAqYV2V2XPwe1HVb3Uf7c0p9M08SFri3uY9rGJCR5kudxznBWNW+bMYGTkj1e10mzuLG317x2sVrp+nyAw28MZkYPtzGGQffY/NsUdNpOQA8gsaTZ6lrFt/wmfjxYNN0a32jSdEjmLP5gVd9w5wQ8jHsR5UQ2lQW27vAjjp80pRer6/1u/wAvI66uFUeVTWi6f10/F+d0ch8L/hJ4bbThP4ntLfTLSKeO4h0m5jIvdVVcGJbsI2yK3jOZRbgEAkFmlYKR6d8Cv2e4v2gvjFbm48MyXWjvdPMNI0meK0S/jgEai3VpAVigxGo2gEyBWPTG/A1TQrO58Ri38XW6TRrbM0cMb4treAqxVpeu4jptOGckAMBukr3zQfgT8Rrv4fWd7pbSWHhKW+iupLuWJJJbqZYxhWOd53gbfuqrfKv3QM4VcW56KT16+XZdde/zIeGdH3pNX6dl6+a7Lr5jPiro0XgvXb3Q9N8MpZRrOpsNMdYpkhCruEcZD7QmQwG09Cc8V5tqukOuy186Rzas8sibtwiyoMnJPzOQqYBxjg9QBXVfEa6aO7lhh1eO8lggGTKvzQ4bOCxyS205x0UY4LHjkJry9Nm0qsIntcAyrGu6XceQgHDNlV5yoXnJVs48mcuapaOnke5hoKlQTk9er/XUwI9Zh0bTLu38iNbhVBeVJMfYskptbBIeRnYkKcnJJBySUx9L0mxu2hvr7T3mikZmhtpZ8u3zKzSytk7QBzg8ENgckZ3orKxsLvCRxyTva/vIrp90Vvu2gtM4DGRwR0CjPCk8gDntT1OTTrhbDRojdi5w72u/Z5qh8bpsMxEQDj5c9VOBjLtpK7Vo9TqoNK8nsbeoT+Kfir4Sl+E2kxvFILiS9TVvshDXCAATRrzlbcKuUUEDKsQfmc1Q8N+HoPCMEvhWC8N3Pcy7ZrlYRHEicj5VI5GAw6gZ4GFDZxf+Fh65p+jRSeFtdt0tTfNbajeMssct8wRtwX92QYg3yKmQ3KsVAxjrbfwzeWl1pkqWErXtzbRXMNjBIreVH93ZJ8/ybdu7a2Scg8Dbm+SdOmlPSP5td/6svwOWrV55tU1eT/Dv/XV/Nmv4P+Hd9rutG1lntZrr+zPNhtJSVCQxjczOMkBRgkDqSMtkg56KGJkgcPPJcWrREXUc0eJ7mZWG1WA5wCFYDtkH72Mcv4J8601p73XtR8/VEfa5iB/0eLHyRx9fmZcHnIUevbftL/VrjUJtH1GX7L5YDsqiQE7hnZk9CMkFs5xwcMSRzVb35d/y+XX5ig6ibm9n9/z/ADsiLXPFNxfy3kd1cQeelsUaeLcqWqgcoAASABgEr1PyjOSTyA0m20S0+1zpdC+mxJpenyIS7l2/4+JBkhuG+VMgYAY/KBv7lPA0KRR6tq2nrO0jD+z4E6XrkbfMKjrGOFGPvNuUE/vM+a/FjVdVibUE07xTayTXEXk6jrm13iSDIEkMJjDFQvRpFxuYAAnIrOlDmfJF/wBf5fnsurO9VeRczX9f11K0NhqeseK28FaYRMb6ESapcSESrFGDuLSnOfKyDuGQXOOnArfufGFrql8vgnSVmtPBnh4pJfy2xxcalPuAzzj52UFB18tMHPLZg0zS7jQvAWnR+EYJbTR9UtI9Rv8AWdRUA3A81kJHXPKMqqpIJAJHGK5TxVrGleItUTw1YJJDp8btyjSOxzwS2D80r45OM9VHHBp0pSltovw7v1touy8zWnWpztK97/j2+S/Fk3iTx3c/FzxRatakIqRRWmlaRZA+XbRoSohUdVweuQCc7iOTWz4xTTZbeT4KeCNRRFty1z4x1mJQIYioyy7yMbUUED/aLHHQhksS/DpJfDXhxEm8X39ubcuoCvpUcnOQMnExVuxyoO7+7ur+F/Blx4jvm+EPhO7BgsSJvFmp24wpmTk27OeiRj73XLc5AByN04rmWkY7f/JP8orq9S1zSXKtbvXzfb0W8n8ii/i3QfDtgnxS1W2KaPpJFr4R0osQlzKfuFhgYBJ8x+7YA/uAFc1+0F4g0vxpr0GmeFVQ6doUwSycv5iyunBfjGNxxgADg9OKK9LD4DC16KnXjeT6NvRdF69X5nHWr4lVGqTaiu3Xu/62R+gvifxO2uLFrXxItZ/7N0lQdE8N2qYi3vgbjFGTvfOAAdwXlmLtjbW8Rf2trkNrYeM9Ou7PTLlSw8I2t7NEdQZiAz3nlNuK9VEbNtxu3bjwGeE9N1PS5or69M2q6tLIGMdrApIlPzYU9Bg8ZOFUdOASeqsbbSfCt6NT8T3n9qeIruYtOkWXhibDBbaMH72M8twMjnqRWjUlt/X/AAPJHyLmlJK33fp595MrzeH9G0ltL1j4haZ51zsJ0jw7Yxt5Cxp8qF1UBYoVHAXgnkAjOG6Xw78HZ/id4+sviJ42a8ng0q2aKxup2VY4SwCrb2tuDiPAGC2BgDnn5Q/Q9OtdLs9S+KXxHliMpiiWCC5uW2xBcKrSSNuZ8ZJWNACWYADOSe18JC613RF1a6lvdD0QK0drJCnk3s+cltgk5gDckscOAexwKunF22v+v+SOWvUa20ffovTuzoPB3wT+GmoQXPxB8QWcaxWahLy9muC6LIOQhJwJHBHHHGOMZJrodM1271VoV0uwvbbRxbIZF8rZJ5K52g9znHC4FcXq/wAPIfitqGi2+pW19Z6FoIA0vTLeV3UqpBL7WGGY4GZGG70wea659dtrGB7Oy0+PybZwgh/5ZxAdWcjPI7Dqce1dUI04xtBWS/H08jz6rqSfvvmfbsvPzLV7ceJvEEKpJcxafo+MrYBV8+5A/ikYduMAD5fqTxLo9mbAG0W7CgxnyWtV5UD+FOBxjjd7dqxoZ7XxbrFzcNDF5SN5n21/l2rjHU9F9Bk+oqzb+JbS8dtN0i1b7Kr/AGea6gOya+K87FbnyogW5P3ic4DHpaunzP5GbTtypev9f0zQi8QJat/ZvhCCPzo3P2m6niJSKTj5c/8ALRh6dvXvWBrHhu7t9G1KeO+hnkuLxJr651FTtuWeREKu+OBjCjA4wvHWusspLDwzp7eIPEWn/YNJtSItN0m1hM11esOT5caZIHoCST95yvSoNN8U+IPEV9FqD6OlrBPPlo7mfdDYxLnauFylzdc/dTKLx8xxk26XNG03Zvp+v/D/AJGcakoyvBaLq/y/4b8zH8V6Dr82npoTJab5p4kgidEKoobdu+YYCgY4xnP1JpPE3hS91LwlctDcxxWqEeXJCnzSADkjaw4xjge+CMcr8UPGlh4V8WaFaW2j6he3kkryPbSxl1ijADB7hlAVQSc4PTbj0Bba/FPw7451yTQraWUxCHaWuLdoftJYYLRhgD5YPAPfAPQisXQjLmV9dradEbxqVYxjJLTe/wAyv4ttNb1TQIhp1/8AZZWSIWhW3d4zLyQXWPlgCOg6ZJ7VxUvw/wDjLrdytnO5kjhZ5I5p4vmlnOGLA9EHybQwyoPXzCMH23wlo1tFDbXH2SMM67FjeLcUI4PX2BHXua6G0bTNKjg1bV9Xit4i6rpyS5AkYglcDkyOQOAAcBQQOa0jgKldp8zSM3mP1ZOMYpswbnxdH4N8PWGpfEKxhh1WW3EFnpcV40scGcLgOEBcdMvtDMWAxkgVzHxR+D0vxT0vT9VXV5W1CyjV7GUX7pGkbED7PHEkbeRHgFiwySVAcMARXPfG3QmPiDSvidp3iKa8SPUfKnvoE8xLRmbaXmG0lotny+XkH5ixIIAPrunFfDXhbz7O6S9nmjBhZSI0lZhwykDAXnkjJwOB2rpd8U505ppR69b73/y6HNZ4aEK1N+9K/p2tr+Pc/Pf9sH9mNfFOrR+G/iZp8F7ILaW8i0OB7eKWS3jZgblrfec5wpLA7sAjaoBDfmh+2h+x7aeHppfEvgvTJ1s4kDnTZlzIgOTubCAKOpAPUdAOcfvp8ZfgRoHxm8KS6jq2nQQa0lqscl1YvsLKDvW1E7Yk8svtdz8pwCcckV8M/H39lTxtrmi6vff8I9dutvBG/wA+nmZ5uFzl8EbQpVyeQS+ACVxXnRrYnLMUrXt+DX6H0+Ar4fG4dxqNdmvPy7/1c/CrxB4YuILhmW3aMdDkdT2rClsJZFKJG2B1KjOB9a+5v2gf2I/HVxr11Novge7DwuGljKbFwRkOzueRjk45x+Q+cfiN8INV+Hgm0vxKt1Bc87kS0wjH+6pJ6A9Sfyr73L85oYqKSevY+czTIJ0puVtO55Cbe3h+SGPc4HLN0WqU/lK21DuJPzMe5/pXQalYLbq8UEA3EEsy9iazDpwLAMAQODx1r3qdSO7Pk61KdOVmjMYJ1ZMfTvTtgON6kccACrc9tFbSsSBI7A7VA4X3quVL8KDljyT1Y10KSZzcrTuyJuvIPvTQig8np2x0q4YYbZdsoO9hx6CozHEF2hiSe+OBz2/xoUrkypxe5DFbh+G4Hc4qRFdUyoOAeSKkjg3TGJpMDqN3Gat/2VJGo8y5UkEHaB/niplNJ6lxppK6RWR5gB5UrIy91Yg/hWlaeMPEekOIrTVJQFPCu+7j3zVJbbDsqvyTgsf5Cop1kt2KoMHnLdTWcoU6mjSfqb0cRiMPLmpTcX5Nr8mdVp3xl8X220PIkuGO7JK8Zre039pvxHYqIZBcJgAAxTZH4Zry93ZRhSeuT25pArMm5z8o61zVMqwFVe9TR7GH4rz/AAztCvL52f5nuGnftYX64869ukOORJEDmtq2/a6O4GW/hOOm+2wTXzvuyMqvToOwpvG3k5PU+9cM+G8rn9ix7VLxF4lpae0T+X/BPpqH9ry25/0izOf9pl/rVy0/bFiThnsW7ECY5P618sKkkrBIhyx7f1rS0xIo3CzPGgyfMY4yF9eSM57f0rnnwvldtjqh4ocROVvd/E+krr9sJnbdDNafL1LOSf8ACqU37Y0ke4/arXPoM/414Tq2iJpc/kSOwZ4UkMbxlSoZQwBBHBwRWLcWsjs0cSK2W/h71NPhnKZfZKq+JvEqvZq/zPe9Q/bO11gXtdVRR/CI4M/lmue1H9rLxdeB92uXzk9SoCivHTEYX/eHGDg/4CnByx3Ku38Old1Ph7Kae1NHkVvELijEfFVt6L/gncar8ffFWoMS01w5Pea5JrBvPiH4ovkLm5CBjkbV5/WsNQN25zihyTHsC8dhXoUsBg6PwQSPBxHEOeYpN1cRJ+SdvyLVxquo3v8Ax830rkj7pf2qszM7FgxJJ/HNRnePlLZJ69ql8zy8EYLHjkfyrqUVFWSPJlWqVG3Nv1eox8xthm9gBSK20lic5HPtSISx+bue1OPPQY56mqMU3L3kOLBgSWOc8CgKMFs8YoCiIdO/c05IJZptozwuSfQVOht73bUi2mTkfj7VKsbBMKOcc4/mafHAjyGCH1wuT09zWrZaWZYgiZG84UAfM7dv89gc9cConUUNyqOHc3pqRadpzMyzlSzt0XGSSf6/4133grwjBaWMWra6hUTFViVhkYLYBPscdOGb2AY1d8CfDa4Yi/1aBkjtJF85ucKG5VEAOWJweBySeoHI6+ynsfDl5NrWqbYb2zQNGYm3fZPmBGzGAZzjGeBHlercJ8/jce5twhr/AFsfcZVk6owVarp67Lu35jv+ETuvDlsfE2qzLFfrE7pHO+TaqACAdoP7zLKMYG3hBtz+75Rbf/hINSE0rNGsqkxRSNuKRr1ZiQBtHdsAZ4AFbdwNQ8b3E/ia802O2tNyx2lgrYMm0ZBLkEgKDveQ+w6sor6D/ZU/ZI179oTWB4h1+cad4ajt7ma2l1ABRdm2jLK0qglo7dcYUAMCUZuSGI82eJjgKTqVn722nfpFdz0a1NZjJQo6U1rd9usn69Fu+xo/swfCu58SeEbG71RZLSwsXna2SWIxqxYEqxUAsz7IwI2baqs7E56r60LZ/EyRaXYPp9uYI08hrSaRYVXBMkrO3UjJIJABO4ksGZk3Ne8XyR/D2HwHpunxWqyToStreboTEGZIxIxwOAW3OACfNACkHEUGl6NBZ+F721s7i5s4rhx5uYjFcX03QuFC5BChikfRFVWfaqBK+MxWIq16nPPTsu39fj5I+jw1GGGp8lNPtfv+H/AXmw0Twpo93cHWtX1ObVPIO1pZGbdeS9FWKIn90jYBYkbmCZf7oQWdT03VtXg1O80uzjl/s60kvLi+EcjW2kRsGKyfNhQzSbvLDEA/ewVwXxPjD8evDnwZ8KW5Tw9HqWpXa/Z9K0OznBeSbadsZUEnylPzvIRk4B4BWM8p8J/izqkvww8S+A/G+qywa34yu4r/AMQ6jaNG8uqwM58yxCZMsb+clptwrfIsgO1gfMxw2GxGJ/eNWpp/N23stNFt5+iZri68cG/Zr3qr6fy327+89X5fO52v7PF94U1WXX9Q1t7m10q2069+yX9wjbr3U3QRRA/KXxG7s5wcn5I85PPvPgD9oLx5H4Am+Fmv6je3ml+X5dmFuVR7KfG4yEqCrM2csBlV3HHYv4l4b+HvivSxAl94eKPLHssNNxs+yQ4BKxpnBmydpJVtoJ5zyd3W/FOj+FrIwaG0cV3A4BmVN8doc/NwpYvIXPue5yxwefFV5Opagt+v9dPz9LG+GwUKlNyxDTa2X8v/AAe/bbuT/Ej4h6D4e1FNC0WZptfaIJFY2sW6VeCOF3cNjIyxBAG7PcZa22qaReG0ngispJFZ2sBIgNpC3/LSZsnfK4U4C9OAMj5lpeBbC68KXd3rutER6rPETbW11JlbdWwWM7Z5diN2M855PBI0Rql74ouXjgJkYSK8j3zBjbqCgN1O/RN3O1cfNweeN/PJqnG0Ffu/67f1591Oi5zTnt0X+f8AWn5ZVvI+oQv4as0OxgWmuCcYjYqBIcfKBggheCdxA4xlNRs4brSZLLTrA2ej3FxtkmVRHNfSRjK24IzhByzsQdpKkhiArdLa22j2emveWsUo0qAn7RIhzcatcbTlFwOmGO5iMKDkbmcb83xjqvim+MFtZaVGmqz2oC2FjMI4dFhByseVJKOW5wCXHVjuPGUJynLb7/z/AK29dt6iaWn9dv6+e2+NDaf2RK1jPplnFe2yl2AQmCwBUtltxOOSCSxLbsbvm4Pd/C2wi1fwfqnhdHu4IWn+1LqMtupn1O9ADPbx5O5DIqqAhz8yIzYzxxnh/wCHknh60Op+IJWkE00c8gliBLzgbB5SA7dqFuoJGW4O4gV1c39v+EfEFl45uxt8RW8gk0nS1uObEKQ++T5/9blRISSoT5uQ2SNKvsuWyd/6+f39PWxyJYiUn7tvn939foQ2mr3/AIe1e1utP0mGPU70Eafp8Cl0sYgFy7FuPMChGJYkjhjjgC5pWmLOgurq9mls4n/0yUqI2umUYdY/4vLBO3cOfmH8R4b4kg0KK2g17V7sNp+rxSSf2lHdpHJfsjjfEhIDJEsuSX6ng4YlQqah4yl+GEJ1m+tQ+rzweRZWDdLNM/K+wgjfjO1QOODksTt53CS2X9f193m9t4y5na+v9f1/wNDd+KGr6j4X8MRWUu1vFGqWxidEYx/2ZZlSpCk/LE5XICj/AFcYbJ3Nx4Vplvpvi3UptJ0mFn0TTy0k0kMbCKV02qAoPKoBuC9CxyTgKa63V7PxB4/1e78DNJLaJsjfWr1pSNq5V2jRlPA28NjOTkdeDh/EbWbHStHXwD4PjRbSJmWSW1Y5Zm6qAvAAwTgHGBgEDOd8NRdKCgvievou7/8AbULnU5v+Xb1fZeX8z6s5+W71LxNJZ6JpHiaay0/R7o29iglwsKt1ijHU/wC0QQSM54+UdfH4e074D2Kaxc20mp+LdXj3aNp7bphpsZAT7S6DI3E8Ih6kkk8EF/hbT9I+Ddta67qmkjU9fcIbLRJlDi1jYErLcKo+UnjbEPmO4k4HIjeLxDpOptMzvqvxE8TsS8pG5dKjOBvPJwQFARcYGFJ6Ira1Ksqul7w8+vm3/Kt2+uy03uNKMZWirPy6eS83+Cvd3vbJgs/F9p4iX4feD5BJ4r1LnVNQ5dtKWRd20En95cODlmJxGGLdTlq/iHxUPA2k33wu8BCG10/zRb3mpwOS1/IAfM3MwzsDHn+8VDEnovQ+I9V0D4K+Fb/wb4PnSbWb2U/8JLrKSmQrkAyQI2WYsWJ8xzk5yOpO3y7VfES2kpvktVkvDHstoAu8IMDGFIO4kgemTg9KVCnKvJStp0833fZL7K6LXdnQ5wpwd36+nZeXd/afkkQ6neWzX1ro+l2El9P5YkihRDveXABc4Bwik/oc88ErZ8OaVd+G7OXXtUu4otQDjc1vdM6nH3lVvvcfKpzgE5PTiiu7mlH3YJO29+5zOTm+Ztq+y8j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f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a imagem de entrada; </a:t>
            </a:r>
          </a:p>
          <a:p>
            <a:r>
              <a:rPr lang="pt-BR" b="1" i="1" dirty="0" smtClean="0"/>
              <a:t>S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uma imagem contendo sementes:</a:t>
            </a:r>
          </a:p>
          <a:p>
            <a:pPr lvl="1"/>
            <a:r>
              <a:rPr lang="pt-BR" b="1" i="1" dirty="0" smtClean="0"/>
              <a:t>S</a:t>
            </a:r>
            <a:r>
              <a:rPr lang="pt-BR" dirty="0" smtClean="0"/>
              <a:t> é uma imagem binária com o mesmo tamanho da imagem </a:t>
            </a:r>
            <a:r>
              <a:rPr lang="pt-BR" b="1" i="1" dirty="0" smtClean="0"/>
              <a:t>f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pixels com valor </a:t>
            </a:r>
            <a:r>
              <a:rPr lang="pt-BR" b="1" i="1" dirty="0" smtClean="0"/>
              <a:t>1</a:t>
            </a:r>
            <a:r>
              <a:rPr lang="pt-BR" dirty="0" smtClean="0"/>
              <a:t> indicam as sementes e os </a:t>
            </a:r>
            <a:r>
              <a:rPr lang="pt-BR" b="1" i="1" dirty="0" smtClean="0"/>
              <a:t>0</a:t>
            </a:r>
            <a:r>
              <a:rPr lang="pt-BR" dirty="0" smtClean="0"/>
              <a:t>s as demais localizações;</a:t>
            </a:r>
          </a:p>
          <a:p>
            <a:r>
              <a:rPr lang="pt-BR" b="1" i="1" dirty="0" smtClean="0"/>
              <a:t>Q</a:t>
            </a:r>
            <a:r>
              <a:rPr lang="pt-BR" dirty="0" smtClean="0"/>
              <a:t> denota </a:t>
            </a:r>
            <a:r>
              <a:rPr lang="pt-BR" b="1" dirty="0" smtClean="0"/>
              <a:t>alguma propriedade </a:t>
            </a:r>
            <a:r>
              <a:rPr lang="pt-BR" dirty="0" smtClean="0"/>
              <a:t>a ser aplicada em cada posição 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 lvl="8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AutoShape 2" descr="data:image/jpeg;base64,/9j/4AAQSkZJRgABAQAAAQABAAD/2wBDAAIBAQEBAQIBAQECAgICAgQDAgICAgUEBAMEBgUGBgYFBgYGBwkIBgcJBwYGCAsICQoKCgoKBggLDAsKDAkKCgr/2wBDAQICAgICAgUDAwUKBwYHCgoKCgoKCgoKCgoKCgoKCgoKCgoKCgoKCgoKCgoKCgoKCgoKCgoKCgoKCgoKCgoKCgr/wAARCAGQAl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PInXfyO3YVMVVmyPXpVeNWX5sYPvVmAFm5PGa889AvWEa8DA9OlW3bJzgcdKisYyCAp7VbaIbegye9c8nqdEF7oW7HAZhz3xTpJhuIOMVCzmMbVORSpFI2H21NitC5a3IXAJGMcVO9wG5U9Paswh4yPlP59as28m8gOMd6iUeo0WvMbHzHpxSmcAAkVG0gLDFJtDjBGAB6VNhlgshQLyD6U115yB1FQNKoKjB61ZgZZRg0NWHuNjZAeRjPXIpxRQPlP44oMBDAgfjmlRMHB69qQW7iBCx4HbrirFtEepHFJCNo4HHNSJIScKD7VLZcY9R5UAY2D64p1pa3FzMsFpbvJJI21I41LMx9ABW94E+HHij4g35tdCssxoR9ouZOI4QfU+vsOa9z+F3wP0Pwhcrqv2gXFxB/rLpk/ixnCjtx/k15OY5thMug+d3l2/z7H0eS8OZhndVeyjaHWT2+XdnnvgT9n+4SaK/wDHUDB5FDRaen8PPVz6/wCz/OvUvDeixaHLFNaaasawyAKFQcfTtn3rbuWvL+/a0s4SMSBVKpySePxJ6etekfDv4VWnhuS3vfHtuZrieXFrpm8K2cgDfk4Uc5OTnHU84H55mme18TrU+UUfteR8L4DJ6XuLXq+r/r5I5DSvh34g8b6mt/ZWAitw20yTEncx64zyT+gr1Hwn8LtGs7dLSW2M044luGX93GMjLH8/5Y9a2I7DUZNSiFncR/uX3iC1ULDHGPugMei9OSB04B4rpdG8QabaxLFb3SsBJiOXyydzZwSifekPXk/mK+TxGKrVdNvI+jUlCN4GFqUWieEbjZoQIljjZjK8YDdOSF/hHufXmqOu3niqbwpaeI7q2lt7K8y0V2RgSIDjeM/w543Hr2rtbnwz4MiSbVfGOpKElkjaTSyd0k6kBg8jA4POR5QIAx3zgcd4q8WaXq84j1JPMtLUBbLTk6bR93PGfTisYSg2rK5EIVJPmf3kej+LdVvLCWbTTLbWrA+dqckjE3LAYyAeW/lWNZadd67M9tpdgfJJ+eeXq3uT3+ldLaaHe+J/Ku9ci+xWAUeVbjjj6dq07i+0rSLBk04R29nCPnun4H0Hqa6KdOUpNpWX9ff+RFXE08PHl3kZ+ieFLbR7R4rWJd5xvkJ5z6k9h7VHB4oitfOtNGt1uLgAh7tgML7L15rE8W+KtZFpC2naBeDTJgW+1zK0ccoyRuL8fLkHgehrnINW1++gkvvD8EFpDGNsVwynbkccDuf1rqhSTuo6tnBPnrLmqu0V0JvGMAsrsvrGoJucl2QHcSPc/wCfwxXGXvibWNX1ZI9Fs2mt7aQfvBEPLTH6Z5rcv/A+p6h4fl1LxDrRBY4Lyn5n+gzxn/8AXWRp8uq/ZF8PeHYD5AY5cnq3U8969KhShBc0nd/gZOtKouSmrL+tzPvLe1n183PlqJZBhyoGfc+wpR4A8R+LNXMHh+9Isoj+8klc7M56ZHU47Cu/8D/CTUSo1TxagjSRsrYpxI4Hdj/AP1+ldpqC6V4djhl06CMuq4ghjjAWP2Udz71NTHundUld9/6/4Yaw8akkpv5L+v8AgkfgjwJ4K+HOjRXd7akymMGSeQDzZT3AP/LNfpyR+dbcHiaw1FBcB0t7Vf8AVRxjBI/2R/U1yN14lsViSfVrsXcrHi2xmOI/7R53t+n86pTw/bZpb0XDKNoZgz4x9cf+givNWk3KWrfVm0sM6ui0R2OteJrW/RbG2jWGNG+XbzuP82PvXMT2c1zrBNrcCSQnncflUD+8e59hVG2mutU1BY4BK20AZ6b/AH/2V6+9a2n2k8F39mjuYUYf8tjnavsv94+/So5bSeup1KEaUFYsapJdTW32OSD95jhgoDEf+yrTLK2vI7Dy0be68InZR7D+prS+329rYSRpaxySYwZ25yf6n2qrczS6XpwkuYwiytloycs5/wBo/wBKwcmnbqaxSlDXRDHvGgiENmjSOp+aRslFPsO596ryNfOTHpaAuw/fXDHJH410ej2uj38Yku7Ty4ivLZ5b2FNnj0OySS7SNTCBhec5PsO/1qbrm21BSS010OTTRkXN1c3BlIP0/wD1Ct7TNIF/Dut5PKUD5gSRx7e1W9B8Itr0zagreXb9UTtnr+da99pVnpsOPNyxIAROpNY1ZzaNYumpeZmvFa2tkUs7VQ4BDTMOtI9yZ7QQSxkYX7w6n6Veh0q9nAMhjMXVnf7qD+p9qoX19pKXy6fEzyvu5CdT/vH+EVnGN9GEp323Mm5mGs3Een6bZfZ44mzJPjOfp6muu8MpH4eiMpsyeOA/JY+pPaoNJt7K2f7XcKJHzhNg+VfYD1961U+IHh3SIzFqVkru2A2wAhB7+9b1JKtJJaWONc9Km1JOXUluvFd/eWDM0hUE8RIvLD29PrUcOrXNlbRy2YiMj8C1XHye5qvrkgE0beGimLlQZbhsEKp7ZHSsjWNJ1iO6jsfDtuWE2DPeFs/jWCp+97z2Ki4ziuVbl3UbmWG8NzdzG8uWGUiUcR+1C+HT5g8S+IrjbKB+6tN/f3FPt7vT/DEIttNiN7etw79cGq+oX1xApv7ybzbg8bOqR1cISnKy/r/I0nKNNFy71rUZ4QNYQLARiK1Tqw7ZqHTGDXAE7BEziOzQcIPVqdpP2e+RZzdK82PnlbnHsKo3QuvtrQ6cny9Wcnv6k1rTp8raZhOSlqjcurixguVVZEJ9yMD6U280C3vAl7DfEkniMNx+JrLW2heZY5ZSzuAC5HXnotdBZWqCCOCPB2/dQH+daxcUtDKpGQSpcraoT8ijgyH+QFPlkljdEt13KRgrjk/WrlyIxETPcD5OmRx07VlXWrQaaTNIcBj8q92+tU5XMFDW5ogJF80Uals/MT0FVTb3V5O0r/KB2/vVQGs3E7GWfCp2Ve1WYb12tmTyGRD0Pdv8Kh3RrGHUsIbuU/Z1Vcdyeij+tWYLU29u8VrHh8cu/X/61c3q3iPUdMlRo1AizwAeT+FbOha/PqE0cuoWxC5/dwDqT71pOc2lpoY+w5W3fUNNstWuJi17EY7dSczMcE/Suo0JNK0yBpEHlxY+8erVDq8jzW8YvmG4/wCrt4+1Uhb3l1i0nI5+7Gp6Crp0+eSb0MKs2otI108RTalL9ggs/Lt+R5uOWq9pb2NlBJFJb4ZvunHJrlp5ZtNvEsopCSw4XsK7XwyLG2t0lvyJJyMAHoK6XOEJcqOb2NTk5mUZNAdrZp7ydtpOUTHSnWCW1iga5bvwpPStrVIFYCZiDjnYO4rJn0OW7ul1CYsiryqA/erSN5K7MpWWiOo8H30d3JgnYqc+9dJrHiYatAuk3cn7pelebyeI107VFaFMELtZfpW1F4gsLiLzQw87HT09q2UpX5VscVSjBe/Lcux3z2eoF9OACjoB1ottceS8cs287s7e3/1qp2MMd6TercbSB8yk/rUItGhmLWwMiyZDsD0rojHocVSaudzb2w8TW8cV2gYomEAFXNN+HtzbBprM7mAJMbcHHtVHwFDJbLHcPNgr0JPUe9eoaK9rrs8Edsgjn/jI6V0U0mrSPMrTlB+7sc74N0yDV73+zr842tgq9bGvaBaaRftb6baLIxxgoOufetC+8Kz6Z4kS5hhLREfvXQdDW4INH0pWubuRZQ6/LuPKmuulRd2mcNaurpxZzujXU2nssWrtsJXj0NFc3q2oalf3hs/mMgmwrkcbQaKyn7smkaRhzRu2fy+7B3NWbOEs2Md6aIhuz1Geav2sKKoY+vFfssnZH5NCPMyaJfKXdxkCmyXe5sKeaW4LOuBUCR44PpWCWpq3bRFm1JmfgZB6kmtFUhjTlgfwqnaMkWDngdKmeYseOfTNTLctCTxcFVGT61Em4NmpvNwfm6jtio3YE4UZyePpQr7ASKeMk9uRT3nAXgkH+dQ7wRtJwe/NMJeVtuMe9KwBJMd4JbqeKtWkjcAvjj1qEWOfmarEEJB5H0odgV7lpMuuM9Kmit8Nkjk+9Rxjy8Dv61e0rT9Q1i+i0zS7OS4uJWxHFEhJY/QVjJ2V2dEIuTSSuyAx8Yzwa9C+EXwPk8ZXMeo+Jrl7Sw+8kManzp/p/dB9evp612Xwu/Z0sdF07/hL/HkYnkR8R2wYbI2x1x/ER6n5R78V6p4G8PXt9qU1podgIQUx5yjKqo6nPfA/D3r5HN+JKVCnKGGd2t5dF6dz9I4b4Gr4uca2OVo9I9X69l5FLQrXSfCOmDw74e0tFRl2CzgA3Y9Se319ySa6XTPD19OiWVwiQAYKxK5CxLkA5PqT1PU9q14fAui+Gp1BTBZgVlIJec46j2z3xj0Fek+HdI8FR2SvpcQ+2MnltM4y8eTyFUfdPcnJY/7Ir81xeYSqvn1d9bn7NhsFh8BSjCEUraJI5/wTbeEfCkQg0nS3udUmk8tHMZMmSv8AD/zzHr/Fg8nHFbem+E4F1P8AtTxQwvL2X/jz09MBYsfxYzgkep+Ue5FbenQ6HoMXlIq+WDhZXAd87jkAD73PYcDuSaqancaZHGdX8TS4EiFhb275d2DYAc49B93pyOteW6rcm47vru/kW4SqS12Nux0S1k0qa/1bVoYIz/Esn7vqudoxmZ8Ejc3yDtnGKztR8eeBrSSXSfA2mPLM1sRJqlwA8kbcAkyEDj5cgDAXJwAc54y/1TUNamWa/vTBZFv3cKt8zjtgd/r0+ta2keHdS1e3k0m0tY7O0Lh2mZMsxAxknqT3pxp33f8AX6+hUqcacbvYrzLNqmoLZ2dzLeXbsM3LtkJ67R/U1tWXh3w/4dmF7qhW4vG9Rnn0HqaljutL8Jwz22lW4mkjUefcHp9ST0+lcRqXiLxD4rvHsvB1nPe3RcLNdRRnZAWBIBc/KnCscn+6a9Cjhfdblov6+70PNxGNlUlyUjqvFniG9uZVs7CMzNGm97WNvuKBks5HT6U2zsdMTSB4n+IWoPEVYPptoyAJIo5J2MM4PZvx5rlJprHwHaousa/Bd6hkO9umWiVuo4/5at9ePauY8ZeMte8QQJqOqXXkwSuFVGcbpCOwH8IGcADj64NdEaNWuko6R7nOo0aU/eleTN74q/FPUdasYNIsp2msrQEW8TfdC5x0PUfWvNdT8RePtS0zZHdJBCh/cxh8M3bIA7Vv2MsesW5dolLA4jQg7frjOWNdT4d+D1vczRa3rzqkakHymByT15/wH4mu6jKjhI2a1RGIpqrFa2RxPhGy8deJdPhs7bT7q53OSZ5s7AM9vX8OPevY/Ang248OrFd3SQsw4ln2Aqp9E46j1r2T9n/9h/8AaM/aHeK5+H/hJ7XRWIA1nVSbW0KjjhtpMg7YjVsdDivtz4Hf8Eevg54Qgh1H43eKr/xheKSfsELNY2CdwAkbea2PUyYbuvavQw+S5rm75ow5Ivq9P+C/uSPnsfxPkuTR9nKpeS6R1l8+ifq7+R+cFpa6/wCMdcHg7wT4fvNWv5CGNrptnJcSkepWMFm+gFex/Db/AIJh/tj/ABKWOaX4XjRbK7AJvPE2oR2jbeoDRLvnjHt5efWv1p+HHwf8B/DjRU0D4ZeAdK0OwjAAg0yxjt4/qdgGT7nJNdE1votkv/Ex1lSR1SAZI/GvqsJwJhYx5sTUbXyiv8z4TGeJOK5nHB0VHzd5P7lZH5peDP8Aggv4m1K6S7+Jv7QWlafH3s9A0KSchf7olkkj2/Xy8mvVfCn/AARA/Zk0adbnxD8QPGmrMFwITd2kEK/RVtyw/FjX2jL4s8LWB/c6e0pHQyv1qndfFOztuLWwt4h2/wA8V7MMi4Zw0bSjF/Jy/Nnz9Xi/i/FO8aslftyx/JN/ifOmlf8ABIP9iKziWJvhlq13g5LS+JL1Sx9/LkUH6YxWhdf8Ej/2IL7LXXwMvnPTI8TaqvHp8twOK9vl+MkynCXMK+wX/Goj8aLrr9uTHsi1sqPDMNoL/wABicU804tqauvP/wADl+h4i/8AwSO/YqUB7T4QanbMi4RovEeoHYPYPMwH5Vy3i7/gjD+yp4h3Lb61420hmHBtdTt5VX8J4GP65r6bi+NFwWx9pib6qKuW3xhZ/wDWCBh36/40nguFqru6cf8AwBfpYuGecY0Nq8//AANv80z4U8Z/8ERbcWwX4b/tByJ5Y/d22uaAHD+gaSKVcfghrybxv/wSC/ar8NkNpdpofiWMHkaPq4icD3W5WID8GNfqnB8StCuwFvNLU+pBB/mKuQ6j4J1FgUmMDHpkkf4iuGtwhwzjNadovybj+Duj08N4gcW4LSq+df3op/jHlZ+JfxJ+EPxa+Cti9j4x+G2uaIIzsN3qGlyR2wb0WYjy3/BjXD6VaNqG67uZGkx1IP3/APAe9fvjJ4agu4HFhd29zE6kPFOiurg9QeCD+IrxD41f8E+f2ZvivFc3Gt/CO30O+uDltW8LYs3J/vMqDy3P++hr5/MfDirGDnha2vaS0/8AAo/qj6jKvFTCyap4yhbvKL1/8BlZ/cz8jbu2l1HTR9lnVUUEHB4X6ep965xIbO1kOnafbkPn5s9X/wBonsK+1/jZ/wAEifi14aE2s/AjxzaeJrRCxTStQ22l5GoHCo2fKlb3Ji+lfKHjHwTr3wl1iXw98SvCGpaRq6rldO1G0aKZ88BsMPmXPQjIPYmvz3HZHmmV39vTdu61i/mtPvsfp+V8QZPm8b4WspP+XaS9Yuz+6/qZ2ntFZoLu5lKR7cSTlcDHoorI8X+HtMnheS3uytnICxYj94/4068+0Rql7q5+0zFv9HsYxwnPf1qfU4tJ03TX8S+Pr7y405t7JW5PoMV5kVybPV/1oerKPPK72X9alnwdDdX2iGJlWCxjT5ZmPOB70N43OopN4a8NRMsUa7ZL1ydo/Hua5i48V33ijS3vZpm07SBxDbRffmH9M1reDEE8scGpQCKMf8e2nRjDOOzPTVBxfNPp+H+b/IuTgk+VG/4RsPs9sQzHyQD5l1KPmlPoBTdVW0ugbMQbY8/LF3bnqam1a+m025CnYzMvyRL0SqENrfPeefMGcNyVz/Oumlo+a5584uW43S9BFpLJ5RYKw5cHjHoBTL6c2jm3sBlupXdx9WratfPuCrxQ4jA2vJ/QCpf+EQjMzyeUY425Mfdvcmrfvu7JjUVNWOa0qG/e5e7upiWB5J6D2Wte01O4kvltkhKtjKqDyfrWwmkW9zAI7G1CtGOXboPpWZcaa2kpK43b+pY9WqWupopxmrBdawUux9q2u6nkfwr/AI1V8SalZPBGyQGSYnKKpySa5rUNRv7y5dNIiaRyPnY/dj9/rVyyu49D8uOZ2lnlX55X7fT0FHLy6vr0DkTS8ixbXV2t6jagduei44X2+tdDfXd01qIbRBI7D7o7e5rP0XTU1SUmMqyMMvOx4X6Vs6ZpDXUUthpr7Ux+8uW4/KpuuYU9irZaZb3Fyibxc3eMnjKpUsKy2979l0pGe4H+skI4UDNaPhfQf+EemPkSAxFj5s79WravLbTrdXmsogiyD52PVq6Iw11OOVW0rIybK+e03F386cj5nbov0qfT0v8AVH3WDnOcPMe1NstBS9uTcXjGCADhSfvVt6O9sp+zQQFLdScyZxmpcuXRD9mnqWl0K0ish5S+dPxvJHJNQF7uykwLUu4HIH8NaMOqWDt9m0/+EfNMTwKq6nqENpBIbe4BOfmdv6VdKGt2rmNWq1FpMtaHexqwvL2XcehBPC07Utct3ZvstwHwTz6Vyl3qd5cWjfZCUizhnHWodKuYLWcI8pKt0yc5r0YJuKueXUSUnJHSukN7ateMPnHQ+tZto13p1+b26bMR+8uMVZtNQtY1aVWACnLJng1r2vhQ+J2SSxIWL7zg9664Qv7p5tSryJt/8MTWl/FrMAjsP3ZcDcQMVv2NpJbW6/Y9rf38/rWXDoEsaNZ6ZHsaPgN61HpPieTQ9YTStegMcjE/JIPvV0qLir2PPk1J6M9G8Lywzw7JY1KbOCf612/gGxvEX7QD8iHiTd0GeK83l0nUdGt4/EmjTmaCaQebAh6A960NT+L0+k/ZfDejRiR7gjzAOCB3zWiSjq1pucM1KpeMNz2ybxzpMWkvZ6cRPeDhx3Irj9Xk1G8Zp0zkjDRZxiqGi6lpuGupo2t540yzMOp9Kz4PGcuvXsmn+GriN7lT88hOQBmtJVrxV3oc9PD8snZDtX8Qx6e8Gg6NbmbU7gkcDds/2j+dFbPgXwwmi3suo3MPnXcrHMxHA+lFYKTq63sayapuyVz+XdFGcH19atwyKBgYqlMH3lF/SpYlZOcn3r9kZ+TRdmWLiVegxn2qKNGcnHc8VG8czkEr9ParFuuxQp7UtkUvekPXcg2g8+1OikKOCxqRY49u7rQY4i25eo9DUXRpYa8wViQOvpSJ+8+YjH4U97dTyfTmhUUDHWi6AcAqgY71JFJHHyzdqhPmbeemaYBIz7jnjqKVgL4u04UY6dqnQgDcWrOW3mkdVjiYknAUDrXrnwY/Z41Lxc66r4pR4LZMMYCdpI55Zj90cdOvFcWNxmFwFF1K0rL8fkenleVY/N8QqOGhd/gvNvocv4E8AeI/H18kGlWmyDfiS7kBCL7e59h+ma+m/ht8NfCXw20y1ttE0mWa8uR/pN4y/v5+nAwPkUeg/PvW5pfg7RPB+m2ml6fFbKwACxqmEjGO+Pp9Sa7fwPpusTTJP4X04XEgO0zlCzL2Y+gGf5cmvzHOuJK+PTjT92n2va/q/wBD9z4c4KwWSxVau+er3tt/hX67+gWXwx0i705V1a6ECxHzGs0XKgY+8/d2PpkDnk1v2fhpLi1/sfwppX2WDcN8kjAvOccbjj5vUKBgHoO9U4fCus31zdrbGR0h2vdzyyHyw3OMnoT1IUZOOg9NDQ38S67ftongSEPMgP2nVrzKRx9jzzgf7IOT3Pavjqkqs3rO/wCSPuOalGOi2JtRtND8LQb9UjkudVJ2RwCQvKzEcA4PH+6OfUimaRplxb37afOFju2Qb7MD5YU6jzOeP9wde+eRW82peF/Aauvhtl1TW5ods+tTL8sZ7rAp4Qcfe9R+FZlto9pa3B1vWbyS2t7ld8yyt++mYr8zDpwSOp7dOnGLajDV6/n6ImFSVSdktO4681htLvFh06JruUqFuJ2wdv8A7KoFY76ncb2tLWF768biIBCyr7Ad/wAav/Zb/wAYMuleG7U2VgrfPKcksPUnqT1rp9LvPDvgiNbLT9PV7rZ8rkZlf/AfTmtqNFySVtf637ehniMXDDq/9fLuZng/4Ywad/xVPxEv8zYDLaiTJXjgHHT6CtLxL4vsI7L7TKo06xiU7AgAklA4wB2FUfiTcXPhLw5D421jVLa4uLtQ1vYrJnyc9Nyjv049680sPFE1zq0kviXTZdU1iVR/Z+npykPfLIOp46HgdxXesOoe89X5fp/meQsRWxzu9I/1udYzX3iqJNW16VvDvhoMCkjpuuL1D1aJDy2ePnb5eQRup3h7X9L0iG80Hwml1LYTXgkgtrmX5A2Mb5CRgtx7D2PArC8T+ID4chi8U/EG9fUNQSNDFaEb1iCj5eO+AAATwMDFZ/hrx54h8SxnydHY2PmNcOqRldrE5yT6YxyfTArZYeUoOc9u3T7xSq8r9lRSbe76L5EuoPa6VM+pajpdtM6zrKWILl1PVSevYcDt6dKg0D4faz4zv2vHsJGtI8EoRhYx23EdPpXReBdD0vx54oW0vjLHZ26+ZLLDHwcf8s0z0Pqx4H6V9m/sh/sXeNP2kmiaytzoHgW1m/eamkOHuSDhlg3f6xuoMrZVT/eIIHXhqeLxdZUKELy/BLuzjx2LwOU4aVatNK27erb7Lu/JHh/wK/ZY134teI4PBXwo8BzavqpCiV41xFaoTjfLIfliXqcfebBABPFfoV+y9/wSi+FPwoFr4o+NIh8W+IIsOLOeH/iXWb9cJC3+tIPR5M9AQqmvov4N/Bn4e/AfwpD4O+GXh6DTLSEZdohmSZyMF3c/M7HHLEk/hXQ3mpxWgIBBPUk1+hZbw7gsvgqtf3qnd7L0X6s/Hs64xzHM5ypYZuFN9vifq+i8l82yWC3stPt1ghiSKNAAiIMAAdAAOlQ3HiWxsFLRxoWH8Uhzj8Olcr4m+IOnaUu+9u9qg/PtOTjvj1NeO/Eb9oW2E8kOhb1jBwplcM34kYFdeKzqnhlanueBhsqq4mXvLQ9o8R/Fe2t1P2zVOnRQ2BXA6/8AHqwg3JBNnB9a8D1n4lavrEzM9y5z6Gs46nPcZMspyeSDzXz1fOMViG25Hv0Mmo0orQ9g1X473c+5YZsZz0NYtx8VNXusv9obn1NefwXKHHzlsD0xV2B0YZBX6A1x/WJz3Z2rCU4LRHWHxxqsx5uyMejU6PxdqROHunPGcbjXOwEDgfhVyByrck/gauNR7g6MOx0Fv4qv1O83D/8AfRq/a+M9QjcYunx7mubhYkck/nU8ZPtit4zZjKlE7aw+I+oQFf8ASNwA710Wk/FKIkJdblJx8ynP868sjJxwOg6gVMksq4xL07Gt4YipF7nPPC059D36w8d29s8T6f4hgmLxq/7mRlKZ52ncByPbNdZovxQvVCpdMsy/7Y5/MV8wWmrXNuwO8nn+E103hb4i3WlXKS3ES3ESMN1vKzbXHpwQR+Br2MNm9SFT3Xyr5v8AB7nlYnKaVSGqu/kfS1tqPhXxEBhhazt3BAyf5GuY+MPwH8B/Fzw03hb4oeDLHX9NAPk/aYcvbk5G+Nh88TYJ+ZCCM9a4bR/iPpt9cNJDGbZGYlI/M3BAe2Tycetd14Z+IV3aBUFwssR/gY5H4ele3DMcJjE6ddLXS66+qZ4ssFjMDNVMPJprVa6r0ktV958H/tGf8Eo9c+Hmn3/jL9mlZfEcWGkTw7qc6/bIR6QynCzAc4V9rYHVya+CNZ8BeIJPEs0XxJtLg6nDcsh0SeFke1YdpEYAqw9DX9B8TaL4njMlg4guCMmM9G/xrw39rP8AYh+GP7S+lXCeIbM6J4lNv5dp4n06BBcAD7qScYnj/wBluQCdpUnNfIZ5wPh6sZYnL2oyf/gL8v7r9NPQ/ROHPEnFUZrDZonJfzfaXr0mvPf1PxwsfDlg909naS/ab5Rne5HlWo9AOmRVa1e50jVylnM8tw52z3TencD0Fey/HH9k/wCJH7NXih/CHjTTPLgk3NYatb5a2vkH8Suf4vVDhlzyMEE+cTWEOk2rrPDnzCSucZY/XsK/K61LEYavKjVi1Jbpq39L03P2bDYrC4qhGtRmpRlqmnf+v0GwTWxufMubjLheJGGefQetWL5tQYRxWYKo7Z2Hq3uayLNrmzvDcXkSv2jJHyrnsPU11WlaHd3MQ1nVy0UKfcTPzSH+lZWcZXuaTklC72J00fWPsSX0r+VEijfIGwCfQVJYaZ4n1pFAn8q1RuN33n9zUN74o81VtZABFFyse75Vx3PqaqyeNWnkAguStuTjIPLH29qtON7nLavJWtZHSzRx6bb+VHIN4X7w6A1wes2Xim/LyXGpNHbhzmXZ8zj0Hp9a6WC6N9MEncjamUhU9fdjUOuaubKzMVxbb5n+VIlHLf4Cqs1pEUGovU4iPWbTRo/sVvbhIyfmdu59eepqdtG+0Q/2pr03lWZ5jjBy8h9Kmn0OBr+J9Yt1luwc29qn3Uz610txocFtEkNyRcXYjBGOUjz6UX10+b/yOmUo2SfXYzdDSxlt/LNw0EI/1VsnDH61vaPDHp53Xl2UU8xQA/M1Z+k2trp05ldFmuMkmQgbUFWbOG3v9SZrVWebPzzv0X6Vn7t7sl3eiNaTX3nQRzWILqf3MK/1psVp4ga4W91Vf3Zb91Ao4A96lhmsdKxDpa/a7w/eYDOK0YdQitdo1G5VrmQArFngVfPOei2/EycIU/e6ly7gR9KW/v5FiRR8q55NVRGNQgQ+b5FuPvYPLmq9/qEa3af2hMJJBysC9BU1lepNI5hVZJ8/JH/CgrohBJrm1OGpUk4vl0IW1u200zWqwnyhkKCeWrJt7qfVLrzZ59sYb93D0yPWr+q6PdXF3+9UCRhkuvQe1Uxp8VlE7QyiSVWIAA713xtFLlOCS5r3Y3xNPcQWP2fTAXc/eC/wiskWmqLZLN5hWU/wmtzQWFzdEXMihum1l7100Hh6xvIVW5C5jOeK7qbinax5tdTSvzHLeHrO9NibjUAwB5O4YrvfCniS2gVUtJQU6NjtVG+sGu9Na38n92nCEHBPFVPCOn2NjdNFeSMqkYwvXNaNRsn1OT3pJp7HpuimxmlMKSg7uev41n/EnwzcSJHqOraeHKLmGdMg4xXPHVpdMubeUSHaeFUd/eu20vxqviWMeFtYt8Ko+VmHX6GtoS9nfm2OCtTcpR5ehg+GPGN9aWX2ZVdl2YTPQVS0K6srXxcNU1ibypJST8x+XFdvq/hLRNI09tS89bfZghGwN4rz3x14cuvHdxY3VjJ9kto5PldSP3pFYVJqMLtnTRgpztFb7nUfEv4manezxeHvB9uQ8sO2aV1+UjsRXQfAnwVPo2y+1SQl5SGufm5JPWsfwlo8ly8D6qAFtE2RLjk85rt9EvgdWWCE4XpvHT6Vz3qYl80tF0Q6qp4Wm6cNX1Z694jvPD+qfYLfw9Zpax2sH744wGb0orjo9VSS7SEuDGgxgHqaK9F1Iyetv+GPDVKUVbU/luAjEmTg1KVTqp5qjG0rMTn65qbzAnUc/wBa/X2mj8uUl2JpWwfw7VEXYYIPfpTTMT1b8aZNITx+goSE3dk32thhV696ltpGLb93Q84qpDGwBJGBVm1UhsMcY55FJqw4tt6lrllyW7c0mctx3NQyTBTt3D3p8TbiNx+hqUrItFqOIS8KfbNafhjwfrHijU003RLJppGI3HOFQerE8AV2nwo/Z68R+NbX+3tcJ07SkGWmkXMkgOcBV7Z9+fbvXufgv4a6H4c+yaXomjNMX6pHExEZ6BpGxyec/l1PFfNZrxFhcDeFN8019y9X+h91w7wTjs3lGtXvCl+L9F0Xm/kjJ+F/7M/h/wAI+HG8U+IJkutQAHlqoDLGePur3Puf8K9B8GaNNqN4sUkNysQcfZbOCLBfjue2B3AyR6da6vw1oFjbmXTrm0S2gQYur6UbYwx5AAPJ4GcD5umSgxnrvDkmkXks2j+HNMkNlaxK15cIu1pM4yTIfljUnqfcYyea/LcdnGJxU5Sqtyb27JH7pluT4HK8PGjh4qEVv3b9erBfCXhiC0huNWP2i+fA+zxqFjiHpn8epP510N68lvpR0fS7JYEIBkKbkSBcfekOMj0APzHsBUcviTwlol5bW1i0jTNnzr6OIjAA5W3Vug7GVuepzniptQ8SWGrCOGycWenR/MsskJaPg8sMjMr/AO0eOuM1881Vk05Js9OU017pVvxK+jWoudQNvYqpX7NaJ+8uBjPyr/Bn3JY9STWBd63r/iZG8GeD9LSwtIflit4mJLPkA72HJPU9ccde1blhbyeIRcQaCssWnRSHztSuhwzMBnA7ngfKOeOelbGgafcwRvovhHR9qu3+kXpHzye7HsP9kcfXrWsakaKaSvLz6ev9X9DP2bqu7donPWmnaX4OhSW+dNS1MjasMZBjiIAx/vN+gz3rWsPAk/iOceIPH995UTAtFaq3LDHU56D3rYk0nwV4OSXVLq6DXScSTgBsn0QHqfeuY8W+MY9SX7ZrIlt7VhmCzjP724+voM+v5VvhaM6svaN6d+vyXQ5sXjFS/d01d/1ubV5rVgyyaZ4cnhtrO1wJr1hhU9QPU+5/WuY1bUnuZnsfDUEru6gNORiWRTj5iWwIk5+8azYNO1DV4x4q17UIrLSY5mWHS4izSAheGCj7zdx9Ocd9lrOxvNFFzqbz6Zppfe9vK5+1X7E5DSEcr16HnrwK7FpJRpa/1+J50qapr2mIfy6nP6t4H1TxLKLCzvRcxwk/bNQXP2eA8DbFn/WEYPzHnr04qaTTNH8DaJLpfglYftzqTd6vdHfMfTPtzwgx79c07X/iKGtJNE0gCxs4bfZZiJcL5hOOT3OCeBzn2qho3hCeC1hvfEtxParMhkKS5WaUjqAP4VPoefWuymnTj7+vl/mc1Wc6qtF8sTJg8O3fiW+V76cpaQSHzLmf5pLlyOQB/E3sOBmvTfAvgm+uYBaaXaw22jQfPciYEhmx1kb+Nv8AZH6CtPwF8I7SW8i8a+PQ1jbxxj+z9OQkSGPtwfug9S2MnsAMGvoL9k39m6f9qb4kxeHVtmtvCmissurvbHChc5EGR/y0fHPcDJJBIyoKtj8VGhSV238l5/IwxGIoZfgpVqj5YRV23u/L57HUfsN/sIWfx5vIvGWt6PJp/giFwZnK7JtakU8xrjGyAEYYjr90dyP0o0Dw9ovhXRbfQPD+mwWdlZwrFb21vGESNFGAqgcAAdqj8LeGtE8HaBa+HPD2nQ2dlZQLDbW8EYVI0UYCgDgAAVJqF95f7pD8x6Yr9Wy3LsPlGG5VrJ7vq3/WyPwrOs5xOd4vmlpBfDHol/m+r/QbqusR2sZG4ADrXmHxK+L1hoNtIftQBwe9VfjH8VLfwzbSw+eN4yPlbqfSvlnx38RL/wAQ6k7vMSNx2gHgCvBzXOJSm4QZ35XlKklOaOq8dfGDU9euHWK4ZUJPRq45r97hzJLKTnoKwvtzFgN2T6ZqeK4kGGeU/SvmpYhyZ9VDDRgrJG7bTqcBV4zzmrsQGRu6Zrm0vLhjhJSPxqxFdzr/AMtnz7NUxqst0TpY3KEEAD8atRSE8YxxXNQahdDkXBq7b67dofmCtjrkVtGqjGVJnSQPLHjYxFX7e7l43Jurm7bxMmR51vj3BrTstZspjkXAU+jcV0Qqx7mMqcuxv29xE38WDjvV2MNjPBzWLHKjx5Qhs9xU8N7PDyknHoa6YVUmc8qdzYRQG5BHrg1KgA6nPGKo2mrRSDE4Cn1HSrytuxtIOe45xXRGalsYSi0KgAXn8DUgcjnHekVd38XFO2N1ByMenetEZvcsWl/LbvkMQB3FdR4Z8cXVkyq0m5c85PBrkQo6rn8qVHaJtykitYVJQd0ZVKUZqzPetD8U6ZJbWt1pmriR5EzNCyFHhcHkejDuCD9QDXcaJ4sstZtxYa2Qw/gm7qfWvmPRPEU9hKNjEY6DPWvSPB/jRblVWWXDY6k172CzWdOfZPddH/w58/jcsjOPn36/1/TOy+MvwX8H/FLwnceBfiDocWpaZeLmORhgxv8AwyI3VJBnII/UZr8mP20/2OfiZ+zD41e3vvO1fw5qcxGha6q4DHBPkzADEcqj8HA3L3Vf2A8M+KIprf8As3Uv3lu47nlPcVm/Fn4S+Efif4Rv/h/430iLUNL1O3KlW/jH8LK3VXU4IYcggGqzvIcJnmFdSlpNbPqn2fdM7OGeJ8bw5jVCr71NvVdH5rtJfj+X4eaPNbabZJDKhub/AHf6zGUiH8q1rjVL+/tVs0LrGD80mOT7CvQf2pf2avFf7LHxIk8FanE15pFwXn0DUdmFuYARneegkXIDD1wejCvMbfW0nn8gXSq3dsfdGewr8PxWDr4PFSpVVaSev9dj+icPjMPmOGjXoNOMldP+upn+J7hNOgC2yNLL1Nuo5+pNZGmaitwBfSqI2U4YE8D3Wuh8UaHbyRC7F20Ubj52LYZ/cntWXpGg20uZb+5W30+MfemHzSfSq5aShdFQq1G7S2Oh8KRpcESwPgty0jtwvua1Lyzs1DTx3nmED95dsvT6Vk2sW6RGtoljtkA8i1zyw9TTtWubu4uEtzZMVJ4gi/rSp6rXQyqQftPd/wCGMidpdSvESyDQRxyZluGHzPW/YXcF3c/ZLZHjjQDfJJ1f6UzU9NuYoVma1HnsB9ntF7fWpdFtZrC4L6woNzLjbCDwtRKas/yOiMEyWbRpDKZ72UQ2g/Nqn0+0l1ZDZaZELe1A+afOCfetP/hFrfUAb3W71kgjGQCcA+1VNSs72+tjLpxNtpMB+ckYaWsI3qSvf/L/AILKlOMI2IS7aKraZ4ZczSE5munPCjvVDVbGTUIFjtLpjcdZLljjbVifVovshZlWzskGNxPzSfnUcc9vq0ZZZRDCBiIA8v7110pSjsjkqxU17zOV1JfFtneTTaddmVAuGmf+laWg+KtdtLaONtOcTSf62QE9PWrEktrpsxS+cCAgbEzxT/JjkBuLm5CBuY1XvXpwtK90eZUukknsdBYahc6rbj7RM6herjvTrfT5LhmfSpy3zHcSeprI0/VNUsNNPn24Nuh/dkdSKs2/jPTrCESyR4kxyEPf3rWKd9DlqNpampZWb2UbXcqqWB7nrVuy1hpH8yf5AOg7muRTxa12X8yQqXOUz3z0q+by4uBG1sxYjG4ZrrjGWx51SS6ncf2zGbQRsv3z8uetPtLa1ludis3zjhscCuKbxFd3FwlnaWrGSP7+RxXZeG5bq3sRe6sAGLfulxVSkoaHO4SkuZI2LHRYo74G5nE3lLkKe3Fa9pJDaahBqxgyV4Cr1c1zniPxCvh+yOoqv71wP3fc54Ap3gyfV7m/XWdcwEGGt4uy59a56tZJa9TSGHcldGn471PxD8Q9dGm6jDJp9laLgxupBY9qPD+jTyFGSY7LU7UjDcAev/16n17WmudaFxcSb2b7/HatewNjJaRtpcYWV8iUE/e9DU8jqy5pg6ioU1GHzN7TPsEemkebm4boBXQaJaxwWyW90uCx3K2awtK0y0ktGtz8svBEvdCOc1qtZ3dxLHptlKXklIVSf4R611xaR5dTVs2JIzHdSIsnzBQVAPUHoaKpatpmu+FdfTQ9Ugbz44Vk8wch0I7UUVL8zVrGUV7qd7n8yEa44/TFLIh3cenpU6wvu4BFJcjYnyjp71+zH5By+6VXJJHXrUojEi7gTVZnJlHyfiKmtRMWBC96p7ErVlm1s3dxnpU89uIlynX1FWbFVSMg4PqTXefDD9nvxt8UZBd2Ni8ViXw9y0ZYt04RRyx9v8DXHicXQwlN1K0lGK7noYPAYrH1lRw0HKT6L9eyPPvDnhPXvGOtR6H4fsnuLiXOFBwFA6sxPCqO5Ne9fCP9lu3s5l1XXk+3Tw7XJVP3KjPUZwD9T+QzXrPwc/Zp8DeGLMXmoMbWIZ8yUMrzzDPTJ4Jwc84UdQDmvStC8RWXhe+j0DwnZRwXEE4lSK8YSSAcAO5bmRwTxnheoCgZH55nXFtbEc1LBpqPfa/z/wAj9i4a4CwuA5a+PtOpvbdL/N+f3GPoOgJp9hJeXmkwxLZyiNLUq24KRndjb8nfH8R9OM1e05fGzwzWVh4bSztXfzAsCbCU7FnzlR/s5yxzya7LR7S712+L+Hgs6RySNdXl9IQscpOMgdCTgc884OHPJteJddtvDstvpGn6kZJ4kLGK1XZ8xA+bIJ25HVmJfjnaBtHwNTEylNrlu/M/TqcFGyjohNK+FdhFbLr/AMQOs+Hg0mCULNKvHJHSFBz8zc88AHmtHUI7bUNMXTor+y07SycszZW0tiOeAfmnk4+83XsBznmR42nnvGs7AC982U+eEDNEvXO4n5pGOeT+dTx+H/EnisxT6tEJ1R8Jbl9wHPXaAF7D2HOB3rC0ovmqO39diZxnUlaBT1+00TU7q30PwhZXE8YYGe8nB82/XPBwOI09PxIHcd34e+H1wtnG+uRMYIgPJtWlxgY4z/dUZx64rQ0PQbHQUM4cX2ozOP3qx/LEfRQO/v0Hb1rqDDp3hqH+0PFLl5ZBvitFfkj1kPauSti6lZqFP/gs0jShh4+89TNs/DC6nGkmr3C2um2x/wCee1Rn+FB3NT3njHw7p0f9keHLVkiGR5SjMkmBks57D/PvXOeO/iRe6pbPqclxFaWNpEd948eFCY+7GD16fePtXkOh618Rvi/rlxpfwp0mWDR7Yf8AEx1qeQpChI/jk6k4ydiAuR2Aya7sLl3NHnqvRfcvXu/I8/E49y92P9en+Z0/xJ+KumWmriz0lYZrxUwjuAUhOeuO59O9ZehaUmpX0mr6xa3OoXgiJgdlxHDIQcF+2QeMduc+lW7H4Q+GtC8OT6pqXiWSTDES67KgBkbukEfp2yCR1yz9BlXerQaRod3pcd9qNpBawl4Ld4xuclh80rZ+QcnAxk5AAAr04xhNckG/8zmjUUY88Vr57I0r+fRPBkQ1bU9St9S1CI7nlikzbox5AGQNx56YA9jjNcx4luTrhn1vxf4u8rdFm1sIP9a/Tr2T07k/QZrHg1rw3pHhh/E1xNc3F67ssNs0J2W4yP3uG5LfeOfpg5NW/AHheXxeJisSpblFkudXuV2hATjAJ5Uc9Bycc9K7lRVCDbfKkcbk69W7bm/wNTQtOtvtVpNZOt3fRsBpek2ZMiqx7uR36k89QSSa9s8EeE7TwWy+N/Hl/HqGqxASMbnBtrNuxOeCw7dQOwPWsbw5a+E/hn4XTUdCli0bTrqBfO13Wo83Gop/06WwIkuFPIUjy4CylTNuBFR2XwO+K/x+vH1zQVu9K8FxyMB4u8azrZxFR95kiUkdvuRhiCcMx6151atKv7tNWS6vt59j1cNlcpP2uMnyR81+CXfy1Y/XPirqPxF8d2fgr4fadJqmta1epZ2L+YVM00jbVA4OFyeT2AJyAK/ZX9kH9nfQ/wBm74MaX4EskhkvhCJtWvIotv2m5YAu+OuM8DJJwAMmvkH/AIJQfsb/ALOFh4/l+KvhfVLvxfc+H5ntj4turcwwG4ZfmS1hJPRGwZGJ/wBZgY5r9EH8tAViGFB4yO1foPCOVU8PhPrbs3LRen/B7n5L4kZ3h62MjlmDUlCnrJy0cpPa66WXTu7siurhYkIyOO9eefE/x1FoWnyy+cAcHnNdb4h1CO3t5XaYAIhPPevlj9o74lSSXMljbzHCkggGu3O8e6NPli9z4zKME69W7PPfi58R7nW9TkUTnGTjnoK86vNZW3ieZmLMQcDHeotb1GW5mLlsszcVVFuJQpcE45x6mvz+vVnK9j9Ew9CFNLsWtN1W5eH7Q6Yd+eR2/pVn7dfSnJnbGccdKpxIQ2WHOegqR5di5yMk8HFc0ZSUUmzqlGLloiyb2dORcNn/AHqat/d/eFw/vyf0qmZD1Y+vPWkE7FRk546U1Owcl+hopqt6uCt0/thqsJr+rR8faSeMcgVim9ZhuzjHvimm/LMAOuKftrB7K/Q6eDxbfR48xI347DFXrbxrbZxPblPdTmuLN6Q2WkyR3NNbUuMKfx9K0WIl3M5YeL6Hplh4zs0P+j6hsb0ckfzrbsfGMj8TIHUn7yHmvGVv2LbjyCfWrlnrN1bPm3ndcY+62K2p4ySZhUwcZHuVhq9leLiGcA45Vjg1pWl7NakBGJXuprxbT/G1/CQtyqyKP4sYNdVoHxLhwqTTnHTZMf5Gu6ljYt66HDVwc1serWWowXWFxhj/AA55q4MdMZ9q4vS/ENjqChopwrkdCev0NdBp2skYiuzkdnxz+NenTrqS1Z5tSi4s1cZ4JpPw7d6dGysvyHIxwQc0MvGc9+ldSdznI92Dz+GK1NE1yaymBDEDPTPWsthkEgDHfFNY7W3AjI6Yqoya2JlBSR7L4K8WrcooaTp6mvS/Dusw6haDTL2QBG5icn/Vt2/Cvmvwv4hksblQXxz61694O8Qi6hQluSPWvfyzHypzSPn8ywKlG6KP7W37M3hf9pv4UX/gLxDEsN/B++0++C/PaXIB2Sj1U/dYd1Y1+Q/i34Z634I+JF34E8R2EVtq+lTSW91FcOI1h2dTluoIwQedwYYzkV+4NrqBuEjvG+Z4htlBP+sjPHNfIn/BR79k/wAL6l4tsf2ndP0uJrqzs/surSSL8k8BK+VK/YshBTJ7MueBXLxVkVDM6UcVT0cbX84vv5r8/U9ng/ijEZM54Sa5lJPl8pf5Psfnt4Q8CXXiTxHcaTqt2klovFtcLJiJ2JAVskZKntkKenSvQrj9m/w9Poht7ya9l1HzQ0TRTI0EcfOQUKAluhzuxwevb0jwn8JfCs8jarZ2KxWySrKBCVxxznnqOO30rbuNf0JLeTQjptxJbGQyrOk+MMeR8oGfUYr5OGXYKmrcif33PoJ8Q5vVnze1afZWt+R8+fFT4P8AxF+DtnpniK+8Ny3em6oTHpeu26hrSdgM7NwJCOACdjYOAcZAzWbpCyWDjUIIxdX8uNw7R19ofsleLPA3xp1LxB+y38RHkfwz4s0m4hgM6hRbXseJY5oyeEkUK7A/3lXr3+RpNJt9E1C80DRp1uGt5Wje6U5DbSRkH0714Ob4CjhKUMRSldSbi1fZxt/5K001pfdNs+z4bzmtm0qmGrxtOHK7paSjK9vRppp69mtyrd30NtKiwwLNfSnDHrsq7b6Fo/hxl1PUt11fz8iEnJzWZfXI0fdbeH9O+1alJ9+btEPWpbbUv+EdRW3tqGozD97I5ysZ+tfOu8pX/r/gI+slFwjZF28hmvGF1rjEKrZSyiOcn3pNbuoo9PWbUQqsGAjsugx2zioV1BzcCTS4DNO/+snfkLms0eC9X1nVmuptWKtu+fLcfhV0oqe+iRlUvDXqV73R7PVhJcai2QGDR24+6tZV9Kis1loMRafGcscY9gDXW61p2n6TY/2fp0wmnK5kYcmub/slJ7aQRq/2vqj54SvRw9SCkuY8+tGo4Pl6nG6nLf316lrdszToceSRj8a04PD+sxWwfUpCrSNiFCeR9K15NE0/R4v7av5DJdqPv1l6xq2oX8sGpQXDYhfmPuRXdGo6r93RfmcsqapxXNqx3/CSXOno2mTuT5b8oy9ap3Mf2yJr2GWTa5Hy+nrV+40SHVdWh1Vg6tjlWXjkd6vWnh26i1IxqNsP3mUjjmuqKUdjiqSU1dvUj0fSre+08AXReVFwGIwRU+gz3IvTZQMMq2CWPBqHTru8TVJrO2twYVfAlA9+lW0sbvT7prhVIEh+QEd6J1OW6RNKlGbUpdTX025k0HUswQec7csx7e1dK2oi9kjuIZN0zfctgeh9a5HRRfeb9khKyXJJcjPQHvWkmmLp12uox3Eu6QfMWPQ9wPzrl59dDZ0ot6nU2viv+worlvEVulyb6MxIrICI+MfnU2l6014WMMyEAcL6Vj+HLS3vHMGs2z3bSZFqFbBVv84qbQPDcuja7cxalKwduJEfse1aU4ac83d/kctVqLcIK36nWT6RHcWq3wnxx8zButRz6xcWk0bRRlUxgtnr71n/AGm4u7k2cMzBYuEXPGaXU9QkvLQaXDIol4+8On0rrVmtdDg5bPTU77RvEEc9qjFvl2gM3qK6XRT9tnH2adlKYKSDrXC+E9PmmtFs7u1wYhncDy3HT6V2NtrVhHYw/Y1ZJUYo+eODUKS6nPUp72OvvtP1zxC48hTd3kUOAc5OMf54oqHwNf69p+otrVhH5kcK5lCtyR1oreEqUtZJ/I4JutSlywtbzP5kzsQFl/Kql2cjaBV0oCgUYz2FV7hFi+Xqe3NfsK3Pyd3aM5YGEuccCtzw14c1XxJfx6PoGmS3d1McJFEmSfr6D3PArc+GHwe8TfEq9LWkJtrKPBnvZI8jGcfKONx/Svo7wf8ACqD4OW9o0WlfZ0mGZcMGmc8bGlyucHkgcd8KAa8TNs+wuAvTi1Kp2/z/AMvyPreHeDswzlqrJOFL+a2r9L/nt6nJfA/9jO+1zX7WDxrqEasVEkluGxHEACxZ2PYAc9B9RzX0zrnjH4ffC6y/4V38Pt00ilLa+v4ox5kzcfu4xwFQ55VTlj94nG48vdeEr6bTbXV9R1+5lN2VY6LYoVcqw/drI4+4TgNtwWJBGFABHUfCz4YWtvdXfjv/AIRiEyuAkb3H/HvbqAAQGJzJJ/sjIHViSxUfluaZpVzGqqmIk5JbRWiv/X9M/bMqyDA5Nh+TDRUb7ye787/8Ml0RV1Twu/ijUINCskSyt7FPMuJXcvIGOMEtkKDjnAGBx1OK6/R/C/h7wbpQt9UjRTPMxQRxn7TeAZ++QC0cfGMnDEg7VQktWZq2oeIfHGvf8Ix8MLNltYbhX1C9QKjO+PmYyEkjABy2cLnAGeK2V0LWYPBd8WMNnJfzMJdRBLyzooGYoF64wDuc8YJx1rxq/t3CMZytrsnrr3/r/gezSnhua8V83/X4mePGes655ml6NolrHaxfu0aAkQ25JG0bcfvH4J2g8nkk81peF/hXeXMC6x4iuRpelCQi51G5m3zXROcoBkZ+i4Azya5me917UZ9MsdPt0tbWziJWyspAuCR96Vu7kc+ozzz07zwxpmr+I7uyufHN3dXWIUjsdIt1+aT+FVjjH3R6u3HPqcVhWhOlG0NL9tX/AMP+C8zphVhNczei+7/hjVhtdI1jSW8N+DdHhsdItifOvZ0CbiW+8TjnrwB1xwO9adnFb6dax6B4QjDJKNs13IAWY9csf4QTn5fpkmqWq2Gr6j4gm0m4lj0mx01B51tDKrrbqVBAJUkbiMEknPrgnmnfajHdQx6L4eWW1sHkxE4UCW7Pc8/cXuWPTP4Dijhqk5cr+d+nq+r8hTxdKELwf9eRv2/iLSdAt5bPSCl1qGP31y3McR7kepHtWV408X+Dfh1pyy+LLo3uqXPzxaUkvLj+9Ic5Ufpg4AOc1x3xC8Ut8P8AToJNGZDezsVs2iIyeTlog3U45Mr8AcrnBavOfDHia6/tS78dapbi7v7STzbR55gYbY/e81i3LsMcE5/AmvVw2ASj7SN7fi/8l5nn1K3PpJ/f+v8Akd7cfD/WfHM//CR/Gi7kjgmOdG8HaWxW4mQZO6b/AJ4pgA8/OQP4M5rs7zxT4O8N+EbXSbaOCWdU2WPhvRgqWlqpA/1pH+sPTJJxknO8/NXj6eNPiZdytqDzRv8A2lIMRMMT3II+VjkjCZP8WAfwJqTwlDbXM1xa3lnLcCyjLTIl4I4YsA8NJ/ESQAvc84Bxx1PDV217S1uiXT+u+779DmqfV6kW4u9t3+n/AABPEXxG8Qandz22pus+oN9wxx5jtIsnIQdE+uM9cHFRveR69FHDZQXt9eRgMvmQhIEbAbeyjOSexY846ek3w18G+LfjHrjaHoUUNjZW8pnvnDbIY0ycvJK3A/HJ+XA9uv8AH3jvwb8NWHhv4WznU9Rgyja8IvuPnB+zJ1Df9Nmyx7ba3rYilhJKnSjef9bjwWW4rNanKn7q+SS8/wCm+xxsnhGx8Mxy6j8S4GOoMyvDpLNh4l55kB/1QPHDZY5GFHUxWuseJvGt1HpehRQQ2/mKocnZbQAkYY5OMDuz9q0B4LNmY9d+JEsjpchpTbh8SHO4ZcsOu4Y/HP0pa54q0WSxaz0ezktV2gAHDFsdieMD/CuSc51J3nq/wR93luW4XB00qCu/52vy/r5npGg638Cfg1cf27rka/Erxiqri81GR30m2YDoEY7rnHQFtqYA+TvXOfFv9o34m/GXWBceKPEM80abVtLKB9kMZGAojjHA6cfhXmk+oEEmRvmx8mQSM/pXov7F/gJPix+1b4D8DXMO+G58QwS3KHkPHDmdgfYiMj8a1o4aWJrRhJ7tadPu/wCHZpiqeDyzD1cbU96UIyd3q9E3ZdIrTZJH7afsBfA6H4BfsxeF/AzWixXiacs+p4Od1zL+8l57jexA9sCvZbqRkQ9uKi0S1Sz02KCJcBIwB+VN1WXER3fnX7NCEcPhFCOiSP4txmKq4/MKmIqO8pybfq22eefGbxL/AGBok0rvglCVGfWvir4k+I5NW1SaWSTI3Hq1fRX7VPir7NbNaiY18n63dm4nd2PcnivznOMQ6uKkl0PusjwvJh1J9TOMpnkMnYnC45qxGFYAk9AarRjHAA59KnZ9iEsAMCvCqTR9LGNySSQxAvmq0lyWJYuQPcdKge6cykMBgdMGopbjAwMDHbFc/Pc3ULFl7ggdfeoZbsKB05qjc6lHEN0rD6msq51mW5+WFsIerk/yFYzrRj6m0KMpamtfa6sOI4xuc/wiiPUnjjLTlQxOQF54rn/7VtbIs0EYaRurGqkurX07ll4Pr6Viq7vd/gbfV7qyOok1cMTh+DxgnpTo9QUHlh+dcXd+I9O05kGparb2xkztE06ruOM8ZNQN488ORsCviiyBf7mJ1Of15pvFWZSwc5LRfg/8j0Jb5ACd446nNWIb3KD5vcc9q86sfHOk3CebF4htXQNtJWQBc9cZ9a1bDxfb3I321/bzL2MUwb+VOONjfUieCqLdHdw3h6FqtpdZbh+a4+z8SwuQjSj8TWvZaukgBDjHY9a6aeIpz2Zxzw8o7o6vTdd1DTmD2twV9s8H8K7Twz8VjGFt9XT5egYc4rzG2v1dQOMHrzV2G4VgMsM130q84O8WcdXDwnpJH0F4e8U21zEJ7O5EsJPIB+7/AIV0UU6TIJY3yD0wa+cND8R6nos4uNPuWTB+ZQcA+xHevS/AnxVstQdbe+xDMTgqx+R/oexr18NmEXpLQ8fFYCUfejqeisw5AP1FQyANyDSwXMNzEs0TnB7mkfkY6H0NerzJ7HltNbjY7lopA2e/Nd/8O/ErRypC7n8a85nYq3HBzxnpWr4V1Rra8Tc4HIFbUqjhK6Ma1NVINH0hoGo+agJ54/MVo+IfDmmeOvBWp+DtbtUngmtJY3jcZ3RSKVYfhnIrjfAuqi5tY2D84wcmu80Kfy7yGUtxu2OD3U8H+dfaZdVVaKi9no/mfG42nKjNyjutV8j4T0/wdZfD3Wr7wb4jinRtJnECzsCUdBkHO3kZUhh7EVgXPw6bR/EFzHBGZotm0TKxZUYnuOwIP5+1e7/tleDH8NfE2z8U2vmRxahava3KIRtkZPmXcO+Y2P8A3wPeuHl0WO70SLxBoshQRQMFhVNgCAEAENnJ6d+gr43FYZ4bEToP7LsfVUK6rUoVY7SV/wCvmedReDdB+G9zrXjy7la3uItPkktoUUoEkZdgJbJDAsenbNfO94YS7x6GuGI/eykYBr1n9orxfB4S8Af2Hrp+y/2lfb5riRizyW0YRgI+21nz+IrxDTfEOneKbd7zSYpYLKJsfNkF/pXxfEEk6kaaWi1fq9vwR+ocGYecMJUrv7TsvSP/AAWx4N3cwNFoy+WuCJ7gjlvYVe0PSLMWihbdzFIx3zP/ABevJqaayaaw+3b/ALJGv+rh7yD1x3ps+vam+nG0mt1SIJlW24xXzNoye59vLnSsiS4YWDPBaxRqn8CqRx7msV/E2oNevpliGZ5Bh7lR8q1FL9pW1aWFnKM2WY85qK0P2OJhd3Kxq+TkLgrXbSpRbuedVk4osWS3lmJd/wApP/LUn7/51HrPiPTtMtFkj+SWThm9arza+0tmyuGZGb5cjnFc5rV2btCXUYUfMGreFBOeuxk6knHzK8/iDUL+9fbmeNnwEC/d96upYLY2jzgAyqPkQnNZmmz26rEbZfL3sQ8g46HpV+fUtOmu5FhcrKUxknrXoRcYPRWOSpTnLzHadrNzbMBeKXck/KOgFb76vFHpZuL6YBmGFA71zGi6dfPC+p3pV1TOFU9q1fIfxLCs17ZNbW9sMkMcBwKTqRjuyZUebpY0vCmm6sJ2kW3RoGGWYmtPxVbJ/o1raHMkr8yjkR1W8Pa3Frt1bWFmrW+mAZmmU4L47Cug0u5sb/UZbeOBRAoIQt1+tc7rt6NaidKzUlt3I/DdjpthIu3nJ2yTcZarN3ZTSWjwLCXSN8qxGSRU66GqWX2zy+QxKAN6VpQ3U4tPMiCfKy7geprelC2rZx1qvvWRgaNrdjCzFEYeV91h1zmtq/ja+tE1q3FwtvIQJ7llLLv9M9qnaHw/qcy2yWSxTPkykDqa39L061tdFutJvJnW3EJMKouVLf7XtXTCCi/ef9dDjq1ede6rHJ31nrOnXEOmafhrm8UPHKx4CZPzfoa2PD/huBZXi1NvNuEbmVG4B6/lVdTcqYbdoTJIcKHXnC56A/0rqPDOh2un3BFw7sHbcEzzz3qXO71Bw5I7m9Bol3c6Ukto4WSMhdy/x8dK7HwJ4Rs/EOjJBeGNriQnKP6Y656g96TwNoWo6ZGs8tqt1Zg/vT1wp9azfEPiBfC/irf4RidbeRtwiY52HuB7Zz9KtRjGKl9/medOUqjcIvXdP9DbtbKx8PPc+GIruUXCjaGJyHHpRVyyvdM12dNZndUneMbsjkMO1FapJL92tDinJ83v7n8x8VrczzpbW0DSSucIkakkn0Ar2T4R/su3WoSR698QbYbMho9OMmPoZD2Htnmu0+FH7Og0KeOUlVvDFkXDgbi3fknCL157Dnk8V6hqHgOS5h/4RH7eZXi/eiRdqpExAyUUD5scfM57npjn6TOeKk37HCysusutvLt+Z28M+HsaKWJzCPNLpH7K9e78tvUi0rwn/wAKysrOZfskk93GGs9NtlDtBGCSrSMPlRjjgfeGcfJ31dEtvEWragb7UND/AHipslvtTyY7UnawEa8gSsehIZhwwxXoXwr+Dh0+60/Q9f0x9SvAxXRNGs4CJmycmQ5GYx1JlcbsEEBcbz7to3wg8N+EbuHxB8RtO0++uNGjeaDSmuF+waRghjLKTwzLgHOGJJ/iOMfm2JzWmqjbXM3fX/L+vvP1G0aFJU4q3lp/SR4r8EfgVfav4ab4hfHl/wCxfC9lcO2n6NCrrPqc+DkqPvFSMrv5LdMkA1p6X4y8TfHGG5g0DRLbw/4NWEpa3RHltBaozKykkZUMM8DJYHPzZIruPHes3fxet5dfvjNYeHVBS71eb93NeDAzFEp/1aHONi/MQRuIJCnyfWfGDeKbaTwV4I8OeV4esZFje2V/Kicoc5mlGAOwKIdwBwBkkVnTqVK7c2uV9O0V/wDJPzOeSdRpy1X4en+Z6np/h34Z6f4LeaylfSfCzxENqcDCO71bgBkgB/1aMRzJ1PGNxwV87+I3jvTr7WYPD+l6G2n3aW3kaXp293W1gQEgyjkk9ypJJZl3DIwZ4vE+rappMviLU9Tci0RktdUhtt0UblcCO3Q/KpwMGQ42jO0E5WuH8C6Vqus6gY7hLlkmmVrm5C+ZMnz7cL0Prge561ph6FSHNKT/AB/H+tX0siJ+yqS97W33Ly8/T7+xb8NaXrml686rfQ3t/cXBknKDcpbnlsDacYBAHHHOeldz4T8V3/hfxlZ2XiWGW5tJ3aa4K2y+ZcExvGYc5LbBkEA4GOuOBWhanwj8JLe6e0mSF7uNiJb9lZ4ox/fOOp67R68iuUTxbPeD7NptrPLPfscNHhbi6HJ5Y/6qLAJySAAC3ABYdeHnL2nteW62vbf08jkxvLiaLoJ2672t6nTeMPEGhzeJpb/QIFsrR9hktC2Y/MA272xnc+ANsa56ZPOTXGjxrZ3Oq3GlaIJ7/WrkEWMBw6eYWxuYZ5ADH5QCg75xuE934S1rxVerZ+G7q11S8t4lM19bA/2bo6E5bLkHzHxznknnAbAYc3d3PhX4Rl08JajHq+p3lsy6x4p1IgiQ7gxihjB+RMjlSSSD87EELXTSw3tW3J/L/M4/rVHD01TpRcmtDj/Eek+KxqJ1K+uX1PVNQaRFGWMqIjHcwTnagAbLHjjgnGa3fh/4bR9EaY6xHJAQGubxoybe177FG399NliMnAHrgBqyvCmg3nxC1258Y39/ILYBnv5zObaKUMxYxs68nPUqnbABXArpPG/xQ1XxFo0PgTw0uNNtwYrbywUht1zkrDGo+UE555Jzn1Fer7lOCjf/AIBx1Z4qrPljCz/rc4bTp7vXPEmppLr7vBFcgPc3COJJMnhSQDhdoB75wcA9us8PeFNCkcya5m3tNrSzXQuDvZc/KduSEzzheW9SSMVu+A/AOgyeF5dVvI/s8Fm3+mX94n7uPIOF2cl5D2QfiSCcc34i8StrF1/Z+jRmOGJsW8bY+Y8/O5HBc44HQDgZ5J4a+MU5uNNWZ9BlGS18ckqkrQju/wBF3fl82aviL4gXF/Zjwv4P0z+ztLhGfJgUgyc8yzEdSfQ5/oI/DVpDogl12/s47m4MO1JLjdtUFf4R6j16cY9TVN3g0/RTbWd2zAzq7t5YUyNg7iR3A+Xbz3J4zTbG4sL1JbnxBqT2trDEQkVuN0krgHaq5wAM7cnsOgNefbe3Xdn39LDUqGHUIRtBdOr9e7ZH4r8XanrMzm5vG25bIYnoTk/r+tc9LcJNkrIVI/hJ5P8An+tLqN8LuZpY49qhuFA6VCU8wkGPp36Y9ec1tCmoo6uZRVoqxG4Z5OCcggKBzmvrL/gix4ftvEH7c2mC6iIFhoN5eI552sHhiz9cTNXycUJABAAA7Gvsv/ghokS/toXTS/e/4Q682ZwD/wAfFpnj8q9bKEnmVK66nyXG9WVPhTGNP7DX3tI/acRRRZSCQso4DEYzVDXN8VqGPdSavQsPJH0pPHNkLO1gCEkNaqxOOnrX6vXg5YWc1srfifx5TklXjF9f0Piv9rLXidca2MmMHpmvArt9zbmOPU165+09Mtx46uVkfhD0rxy6kXkbhjODX43i6jeJk/U/X8upKOEhbsIhCnc/OfSmXU4xtJHvTHuFijMjevAFZd9q0UKtK8uAOuTx9K86rVjHVs9WnScnZIsTXMaKQxIxySetcn4l+KnhzQ2aIX8T7P8AWzGUCKIY/jkPyqfQZzXh3jb9ob4g6x4iuYtCvbWHTkvMWsZh3ebErcM5zk7gAcDHDY4rk/EniQ38Ik8Qah9ocfNFbso8uM5yRFGoCoCcnoWOOWPWuKdSpKyjpf5s+ow2QONpV38kew6t8d/DUyNqMGpy30kZOy2soz5bEg4/eMApA6ZUnr3xXPeIv2lZk00QaXpMdtdFfmeeQyhD/s4257dR+FeKaz44a4ma1smClUG0hckZPGfy/T8ua1HXJHbM147ZAwgbGeuTjjOM/wCe+tHLpzd5M9F4TA0t1ex6/L+0F4oWOW2TxCwLuzcRrkEsSQDjgc8egArBn+MWttMBJrt9OrEuf9NY/N24z6kj0ryy61loT/o9ocFeQ/AOc5qu+v3gJ2hI3xwFGOQPoeOnUV6McrhbUXtKEH7sF9x6bf8AxMubqUzXEu5wMZkbJx16k4A6+1MHxFmPDMVDkjcB8vrkkDp9a8vTW9TmxPGGPy8pkDPv0FKNd8QpEJfLlyOchenGfT2rX+y6S2H9Za2R6vH47njO1pScE5zgYxn8P1/nWpo3xMms5t9jdvCwALbGwT37fn+NeMx+MNTjYxzR7kC4JKhf0xz1q7ZeLwqn7Zb/AC7gVZVx3z0PHX6daynlUWth/WU9Gj3jRPihqizeZDrdwHJA5kOD9R9a7nw38ctWtCpuZVnUnox2kflxXzbpPiGynXC3hjwAQScZH/1/auh0zxLdQAiSfcR1JOO1eZWy6dN3joOUcJXVpRR9a+E/jf4d1JEiv5BbSnAKyNkfnj+eK77TNZtrqMTQzKysOCDmvi3SfFDmRB5m1uxU13/gP4tax4fkPkXheMHJVjlSPz/zisY4jEYd2mrr8Ty8VkNOouag7Psz6ntrvJwT6ZxVyG5IO4Hn2rzrwD8UtL8VxLDvWK5C8oW4b6f4V2lpe7vvYPHrXp0cRCsuaLPlsRhatCfJNWZ6d8PPivdaVKmm63IZIGwu9jyv1NerQXkF7EtzbSh42AIZe4r5pgnUkEZJrvPhf8QrnSZ00bUJSYJSBEzH7p9PpXtYPHOHuT2PDxmCUk5Q3PVro/LkY6+tR2Ny0M6sW5DdqQ3UV1CJY3yGqlJP5c27nHevbU76ni8nQ9w+FGqGWNE35/GvWNMcNFhjyR1FeD/B3UN80aBsc9a9y0ggxKoPVcV9VktVuJ8pm9PlqHEftleH7fxD8NDr73scDafLb3bSOvIAby5COD0jZjXh3iLSL9PC0GkWTsJEOZWhPKkjaWPtkj9a+gf2iNO/tr4KeIdHA3s+iXaoPfymI/XFeMXWraQnwyk8c6u0EKaZ4eXVb+7j2qiQPbmQiTcCAMfMByOK4s/r0YZhz1Hy80V831t3fodmUUqk8BGMNbSa+/VHwr+0jrJ8a/EBYpIUlstDtUs7aKGPCyMBl298sTXP+HLOzsbY3+ubVcf8e1hGcBfdqdeeD/iN4Dv7HWPHHhQWOpeJ7Ndat4En8221KG4US7reU8GVQwDJxzxgcZ5bxd4+sLZVvWVoyzlCCnzEjqCOxr8gx1aeNzGo9d9E+3T8LP5n9F5bhFgcno042ceVarXXrr/iuvlbfQ6e+8XW95OLq6lyI15bHAx2ApYtRPiNEWWNokVcIP8AnoPWuNtL6XVrVtRugkUSgbI1PGf8a0vD4vtTuFkW6ERhbgNxxnrUKgkW6yijoJNJniUG2dwiA4DcgVlapC6lpbr5iRlBt6/Wupl1eCzsDp8jq7nguT94/wCFc3f6kLtpNkByOMf4V0UqUoq7OOpiIVJWRzs76shNwYwcfdRTwBWLeXF7fStbMoXc3AUdfrXSXs0UtyGtUcbV6A8Ka5y7v5NLL3UhIyx5PJyT2rphNyfKkHKkuaTGaloxgt0lVij7OQh4XHc1FZhbwKlojyuv3pMdTVS30jWdbuJg91ItrjIzwT35rrPDOnnwpbQvcqszzsBDaAcsfU1pVlyxtdNmEJRvezsa/g3wm1tYNf6xc7UVc7WHUVYNtJ4h1Fb67ja20u3Q+Xbk480+p9q3NE063vPMn8QTKl1EufI3HYFx0IHf/CqKzJq181rYAMqHB5+XGa5JSmvh1b/AXNGo256JDbcWl48mmaeoRymYVQcD8K2fD2nQWFms93IofzMEeuPSqEyWHhjVhcyD5xHgbT0qhf8AiX7Pdl4ZTJ52TGAMhKunT+8zqyctFsdTc38x8+3hkCw5DKGNYsmr6mL/AOxFcDcGADdQKraVFfXkRma4chHznHLA9fwq9JYSedBdwRnbnYcjlgfT/PeuxTjGPmcLpa2Zv2M8Uqx3cIBlbhhj7tdX4H1C3n8+w/tAQjy28xplyGOOgrltI06U3j2McT27RgMY5B96uo8Oabd3kNxexW8Qa3ywiYcsO+PU1pGUm1KW5yVowaaX3mlb6fHZ6XGsFsiyJyV6966a0h0l9FTXrkxvcw7VaFhy6k9vfvXB2GtwLqQku5GKM2NpGPzFejaBDp2paLLaoEM0seEc4+UVEZu9rmFaHKrh4V8UarYStpcd0Uhmckb+cAnpU+r6tpltr0Vnfwq0uMO6HPXkGqP9hy2028zEsBhCw4z71gXcWppI88kDSMpJVx1/z1rSKqctjnl7JzckzqboXIC3NjIAu4FlBxhc0Vw2s+LtV0qzDWxwo/1js3SituWDWrZgoVW/dR+a/wALfCHij4jeNze+HdMk02xhlLKJJvtVxdpjBcs2MjA6/KgySSuRX0X8G/g3ZtLJf+GY7XTbC3P+leJ9Ri3QqwGf3BcZnlGcCQjaP4ACak+Heg6Xp27QPD/h0tAYRKNFM4ae9VOPOvZcBY4QST5eQgPXrg9rc+KfFPirV4tN0bUrSKaxmQG9YAWGn4xxGrckDG3ODI2PlVAGFfLY7F1cVOy92Pa/Tu+/9bn6epypx5U7vq99fJbf8DvuaGqaxpHw7s/sHgjQ5YJL1ljk1Kck6nq0hGTjJMkSMBx/GxOFUfeXBTwxpa311qXxVv3eS1Qzr4K068A8tAQRJdkHai78naSBk/MSzAVD4k+IM3gW7lv/AAhqbajqd9vjn8TXkIku7mRiF8mzi52AsQuVyxOdzHbsrzPxJca1olnMnjDUIhFNKJbzRjcnzJ3JIL3sy8/KM/u1LHt8gytYYeg5rTd9evyXT+ttjBqSu5Oy/F/P+v0KnxN8b+IvjHcMul+IGsPD9g6pZQ6VABFw20RxRgZkIPy5OFUna2OEbA0qz0fQNMktdT1q5njtLs+T4ft5DmWQYBeaTgdeMKOOccVPDc3l676H4H065k1G/BAX7OIkhA5CBckLGq4woGfZeDXonwz+Dvhz4fWEfif4vaoNS1SX94tl5eMEkkZTp3+8fTIHWvWc6WFp+zSu+i6+u34v5CfPU1k+WK+T9PK/3vyOf8OaD49+K4R9RkbS9GtUKp5q+VAgIAym4DPGfnPJ5wRmtTX/ABn4c+HOjt4K+GFo967SD7frkihQxA4SEdT15c4xk9OhPHfxVuvEiXU+myx2ulQKQ19NFttoioBwnP71sHn3Iz2x4nqvjbUfE/iebSvD8FzcWUb5Mvyo88a5PmOScRryvGcZwTnqdsPhalVuVRefL0+b6nNOqqi5KWkV1t+Xn/w7Ov1GWxmEms6rcxyNC/8ApOpXbedDaMCAfLTOJpRz6Ip4LLlWqmNK0nVb8zeMPF9xpOlohe7tTMZNQv2zn96cKIwSOEwD1IVd3mNka94/isXs49Bs7WKO1Ie2FoS5VlGcgkgnuQcDGFKhOc5V9bxahajxLrWoGBCx2XFyoRE/vDk8tz91eeRuYDmvUo02tX8vI8+rCc1o+WPVvd/8HyN7xr8Y4otHufBXw3a60vwxHI00Vk9yMyMedz7QAW57Y9TgkiuQspLe6vYdb8QRLLbxsWnt/NYFypwq8YwGIbnK8DjqKqalp8E+pxJYWd8tm7KIpoowbi4UkFpI88KoxndjC4yc4OfSvBvwvj19bbUG8OfYNFWVfJVkLyX8qHAC5wZ/Qu37tTnAJ+U9E5U6MLvqTCMaStTVu7f9blPVG1f4w67Y6O1tBpOlQKj+VHDsghAw3IUYxnpxz/dGcV2Xhj4beHPCunSy6pNIIQrTT3U58tp1+8WC/wDLOPHfJLZ4HPHbWujS26QRy6NAq2ce020ePJhGOCxwd78dPoOgwPKfjX8VhrrN4e8PySmFZws87LuN3MP5xoeg7tzzgGvIqVq1S0Vp5Hr5Xgvrtfkpqy3lLy/rbuZPxH+Jmp+L7qHQtKgNtY2/Fnp6jCQjGDI2By5GTnt09Sc7TF0uw0uK3aQvIZC9wrJje2BgDPbk/l05qS40rT/DmmW9wmorNf3AM98YOFjDLlEDHnIy2739etYd5cBX3M3GOcjgDpj8qlRTXLH5vufo2GoUqVGMYK0Vsv1fm9zR1bWEuCzpIiADfhQOTx0z1P8AntWPLceecGQ5zjaOi8VWmuzI2xiMAYxRDL8wVgVDe3Q1rGCihzl0RvaVo0FzZZ3ESF9u/ONvfPp/+uqV/afZZikJDYwSRgZPp+HSora7MDjbtXzD97PPXrWqkUOvjgxW7njKjAOOp2gf0p63uc7bi7vYx1kdiRjrkHA619Vf8EYvEkPh/wDbr0u0nmVV1DwxqNunYs/m2sgH5I35e1fLN/aTWoZWhI5wx6jpnqK7L9kn4oP8Hv2vfhv4+urgRW9v4ngtr1lOAI7pXtyT7AyA+22u/LJ8mOhLzPA4qw7xfDmJpR3cX/n+h/RvaMGgVh6Vp+NJUuNBs3VQTJbbSfQgDP8AX8qwPDF/HqekQXSNkSRBgfrW9cRi+8MFD1gkP5H/ACa/YqMva4SpBdY3+7/gH8Z1o8mIi30f56H55ftWq9r8RLuAgjq1eO3zhFRG+rV77+3Noz6P8Q1vCmFuIsg471886lcYIZsZ7V+H4+PssZNPo3+Z+15W/a4Gm11SKep3bvN5avhVXk+nvXiHxm+M730lz4R8K3JEMR2X91txhcYMan+8QTk9hjHJyOu+NXxJtfBlvBo8k0puNRWQbbYDfFEqHL88Lltoz7k84xXzTqOuo0R06yWTZvO4k8u2Tkk9Sc968J89eq10PvMny+Ch7eotOn+YzUdXRbjFtIoJ6KD6GszUtOvZNDn124uo44BOkIWWZRJJIwYjbHkuwwpy4G1SVDEFly+K12ybXjBYg7t5GEHTnsO1Zmo3V1q1yY7QvIeF811GT14HTb3r06NOMD1a1WpUdomV5cUkg/tBpY1DfKiLmRuOozgL1Iz/ADqS30+S9Ih0vTxaxbv9ax8yTH44H5Cur8MfC+/1WRfMCncR++lGFUnoCT6k16x4F8E6Z4RmWfSvDltqV4YmSSbV7YPGhJPMUYbB7fM2Tx0ALAutmdGgtGc8qMl0uzyf4c/sy/FT4r6gIfCHgjUdRQ5P2jbtiyBlgZH2oOO27vXpVp+wXbaC8UvxS+MXhDw7uHzwLftd3SAAlh5UIwxBAGN2DnIJ4z3Wrw+PPGflJ4k8S3MsCAeRaROYoIsA4CRr8q9ew9OwADLD4SWKg+bFk885GQOucdPSvMq58lszF4bEy3moryV/xf8AkYsf7KH7H2jxF9V/agup2jLKbTTfCsjM+GIyr72Qeo3ckcYzxVtv2Z/2DJYjs/aD8Tx3I2qjSeHXZGJx0Cw5VeTwWzwT0xnoLX4X6WQJBaggpkkDg/5z+lWH+G+mpHujtQSeCf5Hn8q5Xn8iHgJPerL8F/7acWv7Hv7LfiiJE8IftG6hBcvHvEGq+F5CwbO0Iwibknrld2OmOeIfEH/BLX4px2Z1TwN4t8N68k8pS0slunsbufGSf3V0qDOVC7dxIJ7Dmu6b4aWBkIFqdynOAvfORj0rd8La18UPh7C1r4F+Imv6NayqEuLPTNYnghlHzDa6I4Vx+8fIYEfO/Ymt6PEEOb95e3l/w5lVweOjG9Crr2kr/kkz5N+JX7Kvxn+Ed2tl48+H+p6PjpcT2263bPOFmTdG/pgE9MHkEVyltZaxphZZY5CB/dPBA6n8P8Oa/Sbwv+1R8SbE31v8QrPT9Ygv1TzEbS4Y0hKgrhYIxHCFIY7xsyxRTuGXLSat+yr+yR+107f8Ktuz4L8XXMbONH+ybLeVlyPkQr5b52lsRNnhiR1J9almVDE+7SnfyejON47FYRf7bSsv5o+9FevVep+d2m6s6qBGvlknkFuM5rotH1poeGkww4b3r0L9oL9iv4rfs96/JYeL9A3QSOwttSs8vBLggcN1U4K/K2OWHXivL/7Nns7oRzI29SMYJz3/APr1nV9nNuMlZns4avGrTVSlJSi+2p3vhjxVeWVws8FyysGHzKeTXu3ws+LUOtqum6xOqzKAI5WbG7/69fMmnTvHIUZdvrnp29P8/wBer8Pa3LaTI6OFKHjFeTVjPDVOeD/4JpisJQx9Fxktej6o+vbK639Hq9BcA4Ocdwa8y+FHj4a/YLZXkwNxGo+bP3h/jXoFpNuAAPOK9TDYqNaPMj4TF4OeGqunPdHr3w58aNfacLO7kzJDhWz/ABDsa6a+nU7ZVYEHoa8Z8M6w+m6glwH4Y4bn1r0221RbywQhuCAQa+jweJ5qXK3sfNYvD8lW6W5638EbrztQRAT14r6L0dgbWJV6gHJ9a+bf2d43udWCHJC819JaUhSBcjoK+34dk5QbPh8+SVaxlfEtUk8JajG5G1rKUH8UNflp/wAFCf2j/Hfg7/gmzolk2u30Y+IWlaV4dshEVRJkkhVp2O0ZJEEcq5z2GfSv07+M+t2/h/4d63rd2qtHZ6VcTOrk4KrGxOcYOOPWvwC/4KG/GbUfGvif4I/AaHWZZbHwZ8MbPWb+xXiJL29hUJ8o/jEMec9/Oz3Nc+eyj9a5mvhhJ/kl+LPpeBsvePr0qTWjrQv6KLk/yR92fsZ/tS/Bj9s/4Oaf+yP+0nb21jrWnWaQeGtTtyInURKFieBuiSqoAK9GAIwRkV5n8fv2afF3w8+ID/DjxvHD/bUsbSeH9cRQtv4it16EZ4S5AwCvUn1ypb4d8IeKb2yvYNR0y/ktL21kWW2mifDK4ORgjoRX6RfsnftSeEf29fhe/wCyt+07qFta+I4Qq+GPFDELMbgKfLkTkfvgFORkBxx3r8zq0414qlUdprSE/wAoTfbpGX2b2eh+55hllXh6rPGYROWFm71Ke7g3vUprt1nDqrta2Z8wRWN/aN9gTzI44pcTB8hsjrx2IOa63R4tOtrN7i2vslR+9djkqfSuy+Mfwc8XaR4r1b4e+NdO8rx7oEZmuBAMReJLAA7b6DON0gUZdepAJ+8rV5labtQtV06GJ4lU/vcnBb1P0rKm25uFZWlHRrz/AK/z1TTPOxNNOCnQfNCWqaejT1Tv2a2/GzTS22vLjULxFjO6Jh/rM8/SnaneQhwiSCFgAI2B+Y1mR61HAGstPUDy1z5j8DA9PeqGp+IILi9igtB5rEAyvs5b6e1atqTOONOcZFo3F0jCN4dwJOZBR/wj0d2jahO5d8gRLjp61sJPo9zbi406Al9u2SEDoam06KOSUWIs5GdwT5yD5Yvb61m5qMvdZopXheS+RRsLS3s2S3Nu/wBpmGIo0Hyp6luwrofD+k+H9Ejnup783F3g7LyROI/9lahF95Wn/wBk6Xb/ALuNi0s0nLP75q5PZxXuhK65RAmWXGCMVnJ82iErvWf3disPEFw1lLp72yzk5MbkYY/jVLS57zTF8oQKkxyXZeijNRTanHY3JSefcgHyuBjAx0zVTTLDVNT1CYwTSJGyF9xyRj1NVTpyasFSUI3t1I/Ees3dxcfZILvOTiRn7n29qPDljNJK8FyoYr80RVs4z1+tTXXh+wv7sxwu7syACZThc98VpWmnwadZxxwsFcP87seSBWrqKDtEzcVKGp0mnxWVlpS3EtwCRjJP8Y9Kfp1lPe3RvY3kIUhooj0A9KzNOM92pvdRs9lrA2FLHC5q3Y65cWmojUQTFZjIRM8yH1+lZuvbXqZOg3dHXL4icxtcSuC8kARmdfu4Par3hvWJjfQtBIm9Ou3ofrXAanrc9zdKqYyGwFUZyP616D4C8OXxKX2qkwW/cD7xH9K09q3rLVnNUowjDTRHRy6ToV/YpqS2ixTwynzfRgKk05LxtVWTw0E2zYHk5xtPfFdEPDOnajp1wrgqUC/ZgpwW+v51Q0vwrOoNzbyNwSGKHBVhXXyymk5I8p1YpNJ/eauh3N1JZ3MWt6XKotnKu3lkgEe46Vc8FN4ek114NasXmtHjPmQ90/rSfDH4ia54Z1G40i6MM1pMCGadc7s9eTW48MHi7VX1Tw7HFDcKvlssYHzAHtj2zzXdh4w5d3dPt/wTysU5xlLTRrdP+rHA+Nfg1cPHBPp6t9nuZ28sE7soTkDPrRXSeI/iBbeHNEvLZHeTVLdzHb2ROQr8DBHp7+9FbVXQiyaX1qcdLfM+BvF3xS8KeCPBEHhi8mEM2suNuk6PLmdlKhleafALPsyuMYUEhdgAxzT/ABC12Tw/5Wnabp8WjWkGVgRytjYZG5jKw+aViOdo3O5wW35OOSeTTtPkbUPF0UVuEYm108hnvLjAxumYlRCh5GOHJ3FRHlWapceIr3xRYrbW9q8LwAx2NrAmLe3GOZAuPmfIyOOuWOCMt879UoyW3r2/4L8/+GP1GE50ndK9+rX5Lovz8zq9R+MDWV0uv6ZI7X9xG0UuuXcWy7eMqQI7eNf+PWLbnBX52HGWU4XP8IeBPHnxe12OPwnGIYI3OyUnCRI2d0hfJIbJbkEtgfeAytdT8Lf2c4/FEMvijx/LKtlbgSz3c85DTHGWAzjk4AOADxxwAwb8Qfj/AKB4EhHhX4fiC3s4x5SQ26fc5ON2clmyc46g9sgsXBOc3Swsdere39eWiRFWtCkuaq7vol/X4/cjo49R8E/s22clj4Vu7TUdbmtz5+pOA/lE/eEeeF5JH4dDkNXmXiL4h+L/AB/qsx06aWW1eQPfXskm1QCc5ZsfLnBxnczHO1XwQOJnl13xslzqF3FcSwwgNNHbTAsFJx+8Y/KhJHAJ5x071W1LVL7X9MGj6VJHp9vszHYxPsiVhwzsWJLOdvzPyTgbiT06qeEhRfuu8usn/X/AIjGpVfNW07RW/wA+3z19DY8Q+K73VNVtPDmj62LyVYUhh/dMYVKj5VjUZ4BB+Y8knjk8177UtE8O200SXRnZ+btvMzvCg8Nt4HoQOPmPzL0rM8O6lD4eNxpmkvM104P2vUVixGnPI3HGP4hk/eGQAQcVreCvCthqGsxafFb3Wq3V8XS0S1tfnu3bqiZPzBecnjgclCc12xpU46Pb8/N/ojKtWdOHur7unkvPuzm57q4tr+PWbuCG0QKDDbOoCsMAK3A4OCTk49QMcnt/hj8L7/4mX/8AwllxY3GoPbyqqzalFutI/mCgrH965cNkBFULlTljxjrdE+Bsen6lD9tew1fUYULXdtM3m2OmjOT58v3ZWzt/dqNhIH38kHvdAsDozNqNpIRNPCY5tTji2y3HH+rto1AEaYJGR2znAyKzqY1NctL7/wCvzZwTSkryev8AX3fIz9H+EUOna82o61Cmt6hEitd210QIYVGQpuSOBGMcQj5egIYgiulks7W0uv7b8YarJ5UiARG1tf310oOBDaoBiGLGPmYYAxgHtaOhSRj+zdEa2uL2Mia7FxciSxscnIa5bBWZz6ZKnG3DcgYHjzU7TTNGvdc17XTdeXCRdSJgzXQzgKpGWhjJwNvBbIz2NcLk3K+7FCEqlo+isv6/r8SP4r/EDRbfwTcaN4NluH1SS0eeazsrffb6TYghGuJZBndMXdYw54V3wGztrwLRNM0eTTpvE2p3JjlWURafpohJ+XBy5LcBR6DcSSenWtpPHHiPxRpmqeBIbG3gGr3cN9rc0RKvNDbo3kWncCJN7sVUAyOVZ9xjQrk+L9Rsbi/EGmWYhjiG3y1YHGO+RkEcZzk/1pJOOier38v6/wA/I/SMmy94Og6TVtbt3vfRaP8Ay8t7sz7+5llZ5nbdhs7ieST9eaybi7fcwPOfQnJqW9LIoKDCtkrk5z2qj5jKQDzg5B/SuiEUkexUnroSncpIJGc5NEbBJACR+A/lTGIH3FU56gGlLEHITA6deOtXYxbuTSSM2GHYev0z9Oat6dqVxaXCzLMyYIDMp6Y54/wqlgqAWzwMDIqSZIolUWzMcoOW7Njn+tKxL1Pb/F+q/CPxB8N477Sb6VNS8sf61VZ2fbuYt82Qpk3/ACgHAOcmvnLx6b0zutlOUmS3MtsVHPmIwZSPoNx/Ct4SSI5QSNjoQD/T8K5/xbcQw6/pk9wcRNKI5XZvuq/ys34Bia2wqccQmeXXwyoYGcOZtPv+R/RP/wAE+Pj1pn7Q37LvhD4mWFwrvqGjQtdorZ8ucKBIh91cMp9xX0Bpkq5ltGPEyYA9x/k1+QP/AAb1/tJz+FNZ8Xfsd+MLlobnSb99R0SCXg+RKw81AP8AZkIJ/wCuvtX642s5ZEnjbJXBFfq2T4tVKEZLW35f8Mz+R+KsreXZtVpW0buvR6o+af8Agof4Ce/8IQ+LraE77KbEpA/hNfDPirWLXRbO51a/m2wWsBklYDOABnp6/wBTX6v/ABb8GWPxA8F33h67hDJeW7AAjo2OP1r8ev2zNP1b4f6jN8OL3dFPJfsJlIILQRDI/AsU/UetfmnGmEeCxzqx2n+f9an3vANaOZUVhJPWL/D+rngPxK1zUPEHiO91rUrhJZpJGjXYfkjjBIVFz29T3JzXGppTQQu93J5hydzkDC5z+nOAOa6P+zri/uyGZ2EeT8w6HPH6VqeGfAN14sv03WrJaRnk9fMbPX6dcD396+OhXp4eneTP2iVNNKnHRI43S/Cmq+I8W8MEyJIQWHHA6bicc/TtnvXo3gn4HwKRPeWvBUEgrkH29scf5zXovhP4dWenoIbezVQiqN2ck+9ddp/hyOGIGOHAY4IGSR/nANeNjM4nPSDshPkhojkNL8D2VrbKlvaIq9cY2j2/z71v2XheNEQxRAKrYyvTP+ea6m08POjBHTIAyGIyc/5NalnoMZXHk7SwOVx2x/nnrXiVMXOfUxlNJHL23hwFcCNmPAyGB7dx+f5VpWvhtsnMWQcHGOPzrqLfRvMwrqxITGTjJq7b6SRGN4bGcoTgnpnJx25/zxWDrNmM6hycHhwLh5LYD5sDYemTxz/nrViLw7ukCvAc5Ofw9660aZEmZWLADrtGR+maI9MikjZgR+8IwWHIx6/0qFUbMvanJDw6vASEjn5hnnBPbH4fgaP+EaESEsqljjBC9/8AJArrfsahNqLu2jLZTBAyOc96G02WY+ax2lP4SSG9/wAcDFP2jQe0OHufDTL+7W2Xd1IIyM+3+elZz+HPs8vmrDyrhgpHcHIPPfjNeitpyROIWbq3ykDp7D1NV7nQ+4XkqTzzngc9v/re9aQrSi9yvaJ7nS/Cj47Wuo6GPhF8drKLWfDVxGIFmu7LzZbZFzsHyLukXI75I+ULxXlP7Vf7C2leE7QfEH4YJJc+H7iMukMTMzWQxnknkqOnzYYY5PpvXWhFV3m2J25ABHPb/H17GvRvgR8TI/Ct63g3xaVbSbuMITLvIhPI4ADAKdzZwvOck4HH0GCzT2qVGu/SXVf5o8avhamBqPFYP1lDpLu0ukvTc+A9T+H19pZcxDcN245PGRximWenXEJCNCVO35uMbuOeO9fWn7TfwKsfAvil7zRIg2k6ixktVD7gnyoTjuAS2QfqP4SK8Y1DwQksxaC3woA4PUdTz+lbzxc6c3Sq7o9zDYiliaEa1PZnPeCfENzoWpo8Nxt2MMZPQelfQfhnWYdXsIr6B8B16Z5B9DXh154YkiUzop3A4JArvvgprDSJLocsmWX50B7dqMNiFTxC7P8ApHBnOFjiMP7WK1j+R6lbSsVbB7etd74Q1ZrmxjDtkrjJz+f8q8+stxLL3A6Gun8Fu5XyFzuLABfXJHFfVYWtyzPg8VS5oXPqn9ljSmukl1RlJHRa+hI7Z7YNE/VVBODnqK82/Z68It4c8EWizptlkQO/Hc16VLL5NuZGPJ9a/W8go+xwKct3qfk2c1vbY6XLstD52/4Kc/EB/h1+xN8RvEkTlJT4antbVx/z3nHlRD8XdQPc1/PZ4i8RH4iftE+NfGJl82AaoulWEi4x9msYY7KIj2KQA/8AAjX6yf8ABw7+0RD4H+Dvhn4TWV4oudZ1v+07yMtwLWyHn8+xlEQ59a/ID4Lac9poME90GMswMsrEZJZjlj+Zr5rPcQpTqNeUfxu/0P27wtyx08PCvJb80vygv1OxSwntB9pt5cFGyM9TXTeFPEuo2F1ba5pd9Ja3lrKssM8LYeORTkMD2IIBzWTEy4KMoJB4Gf51LZwGOXzohsHf3r4yrCM4tM/boO6sfpn8AfirpX/BSj4K2/gzxJrUelfGnwLEbjwp4gD+WbvbggOR1RyArrztOGGRkHyn4g+AZ/EvhjVPiDpehnRdb0m++w+NfDRXadPv92GdVH3YZTkr2D5QH5kz8q/DD4neKfhL4007x94C1mTT9S0+4E1vcRkj5h2I6FSMgg9QTX6F+NPHOj/HT4c6V+3x8KNHtr2/stPGk/GTwjH93ULIqFkdh3ZBg7+oXY2R5Zrmn++XvfHFaPrKK/OUFqusoXW8UfBZnlkskxPLS/3erL3V0p1HrydlCq/h6QqW2UmfIAuXvhJZoZGLZCqg7+9SaMtlbXXm3t2EcDbtZhwPXFdj8cvBVv8ACnUY/EfgrWYpvDXiCyF/4f1yVM+daycbSOAJo2zG69mX0YV534K8C6n4xnbWtQeRLVnLQIQVedc9W9F/xq1Gm8P7So7Ly1v6ev5ani1cXU+texoxvpdt3SS8/PRpre6a6HeaBJ9sDjTiotxkNc/3j3x/jWpb3815bro2kkIgf73Us1VLRLuExWUVuEt412u6j5Qo4wK2dPi0jS5o57FwJGIL7/4Rjr7VyJOTWlvI0lJRvfV9/wCtibTdGNs6XE0jOFyrwHgE+tJP4gs7HS7iO6lSJX4Ce/oKzNa8aR6PeJHA/ml5flUZy5/pUdjp8moX6axdwxyyu3yREZVfw9a7IQ2aOOcpbyJLfw7J4h08OWWI/wDLOI9/etHwx4W8S6XFJ9hJfchVju4K9/wq5bZ0/be3IHnrIAsZUYHoKveE9S1GWSS81MmOKORldAvBGTjHtTmqaSTEqlWSdtiz4R8N6HNpEtrqNlLHJtJt5U/hf0x6Vl654TnsW+135UCAfMAOo7GuqTXrdFY2SB0c9OgXnoKr6/PeavGY722IhGBHMB8pHoSKyUHONl99he1dOV31OVlvLvULJbJ4VjgcBipXGCOhqkul3+pXfkR7w0cYKxAdVzW/rcFxrt0ljpNkwGAgdhj8TXZ+EtJ/4RK1S/eFZ7sLtV27f/WoVJc3KtfMVTEuEOZ79jG8GeC7fTr43Hli4uiu5EfpH7e5rsH8URQW4jkbGR/qsd/T+VaQj8MeIbKC12fY76aTMt5GcY/2cdO9cJr2kP4W8Um6e6kuB5xUDufU/iK64YbkjzdPxPMni/rE+V7+Z3ujeJbghb2W58sE8xucjbXQeH9Tu7nRb2SLUI4I4yJHEpxvA5OD+deT6NqF2mp2sd8HjW4cjEiEALkdK634t+BPih8M/Dmna/eWoPh/X5Gjiug4IDYyFI7EjP6100oSacrNqKu7dF3/ACuzjrKPMocyTk7K/VrW35no3jvQvDOmfs4XvxY1e+sxawXUEe6GX96HeVVCgDltxOMemT2rz/4M/FrR7i1vbXw5NMtxLdSG1lnPzxRjdgEfTFZ/wE+JkfhTXU8N+NfCo1nSIrkzrp9ycosu1gH+bjOGYfQ1o6h4U8I2Ot3OteGNONm8xzcWu0BVdjn5B2GMcVrdVIU5RVpR0a1131v6NK3lc5nB0J1KVV3jLVPovK36k+paFr2la9L4q1S3WY3xBdy2dxwOf5UV2cXh6DUPC6a5qM6SLEwiMKyjerEfeA7jj8KK6OTr3ONVb6dtD8qPD+jXXjzVoNH8IaHey3CP++upX3PIz4BckDAJzwAOgA57+9eFfh18G/gTosfi34z60txe26s0GmgnYjk5JdscueOODgYJG4Unir4g/Bz9mvwlJo/ge2kklBYXOp72SW7k24OzcAUTPJP3mB/g6V81+NfFXjL4p3a+I/Ed3HFp8RP2e3nkKN5YY/dAPyjPBOQVxglcjPi0ofWndpxp/i/6/A/S6s69VcsN/wCtTsPjj+174w+LGrf2V4ZsTY6dB+7tbW1hWBF4xjgnauR3O4g5PPNedReDtRt0t9a13UkmllbdtjYDBxzGFzkKf7xHP8OfvCa0Ua1p0OmaFb29lBKgaa6C5QsWDBI0JOTnHOMZ2sxU8jprG7Oi6JbeGrvT7fzNNQqGFrDDOQ0ryk3EqgE4ckYYlwoVOQiY7nKNKnyU1y+XVrzYqFGNNqT97vLt6L+vUxrxdQvoBd6jbLa6dDLuitIN4toWHPzEYEjAcYLE4ABPUVFd67cF5ZI7aYSooit3MatPJ64QjEfyjAA/hA4A6dv/AMI7rvjq5TToXP217oW2nJbwAvE27IjgiXJQhs/MMynIJ8sNurv/AAh8MNH+FOnXNp4wtrfWvEVwyrBoiqssNqowSJ5ATvAYZManBIy5bHGTrU4R95a9Ev6++5NTEtO1N+rPKvCHwn8VfEjRlvPEiSaVo0FwUF7cRYgCAAt5aAg3EpJOT0BHzMTxXtfgL4Q6d4cmk/s691C3+3wLbrK7r9vvYiPljRUUCGI9gBg8cMBkbuhjWvEGpSa54rvreZ7O2zNcSfu7DSouw67cgdFVfoBgsNoTwaTrUI03U7/7Ve4ls/7Ogb+0dVXIP7ogYtICvJkk3Arzgj5hhOpUqqz0XZbf1/SR59WtK9upz2seG7mzspNOubKGJNMUPPaK5Wzs0OAGuHHMsh5AQEliD1A4tW3huVrRda1Ga6tbae3BkVGC3l9EASDtb5beLnIznjruGCewurqw0zSba9n0bTljthvsba3iDQWbMeoMmTcT9zK/GTxzyed1XxJrWsRTaLbeBLW6mkV5rlZ7xy5hByZpX4WCMYAOTvOcLjdzna6sjGE5Xvb+v6/rqcP4i8YSaxBBoGj2qaVo6TCCOCwhL+bJwMKxy00hyOeSSR0ADV5/+0XLJ4DubfwMti1kq263WoW0sxaYysWMcc+CdjgZcpwV3puAYHHqfjPXrTTvC58X+G72PTbDTLSSMa5Z2sdm8rn/AFlvYLuMjqMspuCTkEAkcJXy5PLe694gttNnmaaWeYtO8jkgsT8xLHtyRk9h6VooLZ+r9P6/4B9Vw3hfrGKeJa92G3nJ7fcte+1zYtbC1h0RtZYqLm9ZZdsj5ZYznpg8Dd2PJGDgcZg8NWseveJLXSr66khtpbhBdXCKGdIv4ioJAY4zgZGTgZp2tyQyzE2FpJHCFXbvO48KO44ycZwOmcdqw5b5opg8Tjcx+8B7UU/efN3PvpxcaDinq/1PZv2p/Afwx0D7NqHwxg+zQY2TWxLEphRj7xJyep5IBzya8OfcyllX5c8kDqTWnfeKtZu7V7O4v3dG4bdJnI5x+HJx9T61ReHEP3QW67QD/n1rfq2efhaVTD0FTnNya6vcgyVGVA+uPapgGYgjOR/DjiowVUkc8DOcYFOGzO4sWAPGByRTZ0akzLuAKKcAZyxxzn/9VG4MfnO3HOCPTtmkRmYbi2MD+tLkseQTzzzzU3F1Hg7hvZySQO/51y/xTi3abE4J6kf59K6VSzHHTPbH1NY3xGgE/h15QP8AVyAg47H/APVW2HdsRH1MMUubDyXkdJ4c/aC8V/s6ftK+B/2p/DcciSyWtrcanGhwLyNgEuV6/wAXzEZ6Hae1f0W/s1fHDwr8ePhXovxJ8IavFd2GrWMc8EsbZBVlBFfzV+BvD6fFz4GeIvBUEPma54TY6xpTFvnlsm2pNCo77XwwUZyZyei19j/8EFv+Ci3/AAp7xqv7KXxP1spo+sXDSeGbm4l+WGdjlrfJ6buWUf3tw7gV9XlWJ+rS5Oi0fpun+h+IcbZGsywrrUl+8p/iuv8Amvmfuq6sEMEnIPINfC//AAVk/Y/n8caNF8cfBenGS+02Ly9SijXmSHOd31HX/wDXX3D4c1O28QacjQSqxKAowI+YYqLW9FtNZsJ9H1a2WWGeMpLG68EHqK97O8qpZzlzpvrrF9n/AF+B+S5DnGJ4fzWOJp7xeq7rqj8HrPwO/kx2iw4kncBlC847+/PNem+HPBhsIYooYFAVFG30Axx0z0xX0L+1Z+xtd/CH4hSeL/DtmZNBvGLRbFP+jsTkr6Ac/hXnVtoexFB4wMc/rX82Z1HF4HFyw1dWcT+m8BmmFzTBQxGHleMtfTyfmjFstE8gllUJnBOeg9/51s2ejRlV35VgSBg/1rWtNCVssqLgj5uOhHWtO20x4lIZQSeQ2Tnr6V4MqlzSdQyrPSmCZjOT1BUgdD0/xrSg0glcPg5xgE/TOK0LexON8iklTgE5Jxxj1+tTw20uAmT8uME/SobbOaVS5Sjs0iZQDjzG+8eTVmK1DNuljySvdj+I6euDU32cFAjbcFMsB2OaaLZYsCW4Uk+h7f5NGpne5Vjkic74iFOQxGec/wCe1NJm3ucMvmLuVlUE/X0/yPpVk2zyuZVkUEnAwMnnqfb/ABFRSQxFprYXayNEQsqZ5QEZ5AosxvluMjhOwJKi5KjcyrgN1P8A9fFEb7SRJCobOCyr3zxTXgbYvm2yiM5ySuMDPXBGef6VJbLGrbVi3Z6kE5zn6/54ppkyViO4gLReWsjoWUh3jClgfX5h1H9aJLWMgyRtsycgEcH6ZI/yaneTbEJXTJB4wMkHjgYHX8+eKYtwwibeoPlgfw7sd8cj/OKq4k2Ury1EuAIFQcFFKYwc8ZHb8KqS2LpMWif51PyuG5HPXjn9a1XXcpEbkAOTMpAA6dz2HQ+vPpTbi2eTCmEAKc5IGBxjIP4/5xVKbLi7aHTXOtab8RvhbL4c1GJZ9Q0+IMgfgqmfvKFJycZycDnjnJrwfW/Cc0V0YZIxuibMJKjAbGD056HGRnIr17QZ2svMtXiYRTrtkVegbBwcfiRx2J5xXM+INDAmmmMQZnJ3Ls6nJ5I5OcY9RXdWxLq04N7pWJwVNYapOMfhbul+Z5q3h+CeLyWiYHkMDgkHPesXRVfwn4xhlkG1Gb5yeMg9e/616LdaWIZh8m4PjcAM4rnPiBo8VrNBcPGQMj7g59PSnTrN7He0pNwezPQ7JcndnqO3SvVv2Wvh1c+PvHUSNCTa20olnYjjA6CvK/ANre+I7Gyg0yF5ri5jRIo1X5mYjH88198fszfBW3+FHgeC0uIgb64QSXkmOrEDj8K/TOGcFUzbEwdvcWr/AMj8p4mx0Mqwso3996L9Wek6Np6WdqkESgKoAAA6CoPFuswaVpktzPKqJGhLOx4Ax1rQeRLSAuzAHFfDn/BaH9uq1/ZT/Zo1G10DUEPibxMjaboFuG+cSyDBkx6KMn0yAO4r9exleODwnLHd7H5bluCrZnj4049X/wAOz8nv+Cuf7UVx+1J+1J4u1y1vo5dG0SWPw1oSW7kow8zNw456khhn0QV5f4KsltNOSBDt2IBj9K4G6gmkvNG8OvcGV43e6u5W+YyStgEk9+SevfNel+H7QmDCnptGQOlfnWYVG4pN73f6H9Z8NYCngsLyQVlFKK+Sv+pqW0bTN8w5xxuPSrqkIoAwcdcDpUMS+QmxBnjkmnjYDuZhk9Sa8aTufWQikixA7K22TgkDIzXuX7EP7Vmo/syfFFbnU7Zr7wzrMZs/EujyEGO5t34LbWIXcoJ6nGCQeteD5BGP9rjB7VOJQqK6lgw4yD0+lc9SLunF2a1T7PowxGEoY7DTw1dXhNWa/rqt0+jSZ+jfiT4NaTo3ibUP2RXaLUfD/igSeJfgnqkrrLEZyu6fTRJyGDqAvDY3pE38deBQaVq1rcvplvHJE7ztvcqVZTnBTHbHTFdR+yh8RNS/aP8A2d7z9nK91sw+MvAsn9v/AAwvwf37PAC0loj5yPlGVUH7wU9EruPjHA/jHwb4c/at0PQzZ2HxEs5/7XWGPCWGvW7eXeIOTgSlfOTOM7yAPlNSrVIuUVtrZdFdKS9IuSa/uT/un5fjKFfA4l0K7vO/K3tzSteMv+4sItv/AKe05r7RxP2BYdDFstwCsYPmSgcBvT3Ncjf374mtdHGTG/LOc7vetu2195TJol7KVt5wpQjgJJ6morPwzG12rIu1pjhXxx9SKhtPTY5oR9m3zalLS9MS5gC3a7Zzylxj7reg9KvvqFz4XtY2uGSS9ZgE2j5CP6VHrtw/hxDZWjG4nYkOVTPHbAqXw/Yxyx/aryx3suPM3/N1NCqaWZM46cxo6VIGkFzfyk+cAQrdB359BW1Z6jBHr0lr5IS2mVTktnkj07DJrMubaBInhtoDwvI/u896hvNRa0kMtud8ssAUR9QAO/rjiiPM9tzN8p1fiDTNOs5XtbW6EhMWQkZ5x/s+9QeHzql1bf2d5zgSNkREZ6e1Z/gqzn8UXzO8vlvaRfuupz+P5102s21npFvHrNjM5eZ9rNGM7G6ED+ddns7rTc891rS5Xqaukvo1jOLeC2SSaEZlTdg9Kr3Fx9itHkuNQZVGSUPOwE5H5VA9jpuj6S+v+Y/mkDzGduSe2awbjVb/AFTUS0WWcj5No+Uj3qo03bTYwc48711Og0nU7vVWNgl1Gu0bg8g6YHXI6ZrnfEWs3Go35ttVuILaayUI915pIkHYn9RWrb+J7JIQs1qkMmfKlcjGF9T69/0ri/i1p2mXupW39n3m1bf5bhi3ySdwT3roUnOnb+vQyhT5K1/69S1f+J/Fmo6xp4j1hpNOtzjevIGOePTpW/4s+PXijxDosPg/xPrU02kLKPsVszEpEQOoz3rzG31W7J+12NwPkj/eRxnh/p/n+dRzavfa5EWureaNVI2RIvAP+c0Rk7trTS39fr0NalGnpeza/q56RpXjfRdH1BXutTBcJmOEnBc9vrWje/F1by5kuZL1xKzgKIznb/nFeV3Wj+GvEcTtc3L+dBAXFzCT5ibR90D9fen/AAwvoIPM/te4W5JQFCDzuxjJFdMI+zgp/gefV5a1Rxtt1Pof4f397q+nyaimpCUwJ5m3fg7epAHeiuA0/XjYQrJHOsa+XztOCMYxn/Ciqck9WczotOy/I+KPEWjzTyReIfEviK3vdbvZT/ZtnzNHAxOAI0zg4II3tjLY2jBOadr4d1bVYW0zUbOFo4TvnEY+VXySFklwAflydowo6gBgQdPTLhb2/kbTIpb2e4ZvP1e8dY3lUkggDpHGB1OcnJ+ZhgL3ej+Hdebw5b38UsWnWarsfU5oHWFmxktBFkNMSeAx5OBwmC1eQ6s6dlu/y9F0/M/TZezjDXSP5+v+SOM8OfDbUjv8YeI3vLLSV2xxyW4Mby5YBTHlSIY8g4lYbjkCNDuxXT+GvAFz8QtWmstB0lU0O0BN/rF7C8Frbgn7oJYu7EEDGWkbGTs5UbumfB+K4vIbzxfq+oXYwGtrW6uPKlmIG0NtBxCp7A5dumWyGr0ODw5eatDFoWoWMQS2ixYeHrFvJtohnhpH4Crkkkk855bqCVKsumr2v29O7PLnWSersuy/r+uzMnwbHpXhbSJNO+HNp9nhktzBqPii5QC6uEz/AKmFR/qo8lvkTHUbmp+g+GRFfxaTNod80cytKLGDm+vVU5d5JSMQRAclm6DJxnmui1SfQ9Cis7Tw7raXl+f3aalbWpmijlBAMFhEQouHGcGUBY1zw24Ya7FqjeGtKufDev3UUlxLD9r1DwjaSLIz4Yss+tXoC7UBORbocMcjah4MKnLda+ZxzxC1ffoZvhS0F5oSa9qxtNK0W2uP3ev6jAz6dZyr/wAsbG26390M5MjYAYg/KRvN7xE1t4ej/wCEO8EWE8E2qzNNf2F/fk6vqMfLfadTmBC2kIPKW4IABVmVf9Y/PaZ+0h8ZtTmGtT2mjadFZGW20/xS+nyXAgUMB5enW5C5bbtASJURclnYEhjieEtM8Q+IL7VLiKfzzJIt5rN3q1+pt4SrYE9+6qonbJJSBPlyQoD5Za6JU7aX/r+v6ZyRnOpLmcbLp/X9fI6/UNdsfDeuWiRa7LK11tiE1vpnmSuzDAisbeXG9gdw+0MAityu4gg5+q+NdKvobjw1f+G7OQae/mS6Emo/6NBKdx8/VLpF3Xk45xBGQi8qMjMYg1a9tdGtpovDE2o3dxfwt9u8R6lCsF/qvOCkGNy2NoFwpJIyMZ4O0Z+jeFNS1G2jjeHyrpnD2WnxgRIg6mRdx/drjLNNJ1wD2ORpW0NKdOKd5nmX7Qfje9uNDttH1DUIb9rrBF3LatCwggOVjji4EERfYQo+Y7DuOCAPM/h5K+n2154ie1iMzRNFC0qMxYMCpbg44BPXg9MHpW7+0brMmpePr2xl1izu7fTNmm2s+lx7IyUUNJg4DNtleQFyMtt/LHeNbbRINOj2bo4xvcjBJHUcnnnJ465zUN3g/wC8/wAD9UyHBxw+X04Nbrmfz2/Cxm6lcSSOZTuVONpxj9azJHJYkY5Pzc9BVjUHKOyqNuDlfr/TvVFsY3A8kdevNawjZHq1JO49gNwbeDxgA9aeHeTl3PTu3GOvP60weSFwxYtzv4yPw/z/AIU/yZvJ89IXKLgMwHAJ7Zq9jBsf8zLwQDkgnaOlOELschu33lHSoowpbdIDyeOetTGQ7FCgMxIyv+FJ6AKuFcNHKvrgnFKrgMflPBwQfSm5UMATkZHGMfSpLdZHLSRwb8EE8E8Z7+g6f5NIQ+eERna4BbAOVYHjt0/z69KzvEdmb3Q7mHBx5RZAa0MmSXfIuOuTjhfalNsJ08llIGCG9Mf5/rRF8skxSjzxa7nHfs7/ABWtPgn8ddD+IN9aNNplrfeTq9rgMZrCUGK4QZHJ8t2xxwQCOQKh/a1+FGsfs+ftC6po9jm0ge6XVfDl9aS/JJazHzYJoXB5X+6wPRQa5LxRZvp+qzWrp9yUjBHava/7PvP2tv2W10lL4zeNfhPYn7JbOSX1HRCwxt6lnhJCEcYTy8A/MR9HGapyjW6PR+j6/J/gz8/x1KVKvzfJ/p/l80fqJ/wRW/4Ku2P7Qng22+DHxY1xIPGuiW6r5kzhf7RhXAE6+/IDAdDzjBFfp3p01p4qsRc2jqLgL8y/3q/kD+H3xD8XfC3xjZeN/A+u3Gl6vplwJbS8tnw8bA9/UEZBB4IODX7u/wDBJf8A4LBeFP2ldAtfAHxG1WDSvG+nwhbi1eTCXijjzYs9VPdeqnjpgn6fLcyWEn7OtrTf4f1/wD8h4w4Tk+bG4JebS6P/ACf4H6AeMvBmj+LdJn8O+IrBZYZVKujrnHvXxf8AHn9l3XPhPq8mr6TYvc6RKxMcgUkxZOefavvXSdV0bxzYrJDKkdwF6g9ay/EnhmK7tJNI12xWWCQFSHXIIrn4s4MwXEWE9pB+9b3Zr8peR8tw1xVjeH8U47xfxQf5rz/pn5tRQQxgq0bcnBO7vUqyKDuYqSp+YHj/AOvX0N8cv2Pbm0km8S/DlN0XLSWWPu/T0/z0rwC+0LVNNuZbPUrV4JIyd6zLtK1/Nuc5HmeRYp0sVC3Z9H6M/eMqzrL86oe1w87911XqiqJ52XzAuFHGGXk+nPajzJkkJcvl25DduPalnjkRWDjGW+YD0ppRk4R8dc57ivGbdj1dAZWlUiSJnwQQh9PXPeq9zK6wlwzBlJ+UNg56VKZVSNQsZ6nDEjnPPFMaR2Uybhg/d44I9qnUuKaZHEbhFTyiQF+bcwyc57++DTrewtLe4udTht7eK5uFCzSpGA0u3oWIGT1pI13IJUY5yOSMEA+3ag7zEzi33MHCl2I5HHrTTaHKNx8872oNzdRu6qQX8qLfkEYxhRk+vH8qlngt5p4HsHREZnNwZWG5F2kgAd+cde2evNVHuxFMVRXaUKDGkT9chsZHGR8p9ccd2GVnWdAZxLukVTlGXJ3dwOcDn3/GtE3FXaIcE3ozRutLeLfHa3ySuDjMUyuemeR7j165qmseG3MjrwBhjgNkDH5+lQrd/ZZVZ5E8xh8kYOC309vXH5VpQ3dyzO1zHu2jMaAj19uvXpV80JabGThOC11KuydBJ5iqoIzuA7Hg8euanSzlaL5V+YjHydDzwecfz7VfS3sLuIvdo8LrnMrJg4/l+fpV4aRDGywCQqz9FwenU9KpRfQydVIzUtIGuFhjAMigMy7vmHXH19Pxqnf6TDJcSPEiLuYlsDB9DnjkgADNdDDZvAcE5UL3Pb9Pb8qpTGOaVo0UvtQFT/CR6A/56irkvdHTqe9ocXrenESmYwlVEmDgHB7/AONZHjDw1JqccawReZJt2xxou4sxOAAO5P8AhXfweF9Y8RXyafoumvd3U0gEEUUZ5H4np78V9R/s8/sl6b4Xe38X+N7ZLjUVQGGEr8kBPXjua97h3h/MM/xPs6Efd6yey/zfkcOe8RYHIsOqlZ3l0it3/kvM539iD9lW88E+G7Txr48sMak8Qa3tnH/Hup557bq+nIkS3iyRgCnlre1hEUKBVUdK5b4kfEbQ/BPh+513XtRjtbW1haSaWV9oVQMkk1/R2WZXguHcujRg/hWr7vuz+fcxzHGZ9mEq1RayeiXTyRn/ABi+LfhP4YeEr/xh4x1eOz07T7Z5rq4eQKFUAk9a/nK/bg/a+8Qft1/tHat8cL5pk8JaBM+neD7KVjtlbPMmMYyRhj7bR1U17R/wVF/4KVeOP+Ci3xktP2L/ANli9lPhqfUhBqeqQSELfkH5iSOkCDJJ/ixgcdfmb9omy8G/C/XIvhR4LlR9M8Gaf9nnuFAP2q7xumkJH3izYH4e5rxcwxkq9VLq9l2W135vZeV2fqXBmQxwVRTqr3nv5Ja2/wA/u7nHeEof7S8aXd0xyISsJc89OW/8eY16to0YisPMj+8Gy3HX0rzX4R2Jg0tbu7J8yZvMfPUsxyf516bFIvkKsYGDyVr5XMJXruK2Wn3H7tlcHHCRk93r95YDKQQzYHQnHQ0qlQ209jnAPSoo2VU3Ft2T0J605SCu/OQwxz6V59j1oj2Z2Q7VJOckZ/z2p8czKclSOOfpUH2jYMbjuz1XmpLebewEYOfYegqZLQ0itTq/hZ8RvEnwr8b6Z438J3Pk3um3aXNtIpwdyHIBPoeQR3Br9FvgSuh/FpPEv7O2mXwn0n4y6SfG/wAMgzpjT/FFskjXVlnhYvNCSxMTjCBQOWzX5m2sMPkCWRz5gIwoXqPr+Ve7/s8/Gbx3pOiWEHh/VX/tDwPrUXiTw5KylhatG6GYYztCfLFI2f8AnmR3Nc9PErBYqNZx5o7SXdPRr5xcl68r6HgcUZJPNsA5Umo1I7N9GnzQf/btRL/t2c11Ox0rw8+q3MksssirFKyvaSjEiurFSrDsQQQRXX2P2CRntJ3aOST5UYn/AFbAfpXXftJ23hK9+LV98WvhrdRReG/iZpVv4s0aDbhrZ7gPHeQ4x9+O7gnVwOE3Rj+KuCs0jIjjbEm9cmQjBJ9SadeksNiJ0+ZSSej/AJlo4y+cWn832Pzh1XiacaiTjzK9nvF7Si/OMlKL/wAJl63pv9mXmciWdztSUHrXUeCLKze1msZ5UYTW5DyKceWw5A/PHNZeuvocUBt/NYnZgSoc556ZP86wo/E2qWDwwaJb8wzLu5BLL/nvUR1ldCm26VjS1TXoxfvaIjzIoCgn29fWtPw/4cS6Iu7qYpIiZ2ep9P5VQm0SztNVfUbqfEV1++t4c8AtyR+eRWlL4ihsbhNKktUlPlgtLGcFfYf4120oRhfsefXqVJJcu5LY+K4bMvoFnbmK93kGZF4Ufh3qdvEkPh6KTRLmXzJJJBcRysc/MRgisW/1LRLRXe0lEZyWDs+5iepANZdtPoni+6F2mrF7u2fEkIJ/dA9D71stFq1Yx5XfRO7OoOvy3M4U3IuoLiMr5eeFbt+NUZdVfw+gkd28938tpDysXPp3POKy/GFnJ4Z1G00tpYAJbZZUlt5gww2ccjo3HI6iotHN9eXkVtLMkttlWeSVc7eeT7mkqj+F6I0dGPLzrVs7PSL63uriTTtctFJkTe6OuGbHRj6f/rq9qvh/RdS8KXmjqi3cjjCSuoBUDGMGuL1rxO8uszW41PiKH78zDdjoBn+ntUmkfEP7Cf7OvLn5HIDyDnP1NbQqckro5pUpyjdnM6X4Y17wvJcahYWC3EUJxNADu/djJJx6Dmt7S/E+iajC9nNGLW2uSoYrg7d3AOew5HFdNp8uk6nZS6xb2VxE6ZDS2vLbOhyO4rndU8M2+gWN1O7xrbXrsqqq/OF9D+nPtWsErrl3/r+mZyn7S/Pt/X9Ig+KXw11XwDBZ615MNzBeqDHqlndKyyjA+8BjDDgHIrzrUtM1zQLWTxDpuqQrvJ3R7TlT3I9c1d1HU9TsEj0G+8z7BPIGQn7q4bOF9BWjZatBYWjaReWyTic5QSLuXGeOe1dCUVNJ/P8A4BFpqnfsO8NeMDcSxXuqTSF/K+RAPlJ9f/r0Va0fREW9+16JpUoVyuYnOQOOcexxRT9nFt2MHKR538PPgjp3w6kgi1bTH1XXpkE66LDNuihON264ckooU/8ALNcc55Usc+gaZ4futS1z+0Z7hb/UYIT5l7O5FjpcSk8oMYToBvIGDgAZ69R4a8DRt4dt7rV7h/D3hm6mP2YpH5uo67JkLiFPvyDnBkP7tSdoz0rRm0CTWprvRbTwVplhpegTrLc6ZqOplNP0s5O2fV7pVJmm64tYiXY/LhQDHXgqM5yvLf8AH/gen3s+pxGL5/l93ou+v9NlHQPCWiw6b/b76q9pZXM2wa9Jama4v5QdpisLfIeZs5BI2qOrsOFrp9F0nUNa06bwv4a8Kh4UhN3faffagFslTdhbrWLvbiYDIxbRFYx/tZZTeubpNJOm3WvWWr315q8Kw6Vcx6aq67r6PkrDpdkoK6ZZtzmYq0rRg4yOFx/iP8QL/wALhfB2p+ENJS/sAksXw80+/H9iaKSPkuNZux819ckBiLdM5IIO7Owa8qW39f12X/BPO9pOpLbX+un6v/gFDX/E2p+FYv8AhPNJ8QBrrUnNjb+MksIkmukHyrbaHZbQLaEEEG5IAyTg5BFcKJ/EtppTx2bwWapd+fcafBds0NpJjaJb6UDddXRByEU56gEAbK6K80LxJ4j8RWniDxJfapq+u6sNwhi2LqGoRKOEt4U3rp9kEHDnBZMYAUZGZexaRb3U14J9OeHS5DEt1DJ5mn6fORgwWULEvqF1nGXBKDk4I+cOKajq7mycNktf6/r9CvrHhnWItOfxD481fU5mvoNlnC8aRajqMYGfKihXctnark5YEcHGGqI3N02nRaTDYWVnbWsmdOt7CV3s7VyCXMSBSt5Pj5TPISo4C7ht2yxXo0XT73WbnSZ7iRj5GoXl/L5hMvBVJXDF55doB+zowC4G8jFM0m0+IuueJIdGj8PXtpc3FuxltbSXZNJCc5lvZN6JZ2wUkGJSmF4JUgln8btbQfwRu2M+wPbQXF/qdrBY6fLGokvLmGOe4urreAqgtGDPN32rtjjzyBnNN1e+0nQbG7vvEbQQQW0TTX1lKyK+VBcPeTLyWbBKwgh9wxtDAg9/rOiaT4a8PWeqeI/Fa3897GEs2sJoYCyE8i3j/wCXeAZAM78vx5YbdkeTfHuNbn4P+I/E9npBC2NslvGLRB5VglzKsG07gAhdXI3MXnlwxOxVYVE5pS5TfB0niasV0bS/G3U+dNUu/CuvX3h9LXTbkXrWM1z4m/0pSk1093KwMY2Dy18hoQV+Y7gWzztFnVNkV808OdqgttZwdv8As+/b6jmk8AxrqVvrd8cySWNvFGgYg4U8DbnPA29hxnqDiq+pyP5e2OUMGUFgqFQD6dOcdM0T/ipdl+Z+xYZKNNpdHb+vvMO+k3y7SSG3ZIB6/T/61ViGkkw2AccVNOzOzDJOB3Pf1/SmNhhkE9eTW8dERN3Y3d+9yOM53Kp68+38q6Twl8T/AB94L8Paz4U8K+IXtdP8RWX2TVrT7PG63MW8PjLqSvIHKkGucKluEfBIGR/SnIm1RlgBuwuG6nNOVmrMxnCE1aSuv8tvuJkVEQ8BsDI59/epDDlm3zRg7eVLEg/QjioIS5+cxcDOePpUmCV4OSR+f+FSUCoGODk8HtyfpVm3sbmSA3MUTMik7mHO36jtnpk0y3j8xgnTcOcH/P8AkV0/hTwX4k12aL7Np8knmghWYjBwCoHrgY56dPaplJJEznGCu3YxrGzSRdzf88ySx5IHPbv0pLa2nvrgrBGu5VLheQOBnqfbtzk9Otd3408B3fgjwl/amoacYJppFt4xsIcMyhmOGGCAqnpgjeuT0zymiaSbmJ9SQTp5FxGjSpFlArBv4s/K3ynAxztY5+XmHK8WyKNeFWPMnpex5T8Z9BNhrxmWLAmjDHBBwcYIz3rK+EPxU8T/AAX+Idh498K3AFzZuyyROuUmhdSskTg9VdCVI969J+L2hLqvhl5YYsz2LbsLH/AfvZOee3tivGrrT5DB9shGQGw4/umvfy+rGthlGXofOZvh0qzdtGdZ+0b8MdNtL6L4tfD62z4d14+dFEpz9imPLQNjoQTx7EVwPg/xp4g8E+IbPxT4Z1i40/UbCdZbS9tJSkkTjoykfl7jIr3j9n/WdGvvC154B8YwG40fVEKOm8j7PKeUlHup68HgtjnBHj/xp+E+sfCjxTJpF5ExikAktpDyJIz0Ye1d2ErJyeHnutvNf5o+fqRcbtf8P/XU/Zb/AIJQf8FjfD/jv4dyeHv2mPFcWna3p08Fnp2oxttivXcHBkPIhbjgNhZDu2sCpWv1H8AfGLwz450mI3N7DPHKgKTowIIPrX8fWm61d6a/mW8rISMEKfvDPQ+o6flX2D+w/wD8Fgf2gP2Tby20HWtRn8SeGUZVOnXtwTNbJ/0ykbPGP4W49Cte5g8zxmWy9z3odV3PzviDgbCZpzV8K+Wb1tsvk+no9PQ/piuvDTIPtekTLLGf4Ceo9K8y+KfwC8FfEONzqOlfZb7GBOiAHP4V4T+xF/wVq+An7TOjwt4Q8cQw6gEH2rR75xHPEe+UPOPcZB7E19e6R458JeLbdftTRozgYfcCD9DXuVaWRcSYZ0aiWu8ZLr5dvlY/Lp0s+4axl5KSkuq0f+TX3nxV8Rv2WfHXgqZ7uwtjqNpziWL7wH06V5ld6U8M32S6tpI5FOCkilSPqDX6T33g8SoZLCVJY2/gbnNcN42+AHw78aQtF4i8OiKY5xMqhfyNfl2eeD8nJzy6fL/dlt8pf5n3mT+JnuqGNhzecdH84/5HwKujgIYip2jpioZ7J7cE58zJwAFwPyP1r6g8bfsRvaPLceDtfDB23COYZGPSvKfGP7NvxY0UFYvDkdz5e4qzSkKcA+ik5PQcdcZwOR+XZhwdxFldXkrYd+q1X3o/QsDxXkmPjenXS8no/wATy0JuUEoFYDkFSD9c0CORoiQmBkAkD5m/r+Nbmr+CtesnUatoF1Cd3zh4mULx3rOFm1shjePAUkk4IyR7181OlUhK0016qx9JCtTnG8ZJ+juUYFcEptIdG+Q5x7//AF6lNqA8kbTA9c4HOfXmrNtCxTKR5G3Kg/xHtn1NRWNhC80kxaSOUn55A/XAx0PT8KSiOUxBYiYCWW23KV43KCV49O1WLWGdLXJgMTKgLJIgGe+Pr/hThZuJRNNqDOQSQpHy1dhtLu+RYba3lncj5VSMvn8BmqhCUnZK7MKlTTVmYusafrpkisr6OSGOPNztRXRsH7h5IB49KvL4n3zwWUFmFidAVlm4KOd+UIIyp44GOQW+7t56Hwl8GviRq14bbRfAV2VkbEt1NCIt3AA5I+bAwOOmMdq9S8GfsR+L9ScXni/U0t0IyY4Uy2Djuf8ACvo8Bw5neYVLYbDyafVqy+92X/APBxmeZNgo3xFeKa6J3f3K54nNeJOosVilfeSqBCRkngAEdCfzrvvhh+zb8QPiAYru5sH02zdt7zXK4YgnJAUAAdcAcAdulfSHw/8A2cfh14HKS2eipPOB/r5hub9a7xbOGwiAEaxqBwMYr9HyTwuk7VMynovsx/V/5Hw2a+ISV6eXwt/el+i/zOL+F3wL8G/DK0UaZYI9yVAluZBlmP1rs3uIbVTkgYFUdW8TWWnRFpJVUAHJJr5P/b0/4Krfs3/sYeEP7T8X+PrO61a4ic2mh2E6y3TuDjHlg5A6cnA561+m045dk2HVHDQSS2SX9XPhI0szzrFc825ye7f9WS+5H0J8X/jd4K+FXhi78VeMvEFtYWVrE0k09xKFUADJ61+Cf/BXn/gtP4l/ar1S++AX7PGr3Fp4S80w6lqsLFX1IZwUQjkRnuf4vp1+ff2/f+CrH7RH7d2vz2Gr6rPonhMSk2ugWc5AkXPBmYffPTj7o9+ted/spfAvVPi/47i0lF8jTYVE2s37odttADk8j+JsbQO5P1rhxVWfs3XxOiWqj/n39D7vJMko4Wokven1l0j6d35/d3Pef2JvDVr+zJ8DvEf7UniSKNb+9gfS/DMDnEk0rDLsPRRkc/X3x4H4+1q/1e5gsrq4Ml5rF4ZrtycEqG3MfxY/oa94/a58d6Vruu6V8KvBGnx2ekaNEkVnp1qzFEOAu4gknexGT9a+dPDUsfiv4kz6lAyyW9sTFasB8rIpwG59eW/GvEw3NVlPFVN/i/SKP0nBUVThCnFWdRqK/wAK1f4b+bPXfBtsLXTreAKcHsF6D/CuqYBQQT909++aytBtivlQoMEKMADnNbDszOzgcDgnPGOlfMVp802z9Sow5IJCRup+eMED24qVyrDPC85C88c0yORAo3EZHWrMEIKB5hnjp/KsW0jrjFsbGsjkYAAwcEnp3q7aKsJKhfvcAn6VGhRj8qFOpAP509JYWkyeoHGRwfy61lJtm0YpFuwZUlPHRe/pXUfC3xbbeDvF1nrd5pkd5DDKRNaykqk0ZBDIcYOCpI/GuSidUYksPl/iwKvW0kRkWdZVUtgMwAwp/D9a5a0FJNGyipwcZbM+rvhnrVh42+Ad14Ql1SCDVPh74oTUtHlmlAMmlagiwXMZLY2ot1FanIxg3UhPWpPEuufY7L+zbKEq+0bHQZLnPPPYV5v+z74gil8d2mhXEVt9m8UaXN4eujMQojWdPLWTJIAdZBG4J7ir2k6jf6ro32uXUAtzAz20sJyCrLgYHpxjj3Nc9GbqOMX0Vvu1X4Nr5I/OM+y76rXnUWzfN6c2/wAueLfrJ9zY+1zajo/2g3bgLNvk+bhBj9eRmptD1qy0Z1vWcOXUiRnHX/CsSHUlsraY7fLlMRCxo2dxXB/CqD6hLqKRx6huEgGdsRAA5HGPfpXoQ93ofLzgp3Tdzd1fX725dtcnuQIgP9FtgMkc8k+gqnd+NNRlnF9JKGZ0UsyrtwuOmPT+dZeq30dvc3Fus7ptHzxkZC4HHPXr2rGjj1S/gjuLaMRor5jSRvnl9SfatlO+rM40IqLsdFp11D4hla91K7aGG3cmOSRiN/px1Ao0G10rQNfl1+2uJbq/v9oaNGPlhRxgDsB7+9RfYzrMPkXc+JpcF2ztwoHU+gq7PY6Wi29tp8kkCEbftkYyXI5wvoOaacam5nOHI9NWdIsPhXxXZG1ec2OqRn5ZIz8kxJ5Uf4itvRrC48NhZdQCqYxtgYkbMZxz+dcPaRQ2rQ3s16pdR+7EjADr6dsV18Oq3niS3GmpeB9o4VFGAMdyegNbKKascdVyhonoL4o8N+EfF9ne3FzcTafdra7bdraPcJ5cjBPPQc5PpXO6f8MNTVw+p3LeXgpC0hKrKcHBAHStjSVfRTb3k9zI5SUmVOpDY6H2HH51NrXjtL0vZS7PN4MPldEJrSL5laxk26b307FvRNVufDkcmi3DbGKgCNjgMPx7VuWsmh61p7WOozJNlgJQzYaMHj8q83nk1698Sm61UhEaIADzN2OMZJ7kmpdbvptPkzYW77DtAaKTknP+fyNaRjKm7oxko1Y+917Gv4z+EFxeAp4X1M3cSnKrnPlnjge+KwvCnhjUp7a9im1ZbdrCN2EV9Dt3OOcA9j/Om+GPi54r8M6z9raRIZUx+7dAScAAHHfpXZr44XxzbRWuoXFtukDrJCIgC+7k5I5Pt6YroUqb0bsRONen0uitpWr+HL7RrM2OpXljfpB/pKSKDFISRjaR7Zorm9f0bW9UZrXRdJewtbcfu3jOfNYdRyc9jRWU3KDsi6VBVo8y/E9ov9D1LT/Eds1jZ6nqfiLUoBILXTrzytVubYY2u07KqaTafeGQokCLhSFYPWEdT1GOeM+HX8PquiXLpa6iiOPDfhy4IDeXZwYLanfHgtPLvYkAnH3qs614mgsNHb4f+F/B+rW41i6cp4Wt7pzr3iOTOXutYulCPBEQDmBNrKhyzQhQWqaT4VhmjtPE/wARfGOmmGxJsdFlsNHaTSbO43gCy0y2jTdqlyGDZ2jyA/DM7MHHnxTcrL+v6/qx1O0YXl/XyX9b6vUx7F/Emu39zaRa54igk14SNLqyyBtf8UrkBmWZy32WzIAJkBjh28/vShweFvDfhjw7oMWt3F/pptrS7MY129jP/CP6PNtHmLbK7CbWtRJCKz7WVSB85AVl7bW5vBGgpqEnjWHUJruNEubjwZFf77+/VTxd+IdSGRbwhtp+yxEAHCgbiVrzHxbr3jD4tyWbXb3TG2tgq3UKi18m23fu44I87LC0UN94BXfC/KWOS27af0v6/qxVNOautF1ffTp3/L1I/F3iTRoJb7QNGu0sra8DHUJ77VT9t1IvJtWXUDHloFYjclogDnABUHLHL8MfCXXk8Sxt/wAI/HqWqCxO7RoybPybYAhmu51ZU021GTuCsrt0LjIrU8LfDTw94Is4PGEPi+C2ibIs/FElszXEsoJTyNKhZQzTFgFa4wu3A5UlYjcv9XgsPDI0XxFaSTW73Qa18DwXkk8U07kBJdZuIwJbu4O7K2qFXG7pAgO7VxhF81/6/r+uoc85L2dPb+v6/qxCfEvjsa5BqFv4WW80a2b7LYan4aaNLS0k+bdb6RBKqiTkEm5MZCDc3q7bsviq88VaU3gbwZ4Ta4Ev+kzu999ogtDGP3lzNcFVF/KoyDM2y2gywQSOAxraZ4de+ll1PxrqkrXEoEQsrS3jZGCZP2VIofl2qAf9HjIijwDK5ZWzpXPjqy0G3ubPTVjFq0qLMZY1uLC2dD+78wDC3syDhUP+jxHJCtgSDmq1lKNnovzNIUOWacfef4LzKnhn4ReGPC1hb+PvGtpPt1FTJpdugH9o6uSRh7MSKTDGeQ17ON23HlJt6eY/tueKdIvfhLpukWl7ZQuutwxWPh3w+c6fplv5UrMrSgn7TcFo03SsW3YOGOAa9X1Hwr4+8bT/APCXeINS1OO01WF5G1LUL8Lf6rAMBnLyHENqDgGRgI1HCh2PPhv7dWgeHfCXhnw1p1lqSSXktzNNNZxuVEaqgAIjKhgDv4eU+a452RptB54SU6iVuq/p/wBWX4ntZRDnzOk5yvK/TZWvp5fm/LY8F+GDur3jCZUSedVdjKF7ng+mcZ571o+J7mEhvsseIwMjJ+bHbPJwfp0x+dDwjYvb6Ok9xJGkc5R9ykHAyRyB0IIPHXHOK2/HXhK/0fwrp3ie6j3W9+8qW7A9Nh5Xr6knoO9dE+V17n6gnGKjd6u5xMhHXdznK4PX2FRlAmVXIO0EnIqVg7DDsBgHPIHTnPFNdZQ26RtuBnJGeK6VsZt6kYjG0urHPZc1KMKuwE5I6bcY/HvTUGAxByO7AjOcetSBPNGN3IOMnk//AK6G9SR25QigDgjhtoGeemR1/wD1VZtLeSUiONHPQZAz/nj+tLp2ntdkpFCSevmdQBXp3wj+EZ8VXELXsEEkC/dcOyHOOTkdxxgZ6gjArOUlEwr4iGHpuc2Uvhj8Hr7xu6NY3aSRDb523lwTjICg5bHPbqOvTP0T4B8F6B8MLaEaxJHFOB5fEjlthHygFuAeOwGSOgqhfeJPB3wn0RrWC6gjuLWJmnMUWwoTuHGWJJPOOeoPOTkeC678ZfEd54h3afdOY2uFIWQ5YDPAO7JJ7buSfSsU3KWh87NYvN72fLBbeZ6/+33oWnaNo/gOKCOKN9asL3VpVSIARxvcG1iJwgPJtpG+8ep46Z+fNOv3tIDHsBC43Hft644Axjr/AC9s16V+2B471HxJ458OaPemVjongLSLEGdAvMkRvDyD93ddEjnnjp0HmMGuvZ2clxHIDK+VIaFZY9nHVWBAOV7eoxjHO1VJzfLtf/Jf5no5JTqUsqpxnq9X98m1+FjQ1C9MdmlrdaTavG6MzG8jAEqgZLBwVLE5YYGT784rxz4k+EH+HHiWKXyWl0XWrUXWnzFTiSIkgqD03owZGAzgrXpN7rEF9psttdMttKCpIj3bJiFfJZOxPTcuADgbQCWXc+HnhHQP2g/Cd9+zrqsiW3iCfzNQ8AX07KoN+qnzbEkjO2dF+UZwJI+BukrfBylQnd7df8/kLM7LD876b+nf5dfK/Y8f8AawmgaqtjI5e0uMeTLjoew+teqeKdE8O/FbwG/hLXFhh1O2Bk0m/EQLyNgAQucjgjOCc9h0xj59W81fwfq1z4a8R2MtvLa3DRXNvMCrwSKcMCOxBBzXqfgfxjpuraWkMd8rTRcAFvmr1sRSaaqR+8+WqLW6PC/FfhPU/DOry6ZqNq0csTkMjLjvWd5jRYU+vQivor4ieFdL8fWxuNQt2W/U/wDHyDgv7n1PSvH/AIi6X4kiubeHW4YSllbJbW0tvZxwgxr03bFG5ueWbLMeSSea9PDYtVoqMtzmlTad4mV4U8beIvBus2+v+GdZubC9tXDwXdpO0csZHdWU5FfpZ/wTx/4LnfEH4beGNe8OfHqS28TPbaPnRLm6vEt7hXDqG+RhsuG2EgbWVl+9hsHH5dzo8LYIoW5KYwSMcg9xXYk4S54O0u552MweFzKl7HEwuvx3T0e6+8/o9/ZT/wCC2/7NPxlW20yPx8mjanJgHTNVbyXLegDcP/wEmvs3wX+0H4Q8XWyyLdW91Gy58y2cNxjqRX8hem+KvssLpPCXbjymDfd7n+nPt719afsM/wDBVDx9+yZpHiBbPxPf3t3qGhy6fpkGrtLdWtp5hUmZAJo2jkATavEi4dsr3Hdgs3zHByUZTvH0ufE534eZdiYOphNJdv8Ag76ed9j+meCfwRri7rS+iRmGcBth/I0lz4ISZd1reKwPQOtfgH8Kf+Div42+E5xb/ETwLaavbKQDPp9wY3A91bI/UV9P/B7/AIOSP2ddcMdv4wj1jw/K2N32i3Ypn/ejLCvUXEeEqK2IoNeaPjsTwBn+Ef7iXMvVP/Jn6iaj8M7e6UrdaLbTAjk7RzWHf/AfwFeoRf8AgaFiev7oYr5i+Hv/AAWv/ZF8ZbDp/wAeNKVnwBHcXyK2foxBr1fw1/wUX+CniSLztJ+Juj3C56rcIf5Gsp4jhHE61Yr5xT/NHnyyzizBfZkvTmR1N/8AstfCW5lMn/CCRA7iT+4H+FV1/ZS+EsTEr4GhBPX9wPXPp61NbftnfDm5iEkXi/SmB9Jx/jUsn7YHgFFLf8JXpY4z/r1/xrmeW8EzfNyQ/wDAIlLF8WxVuaf/AIFIl0/9nD4a2X/Ht4DtwRzzAP8ACui0z4V6Lp+PsHhe3ix0JiAxXn2tft1/CrTEZ7v4iaRCF65nXj9a8x+If/BW79ljwJBJL4i+POiwBAdy/wBoRg/lnNaQ/wBUcH/Dgr+UYr9GCwvFGNdmpP5zZ9UWugf2diRpIYNvTGOKivdT0azG2a/EnHKpwP0r8zPi/wD8HGP7HXg6ORNA8U3WuTAHYlhA7hv+BY2/rXyL8dP+Dmv4ha0Lix+DfwvW2UqRDdapc8g9jsTOf++hW8s5oqPLhqLa8/8Ag2R2Yfg/Nqz5qzUfVpf5s/cbX/iv4e8P2r3F3f29rGgOZJZQMD8a+R/2tP8AgtF+yP8As1wTWviT4lW19qSKdunac/nSk+m1MkfU4HvX4LfH3/gqF+2l+0RLNB4t+MF9Z2U2Q1lpLm3TB7ZU78f8Cr58ne7vriS6v7uWeV23O0rkliepJPU1wyq4/EK05cq7LV/5fmfQYXhnLsK71W5vstF971fySP0R/bM/4OIf2hvjXJeeGvgNp/8Awi2kygouoT4e6Ze5A5VD/wB9V+e/jPxr4s+IGvT+J/GniO81bULhy095fTtLI59SW5rOuGzhV5/2RXpH7N37MPjb9oTxQunaawsdNgO7UtZuF/dWy8ZCjI8yTkYQEE9SQOaXLhsFTdWbt5vV/wBeSPap0pS/c0IqMfJWXz7/ADuZnwH+Bfj347eM4/CngjRzK6jzLm5kBENrED80sjYwqj8yeBk19y643gX9l74EWvg/wxZWSy2kDCe9SPbNrF4x3GWQ9SoPCg/dAAGBgDtvA3hTwH8FPAL/AAu+EmnzWGiLIs+p3l35bXmqTBQN88qqpK9Ssf3VySB6eDa9pnjb9s39o7Qf2ffg3pH9p6jq+sR6ZpSANskldsM7MobZEmGeSTBCpGzHhSa+YxGKq5riVFL3E9u/b5v8D6HL8PTpxs9IrWTemyu2+ySTfors5LRfAfjK5+A/xA/bE8TxXEOm6I0elaRqBQqLnXbzCQxwkjDtbxsbl1U5QLCSMOK8z+A+gBLQ3rxD524J6YFfoZ/wcP8Aw78A/sVfAj9nr/gmr8Kp4ZotDsL7xN4p1COJUn1TUZmWH7VMBz87icqrE7ESNAdsa18SfCnRTp+kQgLgiPBH+etd2bUHlmFdGT96TV/LRafLb1PZ4Oxa4gxv16KtSjdQ/wAKbSk/OVnLyTS7ncaSiiZW2nIHrjpTwJnfAXPGefSi1QwRucjATg46fX16iprPaiFW7nnJr4pn65COpMkIMSSyHLf3sY/GpgkbEoxwAcBlGRimOg2jI59z0HensoMRmAYBCM5J+gH1/wAKzbOpKwRkj5SuccALUiooj80jkY/d55xUSnksoBxxz0Hrz2p5MkrMWIZmGSTUvctJkqthdwkI7FTwf/rVc0+YGMqWOSM4z36+tUlIZAGUZB49fpVmxfa21SDkgH1/z/hWU17prE6/wld3EFt+5yPs0iyxHdjaeoweMH3r0aTVhfeNNeuo4Qftvl6pCjNgIJRvYdP9tR9V96818NyzC8KywBR5BUb4xzjnJ9e//wCoV1Fjpuqt4sstItZDby3doYpXGOYwnmAjI4yAuCMdR615yfJiEzxc+w8K+BqX3Sv91n+h0GoTTN5VzYTAXTvtZyAVjGOh561nafHc2Pmf2fco0wLb7sDLO5zwvYkVeSNnxZRQ+QySMpZlIw/c89Tiq9l4alvb1Y01J2VWKGdiAm/A4A7/AF/OvTUrLU/MOWN9Cze6RqGp6VHq0KbIYAFuZAxYI+ONzdyee9ZFiI55nka5kNtCSGuGPCHHGcd66VvtNvo1z4ft9ahtLKQKl2hIbzHByAPV8jr2rlbqWO0uZPD1hIv2WDlI4PmVScjcw7tnNa0YuSv0RjUqRV4Ld7HR+HfFPhy10tdPjEJmnVjIZm3MyjIB9u1PPiqx0xY7S3U3Ui4Xylj+VgT045Awe3Wud8LWumm7gW2sBJe3BZHe6iDFeuOPUenSuon8IWZdNd1C4EEsTZYwgrgjHf1roSvdWOOo6cHdM09M8Lan4mtI1sdLtmaGLKlmx5YzyTzn8Partrd3vgOXzNOlNrHIrC/e4i3FiB1Bb14/Cnadr+k6Ta/2ndaqr+WcoxkAV/TJHeqfjzxx4U8U+Fjd3aMsswaOJAfvN0xgZ+XAHNaU6Kk0mcdStK7aW5Rh1+28Vaj/AGgmprbIyYV424J65C9z1z9a2PD9jptuWutZhkk2DAwuVb3X868Ml03WYJPtlgskcODtZJCMDPJx24/lXXeE/G9xqN0NEtGuJUWEbwW6Ec5B7d/610yio7akOhLds9D8RyW+rWc0s9nPbQwoRDJEwbLDBxzz+Ncz4d8UI900EqOSWAIWT5T2xj1p+m2vjCEodb1BYrC4J8oAgggDgex65qIeGUiuZrnSGZYwha43NlWP+zzkVNhJwSfZHR+KPB3hPxOsGqeHJJbW/gixIrS7lkbsPUHFc1p+j6pHqcUM108LQy7o0AOSe4b06frUHhLWNT1S/wD7GaC4hhimIluiMfqOvHeulNzaSLLpGn3omlUb55ZBnnP97r0FZ15zhHz/AEOvCQhOVnrHoeiT+JotS0+3bw7CiXFlAEujMg2yHrlvUnpRWFp17YppSNp8ZaTbi4t3PLdiOPrRXCq9RrVnW8JQi9EvR2Op8J6b4ftn1TQdF0GeVTJv1azv7sgsqt+7l129BIAByV0+HgkYO596U/xZ8Zr/AFHW49D+GOpajr/iK4tDbDWrWJLSG0tEyPLsIVdVs4FBw1w/UbudrYrzyGBrnTbjwj4Y1y4g0VtVlmNo96bxI5WcbLdYouL25YFB5ahsnaWZRuKafhfwrrU9teaRoOqQ2mnxSLc69q2uQxyWUKKTsGoTxqRdP8uY7KMSRttYYctKRXK726f193r+RyuFJNynq/637+i+d9ibT9E8K6VDba78TFm1K3muFGi2WleZM2oTZZALOE83DBvlN04ZFJcRJKy4GmNb1/Tprq31Twpp8d3aP5sHgy31H/QtKjXaBPq94hZ55ic/6MrZwMPtB8ldnTo9IvrSPxOmu6tZ2+q27xHXrgIfEniRFG10sYWJTTrQBQDISAkagSzPtC1HoHwttfEU9pqSada6FolvCZdI0LSZAGMKYL3RmnVQOSVkv5AqKcJAuV2mlZLRf1/Xf7upjOSbvN2/rb/hte7Wxz9lYjxfqer65qsF/NfPbrHqOtaj5UCxxFAoijCqBYW4GAFjRriQAIqKSMXdG8A2fhST7TqHh7zL6KLY27dbiFWDbY3WDL2ysGBaJN93KCzSNCGIPaRaXd3BtdK8L+HogsCeZpS6YXViv8UsAkUsihcFruTfOygODCmGHIz+K72XXG8PeC47YR2dwFvNcmd3sbJ3bOIUXe08h6jaHklblUY/v6xlHTXc2hVlJ2hokXv7P1Oe3SyfTo0nvlS2EKwi2aZNu5YvLQ4ggGMiCPGSAW3kBxc07wBZ3k1rf3l0upeVEWs7aWOIabZbWG5wq4WcoTgliIEIG6SQkJXUeH7O3azS1uIL0215cSW9zd3lg0l1q07HLQLHbnfMxAObG3f5et3OpGxrUuqaPFZTXev+IdO0vSILxIJbq+cXcC3MZ2rCCpH9r3kZVkEECiwtSrg72UpUODk+5m8Vye7HT8/6/ryM7wf4YvvG/iaSLwVeX2pak8azG5SaSQbU3BbgSTYjjC/MFuZI1C7iII02kN8z/wDBSiy8N6TpHgy08PXrX4mTVZZtVtpAthcti1VjbKWMkygrhrqTJlYHadqbV9z17xwnjnR9W8KaRoaWvhq3dftUms3MoiuJRz9p1KWMu9/cn5dlnEfLXI6KpUfJf7Yuo22rzaLqdo97cCaC8D6tq975t7ff8e+2R0/5d4toxHCOFUDr1q6UIcyaPWyL2rzim5aLXT5Pf/LocJ8N7A33hqGOIKzvclfvhRxtwDk8devTn2r6B/a++E194A/Zy8CPexKsse5p8Ec+aZGXoSDwo5B54rwH4Z3k9l4egnt7qQLFcltsUnzJgAsSOwx374PpX3h/wVi+G1v4B+BvhrS7FUaC2t7JY2S1MYCmJiGCEsVJyOpJ5OSSa3nQk6FStbRSivvu/wBD7TM8bKhm+Bw9/jc39yt+p+c0mVXzGlyd2NuOR0654P8A9Y0i7i2SCpIzjp/P+VODldyc7VIz8v604xhVMfRsgHB4H+f6Va2Pee4wQrHkyIMEY28Z57/pU1rZNNMIlwAxP3mA7ep71GViD5yeh+Xd34696u6FBFdahHDJEW3MMrjGfy/Gm2Zt2Vztvhx4Fh1i8jtbvTZCxG+NxECo4GMnj9e3417TqvijSfhjpMk+l2bTXUsP7+VkYBiBzlsjJABORxkH6nm/B32DwzoC3DPvYD5VE4BUemCeTx35964j4tfEO41W6e003HkKhjOCvzDdz0JI5Gep64zyRXGuapUsjwZwljsTyy+FGL8SPiXq/jG9CzBoI41/dqoAX1HHUf8A6jXIvfCeNYTHGJAw/ej5ePRgOD25xk981HqFzGiBU3E5ywHQdMAfr+QqrYtJd3XlwIciJ3Gwc/Khbv24/L8q7YwjTjY9iEIU4JRVkjovFPiOTVdWbUWnWaV4I42ynyqscSxjGSf4VGTkHg44wTl3V4I1xETCrg5GSR7DP1HWswyrE7pJIdwPuD0z3qLUNWghQPwGxzjnPv8Az9aI09RNxpwsh95c7D5ZA34wpVQTn8D64/DFctqfjnUdC1eLW9H1F7e7tpFms7uGQrJDKhBSRSOVdWAYMDkEVV8T+LFw8cRIbI2lTj1xwK861vXJZ5GkeRsgHA717OCwUpu7PnM1zKFOLitT6q+M/hKP9t34R3f7XHwz0qH/AIS/RnEHxL0Gwi2732/LfxJkna6gkjrw3Xaa+XNO1q80e9FxbTsjBs8N0rf/AGV/2xfFP7IfxptPiRpPm3+lTp9j8U6Bu+XULFjll+b5d6/eQno3yk7XbP0D+3B+yp4J1vwpa/tjfsqXUer+BPEkf2y9gsVz9gZ2wz7eqqH3K6HmNwVYDFelLDyy+ahNfu5bPs/5X+n3HxuDzSlUrOhJ6rb07fLoeY+CPi/a3yLpvieQKW4S5Xp+PpXb3/hLT/FGl5uHSQMh2SIAdwx3/wA96+ZIrmaBhtc4PTBrvPhJ4j8cS6umj+FdWzKykrZ3EnyS+wz3+lYYnB8i54O1j1oTc3oU/iT8NNY8GamyvZmSBwHDJ8wAPI5FcLc3MSTGJHxjqCele6+NPitd6b4dv9L1/wAO/Z9VZDFGu4Om48E+xHNfPOoQ36N9pliYK7nD7eCfSu7L5VK0LT/4c5cZL2fTU0UulwQHAwKek+OR0qHQ9X8Jxwi112wulbP+vgcHH4GqV9e20F46WNwZYd3yORjI+ld3spOVrHEsVG2rNF7qRSArkcHNMk1R85bJHrWeL8ztjkcU2SZQMscD6VSou+qM511LVM0BrJYDOQPQGnW3iG9tZN1nqk8Df9M5Cu78qynmGMgZqEyls8jk9av6vB7mTxMo7M7aT42fEYadBplt431OBbYYjMGoTKT9cPjv2AzgZzVWT40fFIAh/iZrx4wR/a83/wAVXJsyEcH6cVE5Lc/yojhaEfsr7kYVcZU7mzqXjXxBqRL6j4jvrhmzkzXLMf1NZVxqEkgLSSO3qC1Vp3XqrdO1RsTLHkkYB5zW8acI7KxxVMVVnuyY3Kue4471C88mco2AaRlSQfIpLD0HFS2mmT3jCGJGdmOFVBkkmr91as526tTREBnYKQZs+w61Z0bS9a166j0rR9PmnnncLHDEhZmJPAAHU13vw2/Z18YePNUisI7EwCRuN4G8jucHgD3OK+zPgX+zl4I+CtjHdWGnJc6wRibU5Bu29f8AV5AK5zgnv7dK8zHZth8LG0fel2NaeAqP3qrsux49+zf/AME/2l1Cz8UfH7T5beyUhzoaT7Li4wQdkmPmhBHB43dcetfV9ppfhbwVoCeHvCGhW+k6VAxNlp0H3Yxk4LHqxweWPX8a4b4j/HT4f/CGCS98Ua3GbphmOyhbfIx9MD+tfP3jr9tfxN4rvpItAsPstsciNZDlj/dJ9MdcV87OOYZnL2kvh+5fI9GnSirRjoj1P9o34wRaB4cfQtNuT5l3lSInw0nY/hX0v/wbv+Fvhl8Mf2g4/jx8TruyOvzxPp/h2zn+/pcUzCKa6bIwjOrGNSSCE8ztIAfgPxprFn4D8BwfGL4h30d/4j1qKM+EtFu4WIuC7iMXcq9Es4xlkzg3DqQv7tWaug/Zf8beMfBHxHh0nwZ8WdL8TtrTZlvdJEsc0chw0kTm5gR9pw25UyjEZ5ADHuwmErUaKr03blkmvNxd38unm9tjizzG0FhZ5bDecWpNW0T0t6vr2WnU9K/4Lq/GyD9pj/grH431bTpTPp3huKw0PTJ1mDxy28MCyiRMdFYzs2OoJOcHgeY+FoFitUijiAAUZBP61y2sa2nxB+M3i/4i7y8N9r9ybAHHy2wkZYBj2hWMfhXXaA7W+1UAGcjce5xzXLn+KnisS3L+m9z9H4Hy2GWZRTppdF+CsbcaubYI4+YuBkHqBz/hU8aqDxkEjv3/ADqGIeeApcApliWHT/IFWbUR7Dhc8jB255r5p6I/QKLuiR41b5d2No55FIqoI8K2ASMDPTj0/wA9KmaMEJI6sFOShIOOvX8wfyo+doS2xgOWztwKyOroRIuzMijJx1B6GpI1K4JQ8nJGMc0rLtwxjYgYHAGBTi68ryQW43fkf6UmUmxEjG/cEyADg4qezYJcEqhGRyPemiRnYucDI5AHANS2iiR2O7accA/41nLYtM6HwwsY1SGMTJukUowYAcngjJIHT/8AXXV+JJtR0TU9Oivjtns7tY5D5okI3YBywJBwoUY5wOK5DwuYpdThEs6xEPne54+UE4wBkEnCjt3zjkddGum/aPM1lAIred2IhIwJFQiLpwV37M+o3V5tT3aqZyY+HNRmn/K/yZ0mjwz63NEL61le23Fh13TEnHB/hHuR0FdnrPh3RNQ0RLG6hjmtIZ0nVCNpeTlQoYYz1Ix+PvV6+0Cz0A3E1vayoFm27ljwJBgcqO0Yz19z9ayYNTbWbgXEJXETeWbqzO+PjqkYPG7P8VexCKlq/wDhj8SrVuZ3Wxy/ivQ4LWdJdcDJ5TMUVEJaIFeF9Dz+NZFp4Y1Fr19Xhh2xSRYV5WCjcOrcfqa9V16CVdF/tO80+L7PbtmG3aPc0jDt/n6Vzlx4dl1XS/t81uI7YjdJa7uF9AQOgyDxXQm+W3yMlW96/wA9DhU+1eHr4X0khmieI77xOFXB5C9h79/xrW1fxLe2mmMbjUfOtpoSySMhGB/db09PWtu70HT9esJLi7i8uMZXy4QC5ODt2Ljls/hXk3iLV9UuBc6HOrQpbuY/JUthcdSSf4jjBP1ropU+Z3+8mc1UuuqNOTU31jT5IreASW0ZDopOQpJHLY/lV6HXPEU4i0o4dWI2RlV9sYxyPp71yXhrWm0NXbTneWZ08u4gnG4Mc55OeenXNbNhe2c2nrrtjuEzsHBRj+6bso7/AI+1au8XoWoLqX9Iu9UutVm0S/u9twqdJFUYAH3fy4xV6H+ybm1e4hdUu/KwJM42AHgkDrkDA+tYlxY3euWy39tshmVc3JlPLADHfrnP/wBaun0e60jT4oZrzTYAot9gBk+TzSCdxU98ZwAQAahvsEnG2qIZ/F+q6Xpu3Wp1ktHUK0JO7zBt4AHUHp0rItvif4jv7y10fRtHuBZNJtkmli2tt7Lnox9xUHiDSbzxQJby3Ui3t5CZZ9wHfgKB6+tQSa1qFlBDY6Y8yWqFQZGO5i+CCF9Pc+1UvdVt3+QKhTmuZrT8zrfEfimSGwh0nwrLIzSXHl3aRnHl8Hp3JOOvatLwpexWWkHUb9Vjwdqyk8qRxt/2vr+VUvBPxB0zz1g8RW8Mty9v5BaS22bkUYVRgDt36k96g8aeOvDs0a6IlpFNHbOCtpGpGORjPI5xxx6fjXHJ1K0+RKyW7Ou1PDQTlv0tseg2HxA0lrNRvto5YFBjljTvngE/X/61FeXaJLpliDaaU7SXkrtJDau5/dDHc9Mjjk9OwHYoSs2o2t5nJONO95pts+gvC3wh8TeKtRi1nxS17pEOoIsWg6D4c0wLqup28i4jhtbcKBY2rjOZHUvMMnEgJA9j8Nfsh+OPF80GjeItFtoxpLr9i0C2i+0aTo+SN5uZAVN9c458pPkyqiRiqnbxd7+0Hqnwbu72K38Eard6VdRO/jDxSsZm1e4ZxuMVxcliunK4wFizJIcYbnG3YuP+Clety69pselXdxpngqz0i6jFtFLHbhhiM27NKiySzFjGysJGU4lyDwc9dKlQnG8rvyX63/rsup4OLxeYQmlSSSezf6Wv+OvdpaHresfAv4f+E9HurfX7WbUdQu5UiuDGBPeajcBdyC5ZcgKgyUso9sUS4eRkwz1478ZPEmljxJJpza3plrFDLb3F7Zx3aSTZG4wSXTbNrKoVvs9qNqAJ5nI3vH5B4/8A+CrXiu/8Onwtey28GmQRyQW82nWKxzX6FiTHGm3YkQI+bnnAB3Enb5x+zdp/jn4reNF8dasgsbTVrphBrF5Zve6jfSOwL/2fBIzJLct5YElwVMcCqy5+URGqtFWcrWX4vyM8FDEP36rv+X4/8E928T/E3RNVaTw5pXjqQ6fq6gussjR6h4hZSFLSupCwWgfgDDfMoRI5JWLg0fVbPwncJaWbLpsmmJKDPfGS1hs5JHO8yEbpYcKNvlx7ruY5yU/1Rg0LwX4ot7y/8Z+HrC/TzrgifxRqWupczlVjcFRqOWhgVUyGnLBeXSEnDxh9hD4cvtSttI8NRTam93LiPWLNJYxd9d4tFkPmeURw1zMwaQdVUHFeZKMnK/8AX9f1ue5CVJR5Vr3/AOD/AFfySNHxt8cfCPhxpNJ8Qaldajqi2v2a5i1OV7eaS32lglzJEf8AiWWXH/IPtP30mVEjMVMRzdE0iYvZ6hrVrPFcapbrHZ6Xon7nVNUtgpYW9uqps0nTdgVmIBkkTIMjrtkjn1LQvhp4HeC/sm0htTsceRctKJbHQ3PzA+WcG7us85IYKRvwQA45LxxYyazYXN8fFnivS7TVImbVLlr3Gp6/lwfmkBYiJio4JAyFAWQruDTTaT+/+t/yFGnG3uL7/wCtF+PotQ8WTa54o1seHPBs9hMdFjlM0Nggm0jw+mOQrEN5zAsA0zHBboXY5bw39qfw/qsXw10XxQvh+STT5tbubRPEN8uybUJjBI7hBn7i+WM53NnbkrkLXtFzLJ8KPCT6XrGuQwvZw+a3gGyv5I7PTIBu23WsSxYfzDnaInbzXJZBswYz89/tLX/ifxalj8QtZ+2z2Y1EW1tfy2wggCyb0MVvBGBFbQjcwWLhvlJIXJFbQpJS0/pnpZTXcMwpSdkuZfjp+v8Aw71OH+Hdww0KayB3D7QWUGTGwkAEjuMheTx0HJ6V+q3/AAVO0UfEn9gHwD8ZEhDPrHw90LVZMZIDPbWxPX2bPX3Oeh/Kr4Y/YhpmoR3kEgmVo5ISkygOcldpUjJHL8g9duR3r9eIYNO/aT/4Ik+EJNItxJdaP4WvdHeLfvaKSyeSBAePlysSOB2WQdua9fCR9vkuYUraxVOov+3ZOL/BnscZ1ng81yjGbKNeUG/KcE1+MT8bZlCkhG2gDk560hk8lfu5GB8w61ZuYma58rCqWYAAnCrn3Jx+J/OqcyKG2CIAKThQxPP+R+teQmnG5+gSWth26MKGOfcMOe4qWzuXtrsFW2DHykjH4/8A16rYH3kBPp2x+NR7mZdnIIPXqT2/Gq5SGehHxdqV5pKqt4Eg3BQMZLDnnHpkc9vyJrmdTu5I2JYttLkHHc+nB6/40/w/pd1q7x21rLvLsC4YnEa+59MnHXqR61Q1201DSzNE9s6iPIIeNgMgD1Hv/nilThGMrHOvZwdkZ99cjePNcDbjnn0qLQtattP123Mx3q8nlMrAZw42HBPThjz0rH1LUZQGLuOGKg5BGe/P+HrWFNeOGMnmgEHOG5rrhR59zOpWSVjd1LxBHJestu3RF3E+uBnrnvnHtWTrGqmOMySNndjjIxVO6mljji1YlGjkuJE5dS2VCtyAc87xyRg4OCcHGT4k1JBbMVOPl6Bs55/Su2jh1zJHk4nFctNsx/EXiGJL6O5tly0Mm4l+QxBz09PrmuN1jVC2cyHg525/SrWuakjswJOQemPz/pXMapfGQlI+nfpzX1mDwyjFaH5xmmOblJ3M3WLqR5G5+9nr3r2H9in/AIKBfEP9jjxFdaO1gmv+B9aJGu+Fr+T905KhTNETkRybcBuCrrgMOFK+JXshLMd33ScYrHvWLqA2MfTHWvd+q0cTRdKorxZ+dYzF1aNb2sHqj7f+LXwa+Ffxr0q8+O37GWqLe6btNxrngaX5dQ0jOSzJHk74cg4K5AwcEgV4bpOvXmh6nHqlhcyQT2zB45FyGRgc5ryr4O/F3xh8L/E1vqnhnxDd6feWkm6zvLSYrJEe4yOoPQg5BHBBBr6P1GDUvioU8c+K/DljbanfRA30ljB5KXLc/vWjHyq5H3toAJ5wK+ZxuEllL5Ksuam9m9/R9/Xfvc/Q+FcyqcRU/wBwrTj8Xk/P16dzxnxz8Sdf1jxVNrlsyJu+UHyx83GCT9efzqe5+Mtpq8FnY3/hyCxWzsYoGNnGMTuow0rDgl3OWOSeWIGBgD0DWvg/o91YtGNOKTl8+cH424HG3H15z39qzvGHwx+GujfCfT7HwvoOs3HjC5uZzrt/dXsX2KCASHykghEW/cyBdzGTghuCGATsw2NyuvTjC1raf0zHMsj4jwVeVaEnK+r6/gXvEXgv4deNvF/iK3+Buvf2pomg6c92uozAwvc20Xlo8/lSIjqC7ghCgYLy33WauBv9Kmtv3kMwePPVDmuX1Xw5caLGrESpcB85C4CjHH4/571X03xRqWnzBLuRnjOd+DzXfDBNK9Kd12f+Z4bzmVN+zxdKz7r/ACOrnvLueWMXDA+WiovAGABgZ/Cti28I+KLmBZYdLeRWHy4IOfeuJ0/xJHdyyRH6pu7iut8M/GPxP4ftRpun6irQqCFiliVsA+mRWNehiIL3Er+Z2YTMsHW15tC3J4N8RwgCfRZ+QOQmahufC+rW8ZeTTZlX1KGuh0/9oLxHFGI5bDT5iDn57bBqQfHrUi7STeHLGTd1GGGPbrXE3jk/hX3nqKpg5Lc4xrLHLBgfSmCyLNwDntxXbn4w+Hr9wdX8B2jDPJhkwf1FaWn/ABS+F0AEk/gg7vRGXj9KHWxCX8N/eifZ4aX2kecjRLmVvks5H/3VzmtXSfhj4u1eYR2GgzYPQuu3+dekW/7Q3w304Aw+BXcjoC4GK1Lb9svw3pVuFsfAZLZ6vMq8fgDWMsTmDVoUfvYOngou7kc54W/ZR8b61Mv2wCCPGSQMfhzXrvw1/Y80XQ7uK+1PUWkcHlVIOBj1xivPp/21vG2rTOnhXwfYQIi4D3LMwUkdzkCuf+If7Q3xa1nRYY4viT++ujILrT9JtTAkK8AKX6vn5uBwAByc1yzoZvifdlJRT/roRPFYOjG8T6X8YfH/AOAvwMim0+ze2e+XlrHS08xy3TDOScfia8L+K37ffjzxTFJpnhKGPQrV125ifzJyM/3ui8eg/GvCINK1/WJykdvPPK7dIkLEn6Dqa9J8LfsJ/tT+NNBi8TeHPgh4guLScsYStkTLKq8u6xf6woueX27R3NdFLK8twlpVpJvu2eVVzLETX7qHzZ5zqXjC+1C7a8vZZbqZzuZ7iQsSc5yeeav+D/GesaTfy6vPLA0SwmP7NPYQzRzbuzLKjLx13Y3KQCpBwRe8SfDyLwNpSvqd4v224ZkjhiIJQDKuxxnAz8oHGTn0rjoZp7jUFsLVMgttjUnv+PA6dTxgZNe1CNGpTagjyquIxaqxlVm0vW35HRfEnxj4r+K3ittX8UatcalqEri4u7uVi8h2goiDHAQA4A4ChFVcAAV2n7M+vy+B/iVouvCd7abT55b9Hgb5t0CGUKQw27SUAI/iBIOBXQfs9/BbwmwuNT8ba2ZJ7yNUe2toVZYAGVk2uT8xO3BOMfMQAep9X8dfs06feLpHiz4OXYt7q2Z7W7gub8IWt7lfIlcSMQAER2cqSMqr4OWxUVK1CFD6utNPlc8mpKpisx+s9Lx/8BTS/LU4H4ZeHJ9O8GpPNFmVkDHewGAR1BJyxII4A9fSul0ibddAtGGxzkcVy3h+5ntdNjtrmy8kwgQyRlP3kTDOQQxyDwB6dR2439LuuRJs5A/TtX5/jFJ1JN9z+lsslGFCKj2R08Um98lTw2Dz/jWmsqsqQsMLHx8p5Y/3jjrWFpsqMgkdDgg8Dqf881oRN8u1VI52gAV5M0j6ajIvBpZHIBGSCc/561N5gUbVLNkkkn074qtGSmGZyFHLMe35VYhARAAT83RVH09qwaOtNDzsJCOpOD/e9Pp260KI8YDZ7HHcevtS+aC331IJALEnPf8Az+NCMpGZHxs77SDUs0Q5FOd3zMC3duOlTQ5Rw4ReOmf/ANXT61ArHeQH6cdO3rz/AJ4qeyYTTbVlOO4HX/PNRLRFxWuhs6GIjqMAByFcF2wOuT8o/Q8/lXQ6si3Gn3gUbVJnbfKckhImfnHrtH51h6JAsmpW8MUZDqjSO8hPIAB4BHGBn6/lWvqUXn6K8MSMrTybDIQQMvwByP8AHNefNXqr5GWLajQk/Jnud1qz6ndnTLOORoJkIdivySkA5X1RcHp3qC00qw8GaUZvDlyHvOWisDEf3B9SDzjPbvXOaR4z03w9N/Y1hG893LORM4BGG6DaOhPoo9a2NRtxbNJHDdyS3DBWuZ1bLeuMdSeMZzgd69pRUort27+Z+DO9OTi/mzJm1fxLbXT6t4kE5O/91JKcDdnglen4deDmqNzr8l1ffY57mSO4u2ybQvhLhsA5U/jnjiq/xD8SW+taEy+I76W1W2J3PHCW8w5wAB1x/tjOcDtXnHiBtX1ELIJi8MaFo3idmfZyM+o9duBjNd9GjOtDVpHNKpSo1L2bNzxR4x8RSWhGjaonnpIySSQyY8sjnCkd+mT/APWpvhiXU7zUGXUUkuZZodzzzJ8wcfw88nI9P/rVz3hu3k0KxN7qE8sVrM3yxliWyeSehJ7DjpXQ2l3PcvDJZoUW3A4VzyAMgZ7dfzq5x9kuRfedMOWouZ/cRa1a6FqF0YrGyeEsALqGVT5ZYdQuOVPXNVItAk8PrLqEuqBIlnYQh23bRnhFweTjrV3VpWfVJYY9nmNsUSRSHdux8yde2cE/4ms0taQNNa6rPiMANHErEqwwOD3x6+4H1qY3k7dPxNW1CF29R9r47tG1d7rXIkt4zghynyHsAccDOP0qe50zWPGF39rsmMOksN0MjYXee4U+g61x93p+r6lqyXt+6/2c8o/dKm1415I6AjGO34V1mleKpUiTTLSJRZRsDHESSA5+VXIB6jsvTOM1daDpa097fd/wR0Wqnvy2Wy7/APAN1PEeqX1sPCxtGXT4lWPcAEV8Dgs2M4/wrEuUm0m7kt7WVUTeRZx4yrEdlPQ49fbuTXT6ouqXGmxavcyyRsYdkcZQkA92G0fL3565+nHLyxSWd9a36wmQ3ClUiVflZh6HtjuR0+vTmouy0/pmlblk7sp3EusXN7bfb7mVbqS4ItoYPvlgOuf8/nwX6tiC7ja41QXEzbUuthyqL7H88sevvVu5tb+w1s2elGMXd6qxpuJY8kcDOCq8H3Pc8nFubw8dBtr3SrmOaS7vcfa5+MJ9AOigdK6IcyfRI5K1SnstWyyl3/ZlulssjvHI++a9jQAAA8D1I7YGc596KL7V7KxtYYUtBfN5WbNRIQIHzhXfH8RAJC/meOSud03N32+ZopySt+h9H+Pv23Pgr8JfDd14b0n4eXnjbWtPimjit7TP9g6aSVWSd9kjxBlYEF3M1y2WM8q5WCP5C1BPib8aNQuLrwFpdvbQzXUtut+I5W09y21/JtAEMk7ZYKFBPG1nwG4+vJ/2cNT0O1ttK1/Sv7I0021vJaabI7JFCkvyxtcSIGknuJRkR20e+Vs87dpVLUegroMr6NY6XDNcR/6LILtWLYyD5LrEcKu7/lxi2qDjzXc5UCxc4P3Ia93/AJHnww2Dtdy5r+f69PkfNXwk/ZZtPCOhJ4k+I2nWN0iXDtA9yf8AR7iTjeDgqLxk5zAj7IwR50wDLCfavC8kulTW/iS5RdQk16GNX0V4Cp1KGJWEdsPIiMk1umwGWGGNLUCJojvOzbb13wvrt9r93farY6NLFpkS2+pX+tFpLS1KZ2QSCMhJCOq2UA8pcBHDqXWrl58N4bvXDqdxY+J7mbxBbJHa22ovBbaxrwUB2kaGOQmws+AI4gP9UuSWVSy5OrUqVOeWr/rp5nXUdN0+TZdLfp6f1Yl8U61N8eNDudG8IaZbajp+hRCHVfGXiGRtK0XQEYqxgs7RZNsJ2ofmuDPcTZHmKO2lfeLdEsdKtNE8M63Ja2N/EFe8dDHqPiAbgROAy7ra0JJMcYG6QEFS5/eJieNfFmiabp1rosGi6NrEunEvYWZjx4Z0GYt8zLA0jf2ndhvl+0TtLGGHyJMVWQnhaw8X26T+IdO8URxx6ncmLUfHM9rP/aGqyYy9pYoyLIik5VjGPMYgB32ERBzlGrF/1/X9ehy06M6Su9F0v+f9L0XU3G0A2kiPeWsV1qkJCQW81xF5dqckfOANoA754G07vMbNZ3inXbHw/pM3isaztllIMurs/nXlwQMCO1jY/uQcY8xl3HjG0naZtR0l9Gjk0NbO4vbi3hMsGjpfL5MMh+YXGoT/AN8kf6vJ6Hr89YulLfaneNrOg6nYG/jy2qeMtRWGKLTkBAYWiMqRR46b+pPHy7gxz5UlZb/1/X+RtFtvmk9P6/r/ADPK/iVqJitre28U6EY7/ck2i+DLBkMgkIJa6v5S2/zSQSM5cKuEES7SPnD9qXxt4ti1K2tdd8QnU76G4RDZ2bSi2sEBUfKUiWKVgqxgvvbG3vgGvpvxLpus69ZS6J8JNJuZrSZWXWPEt9BG97qJBQHyy+DEh5wwK5HGCx3H50/bFh+HfwZ8MvpNveQal4llYSXWkxRSFbPcpxJIxJVX7bM+YR12gnHq5ZyyrqmleT0t/n2QYqp7KHtb8qjr92ui3+/VlT4eapdQa5A9nO+29iaF1QbidwyAB65HHI5HbHH6t/8ABEb4kS+OvgD8Tf2XfErxM2m6tBrOnB2G6SO6gME6DnBVTbRtx3mYnOa/HX4Q+Ir3WvCdrPjZMVj3o7YCMOeh4BGWHPTJr7z/AOCVfxcg+EH7aXhi9Fx5OkeMbCXRboyzA8TKskJzwCfNiiQHA+8fUVtl8/qebOjU+GopU5fPb8Uj7birDRz3g+dSlrKKjWh3vC0v/SeZHy98X/B9z4B+JviDwLeJsk0nWLqxYY5zHKyZx/wGuUeN4QDHxnkE9+3A/Cvrf/grX8GF+G/7dGt3Gn25TT/FUMGrWOMjJlXZIBn/AKapJ0zw1fMvjTwXqfhy7lM6DYpBwwxlSM5+nNeLFSov2M/ii2vmnb9PxPpcvx9PMMvoYmP/AC8hGX3pX/G6Ockk2qQ0igehPSqstx5IZ1IA7En9KtW0F1qt2lnajLSSBVGcKPc+2ByfSuj1vQbLwx4Se0v7UJdrcljLJJtcIvyYIKbWBcEjY56HOO2/MotG1Ssk7GT4c+Jcnh0bFDRzKxeG9gbEijaRtOcgqTt4OQOeCTxlePPFya5fS3UGpSTLIAmXzztVQTgknsMEnJAGQOgxNau7W6v5JbVzsZ8okg6ew9unesqaQYBA2gDsRXRGnGU+bqcz3bFv78HhX4xgKpwOlZF3dYzvJGG6mrN4425C44AwMdazLllaXDyMoC8HZ3/Gu+jBJHDXm2xbq/aO2ltFnDqzrJvXIBKhh3x2Y1y2u62Su3zCQTySe9aWoTmOI4J3Y4wR2rl/EBiksFvoZBuWXy54y4JGclWA64IyPqvXnA9fCUVKZ81muJcKbRj6tcliST1PynpisG5nAJY9/Q9K0b2YkY4+h7elZGoYC4Pc46V9Nh4pI/Ocxq8zuU7j5wx4JNZdyoycj9K05Mbck9uaf4W8K6h408Q2+haZES80nzED7q55Nd8akaUHKTskfLyoVMZWVKmryk7Jd2zp/wBmP4G6j8TvHy6nJp0s1nZkybEjJMrqpZuPRQpY+gGexr6sfS47SP7NFEAsY24I6e1O8CeB7j4GaJpNtoUyQXD2Uc8VxZzfOPMiVjkjkEByrD+8HU8hgPpz9lX/AIJtfGX9qnwe/wAQYNXg06yvJGa3nvt0kk5ycvye57nOetfmGc5tUzXGc6vyrSKW/r8z9+4cyjLOCslSrzjFy1nJ9ZPp6LZfM+VbixV4zvUAk96oXnhuMoWMWCfav0Rs/wDggr+0jewvPaeMNCnijUlVlV1J9sgmvkz9pv8AZz8Zfs2fEKb4ceNrAQ3sMauAr7kcH+6epGf/ANVebz1qUlzRcb7XTVz3cFnGR5vVdLDVozkldpPVHzR418AafqEbGS1UE/xAcivO/Dn7Pfjv4o/EK3+Hfwz0B9R1K6DOqKwVIo1xukkc8IgyOT1JCjLMoP0D4j0Rz4eu9XkngiW1dFKSthnLZ5A6YGOScDp9K8J+I/7RGqeGNPuvAPws1V7Jbr5dY1i0JSe54IMauDlUwSOMcEjqWz9hkFbHV240/wAdl5/8BbnwHH8cnwWHUqiXO9rbs838S2U3hfVrzw5dJCLmyu2ineFgw3qdrAEHBGR/P1qF7oBQ6k/hWcu0wnBGA3B9sVLGd6qCcYGOK+29n7qufjUKnNJ22eqNay1csQkjEH1FaEV64Aw+Rj65Nc0AykfpzV60vHZCpJyPfrWFSjHdHp4bG1I6SZtf2g/XI9qX7c38R/Wsrz5SSTihrlyMHNYeyh2O367J9TV+37RkNz7miyD6peLZRyAFiNztnCDuTWRvYjG79eler/sneCbP4heLr3weraUl5qGn3ENpLrWora26SG3l8oGViFUmYx7ckAuEBIBrKs4Yei6lth0sRLEVlTueifBW0/Z50LX4fBnj/wD0qO6ew/4mVnOWSKOcRyTOcgfvERihBHyuGHOK/ZHwX/wQO/4JSftMeFtI8XfB3483enSrbI/mWV5FcecCAfnV2we/TBr8I9D8BeK7TWn0O80G7S6ilKkKBuBzjGCRk59K9c8F2PxT0KK50zw9rOtaZp4RIX1KWeSzjF0xHyeUgkmmIy4EcSlnIGBzivK9nRpVvaSfOnunJr5rlf4WZnjXisRSSpzdJrsk/vTX+R99/t5fsF/sRfsZ3dvofhb9u6GfUYkKzeH9A8OI14SDgKZYXKBsjBBZSO/v8V+DP20PEHhX4gz/AAu+DPinxGun+LLqDS/EEq6q6z3enm4V5bTdG28o2CvliTaQWDZyRXG6P4fuP2glnTQtb1ew8KaYfs+o+Kbq3iXU/EEgaQypbjcUt4AcxmVnmkGV++N0EfUeFvDuheCbEaT8PPD9vpcJhSK6S23eZcIhBAllYl5Bu+bBJUE/KqqFAMRh8MnJqNm/s3b5dN7vW/W19Dmw+LqxSjVk6lurSV9fJWsfVv8AwW6+B37Ev7QP7QHhTxp+xT4z8O6T/a2g2ieKNO0fTjFp+lkQKkEYEQFurhVRGiiJ2MH3kHap/Ov42/BXVv2bfGM/gbxVplzaPMQ0Gtn5jcxsAyOnG3bjOVHIZSCSVFfVPimHwbqPhfw5L4Z03WrbUG0+VfFtvqQQW89yJ3ML22z5vLMBh3K/PmBuSpAHL+ONU+IfxR+HmoeBri0stY0nRolAi1NY3ngUDcBGSdwwBxjnjGcAVVLGThieeyUXulolft8+myvZHNOhOrgo0OZtxVk3q2td/l13Pl7wZ8R/GXwmvRNb3EGr6VK2ZFDHaBx905DI3PIIx9cce2+H/wBr/wAJnSmmmW7gdo2BsjGD8ozj5icMCe/Xg5HTPz14r0uHR76S2sd8UqSbRHnIA5z17/57VjNd6gJSkzurFgdwGDn/ABr26tChiUpSWvfY8OlKtg24p6dt7fPc+kLvxjH8SraX4raZpsrRx3MNl4h3RbVivGR/KdiqgIZ4oWkBbLPJFcNzt5uaTeKYBhiGc8HHb/OK8H+F3xe8S/CTxUfEmh2dhqMd1ZPY6vomrQmSz1ayfaXtp1RlbbuRJFdGWWKWKKWJ45Y43X3O31rwH4oih8ZfCa/vptCu1jJstUKm+0a4YMWsrpo1VJGBSQx3CKiXMSiTZDIJra3+TzrKpYdOtD4fyP2ngPimjjYxwNd2qRVl/eS7eaXTtqjr9CeKW3MCrhgSS2/ORgfyNa8EWwYkcAgcACub0a9WNlkxyMZz3/SumgxJGbiGUlAMrngn/Cviayakfs+GlFxLEUbliUiLDGflU4HrmplChTuO9iQNvr7/AOfSmQTOgyXTp/dGPpU8caTopKEuTwSMc/1rmkzvjEI45XUESLjHI54Gf8aUOxBRtqk8Agc1K1vGMbJercjnA4qSG2VWGNoHUHPf8aylJG8YsrBWZiQueOoHTp+VX9LeKAMz4YjO4MMj0/mR+X1qBbOKJxvdQT2yD9elW7TMGRErOST/AKs/h1H4j3z1rOck42NFHU1/CjpHrK342N5LApEYwVbjnO7jGOO/0rX1O80rSfD0sd4Z3uPtNoNPNmwKPKLy3znIBCmHziCO4XjBNZmiwoImmVTloxgKQTuyM8fUN07Gq3i+8a3msLeK4EMYkkeeYAnbFHA4P3fVpF/KsKEHVxcYnlZ5UjRy2rUva0T0PSde07UYNt0EkvWjIito87YnPOI5Mfex1c4Bxgc4qTxZf+MdPt4r+1dLhmjGyULhFjwQY3z0HqCckg565rzTw1rVta3vli5MFswRVuA27bHgNlmA69QAB8vB4r0DTfFv9p6M2nLc+VE8e2JLs71ckY3zZwNx5CDnp78/QuhyO6PxKc5J97lTQvE9n4xK6RqHiSHF/JtNxJEUQuMALJxxDyoAGG4HtWf4pstQ8J+IP7OvrGWKBISVS4iKrKwGQeBnaSOAO3X2yPE/gi+0yA32n2Vyto77VhaIeZ5qjqACRk4JAHAxz3zLaa02vXSr8QrnUbxTG8UVxLqDF7MtyXAOQTkYKnAI7jvvZLVbDirSv/XyObn1ON7syTTO6jceQGJUAlgMdAPQ1oaTrjpCktreOszLst7eRe+O5P8ACPTPf341rzw9DYWvnXURuLe5+USDBLDIIbnBU98H9a5bXNa0vQ1lvObq2eRRblV28Hn5QOhJ5x7+laRftHZIuSiludvaWOmaN4fm8U6zIbm6kGHSI4CjscduTwO+a4yfSNR8R351LUXmtLJAsiENlnJPBx1z7dOPrWrpUf2YpqfjfUEt7WS332NkeWdsZAwO/oT0yTV3UPEularI2p2wctIoSGC3mCLAgUZII/iwMlh0yDWKqyp35NX3/RGnsdb1Nui/z/yMywtpb/7VZs8m23mDMJD9zOPlAP3nwR/u5+oGzFodjZXC6lazyJNHtaVCeDnhQOOSDjj9BgVJo0Fra3McNmqbi5EkcUIPlAYwDn26DqcZJHfT0u78O6bqVxDenewl3GWZcwxtxhmK44ye3LdAAKwqVXKTUTSN4wvIsmOPTJImlntp7ieJhJLcSYaOPHLEnjHbcPTA6EilbaXIAJIrjarJvWSUEtHzxx2TBO1eM9TxgVFql1aal4tm1O7s5LiSKJWkuGTagAA2tJkbeAPlUdPl+hvaTYXEusvqt9cIEUM9wjAkoexAP3nPQD1P1NY6Une/QbUqtOzVmXtCuLTS7V7C4t1W4eJWee8AZpCCMEY6Hk4AwPzxWnpkNjci8aDcskeDI0y5O8glQCckseyn+lRytprFHZ0iZGLD5NzRnPCg95MjPouBk9hLYyQ3purrU7dGjXK2tpBcEFmP3hnB+Zs/M5647DgROvz2smZxw6pxkyn4S8J2emjz9TgdsYeTZIAE/i2A93I4J5xzj2Km0jR/E18F8QeIILa2syRDa2tjIWQOD90Fhk7jjJA5x1x0K5qk4qb53dmkYzavBpIX4c/8FE/hNp3jHVPE/wARtU+IHjfXNRe4B1DRtiJYxynMtvC9xIrxSS8o8kIAMa7MjduHqfjH/goR+zRo3hq0+DPwJ+Dt5rviGSJRNdXoeySIDaHitokPmQRlRKPNmEcgBaRkRwoHzLrX7KOmfDrTtOsfBnxCvNa8QJJt17xHZ2/2bQdJRFyLSCdF829mTGS8eEPKgMv7w+ofAb9mKw8DXKz+IvCEl/qt4IpYfDhVlmlyCyXF9ICDZw7eUiysjKpIEYJdvpsTXy/k/dq72+79PxflufJ0MuxHMpVp2ineyuv8v618j2zwx4p1Pxn4VtvHFlZ22kwWrI0N81iE0nw+TjMGnWxVnu7kcAzORhjkZH7yqt94b0ODSJtTvPHF54c0bUS82tLaTtc+IfEqmQfK88hYWyPIE2qcIxwQk7cnrdP8L6rcBHhktNc1GyASxhii8rSdNxkkQqyrEqKQfmO7BDEqx3Eow03wjpN34v1LxJeSXzBki1vSbBWuZpH4ItS4JUtggzHafRuNh8P3k3I9Xni/dj/X9f1fc5zW4NKsprHwvf8Aw5tNAnuYA0OjXupxQS2NqciFrx5eLOJcMTGcTyvnf5Y2RM972PS7dvFdtq87RxAWdz4xmtSJJCVwtrYW/wAm2AKcBUKh/wCNvLyFpRyy+DVL2enXc9zcXo/s/wAN6dYLcz3F9Km0T3c5G93C5wysZCAdgiDKTLq+sWsNzcy+N2g8S6tpifZ5LK+uEh0/SmYDasrxbA8oz8sCvguy79zfKKUftLb+v6/yHez5Xq/67/529Rz6pNqGg2+valFfaVod9dNHpenNqzPeascfM8gjKsQW5ZgAmFVQMEsag8L+IvH1zDpOqRtpukwNmDR7eBY4toY/MRn5iO7t03bdxwCb+na5oul3Q+KPxOudQmzJJDA9zE7veTDAFtbIB8qhzs8qNQASrNMvMRydRvvFXxaudQ1XUrqPwj4WggYX+qXESIqKFIxvmUfPnhSQuNoVRyS8SbbtF2X5+hpFOmnKS1XfZf19/oZ/izxXN4f3+AfhbrEMrfKl3qC4LQM/y/u0VUMj4XBaXbjkIgDbpPhf9rbUPCfhjX7jw14B1u11bUYoZX1G8miaS30eXOSWlQhGl9lDKM427uB9katqN+fAF/rPwy8SQ/D/AOH0srWV34stHJ1vX2yfNhtJSfMIYFQ2wBmyC8hUhK+Qf2t/Dmp33haHRj4eufDnhfIbS/DKMDfalyxW5uiQSNxP3i6rwdiHnHsZXGFPExu7Lt/n39NF3djlxEqs6U3HV9/629dX2Vzwz9l3xgZrvUvCE2prezJKXE3zbX3EtwXAOMhuoH3hxX198MINSHg+18c6V4pig1zQdTgl0mEK25QjmQMWCno4THIAC/Q1+fPhjxb/AMK/+KllcwXVuyiXybhbQjyYQSMDOfmO4DJ5zzz2r7y/Zi8XaOvieHStQ1MQWmq25tizShAA44OSCBjjPsDXZxPg5UcSq9NW5kpL1R9XwHm/1rIpYabvKg3Fre8XfTW/RtP0Pt//AIKxXdj8fv2WPhh+1lo9oi3Nsq2mqxRShjCJ4xJ5e7vsljdM+rV8seLjpXjLwXaXEIMhNojLccZwQODyOR0P+Fe7fs863bfFX4O+P/2FPiXeSxXTWE194VJY/JKjh9oB5IE3lnHJKyOBXxzpWv6rp+iT+F78yRS6XcMkyMMbF3NuBBx0cYwcda+extsVX9vH7dpfN6S/8mX4nsZFh5YTDSwF/wCBN8vnTn70bd1q18i7pWl2Hhl11yTUvJitbpbhZrZlBlCZwpVgQRnggq3G7IABx5/438V3eu3TBr6QwhyUh3fIT/eKjjJ5ORj72MAVf1jxV9q0FoXu28/7YAYtqMpUJgEA5KnIHTgj6VyN5cF1LN0yeo5J6mtqVPW8j6Dl6vcpSs4JaQ5BJ5z1qrNImCCCQR94HpxU7jIwecYHSq1wQVYEnJwQB6V6EEjKbsitdsqkquOnWs67Awzr90cYz+VXbkhznnpjB6j2qjdsrfeGOO38q66a1R51VmLrjoOBwuPWuO1SdlumDHdu4PA9vyrsdfkLIvHBXkE9/Y/lxXC6xJiZ1B2+le/gFc+MzydkbGm+H/CUnhY+KNR10G4iulhOlxlPMlDZPAJBAwp+bkAso964XUbhXkdAMYPy96tT3BQHB4bsazrh0dsqD75r26FJwu273/A+CzCupRsla34kFxI6sQW+oNfRX7Nnwwi8J+Gh4x1e2C3l+uYQy8onYf59a8I8CaOviTxhY6VOMpJcAyAf3RyR+mK+xLaCSXRoltbc/Z4YwikDgYrw+J8XOnRjh4fa1fp0XzPrvDnK6VXEVMwq68nux9Xu/ktPmWbO5gkkUs+HB6EcGvpn9kD/AIKR/FL9lpLTwnPYJrXhqGUlrPftmhQnJCMeD34OPqK+UGe6tzu65q/pmoJHjOQT1QnIr4hXhLmW5+s4vB4PM6DoYiClF9/63P3H0f8A4Lefsl6f8HbjUbPXYPtlxa5NjNG6XUMmMFDHt+f2IIAPPNfkX+1/+0rqv7Unxr1T4narAYreVvLsLdjgxwjhc+hP6cV5lcTMQWQ/Ke3vWF4/1+38HeHZ9cvGZF8slNx6+2e/pXbXxeMzOVOFV35VaKstL+nU+byjhTI+FJ1sXhk05Xbcney/pHkv7VfxZjtph4T8NXj/ADRD7Qx6j2/lXz0uXcl2Oc55rZ8Xa3c+J9fudZuCWM0hIJHasswnHXj1FfqGVYOnl+CjSW/X1P5/4ozavnmcTrt+6tIrsl/nuS2w+R09vSnRyAZNJANi5IqGRLhj5tqAeeQR0rttds81ynTpxaV2W0cAfMfxqeN4lHmHGfSqKiRhyppfLfbkD64NQ4Jm8a0n0NZSrKGB4NBeNDtLgfU1l+ZNt20hMgHU81n7DzNvrFuhoyXttEOZd3oq9au+FfiL4j8B+I7Lxh4M1JrLUdOukuLS4EaSbJEYMp2uCrDI+6wIPcVgdepxz6U0uka72YAe9P2FNq0lc56uNrwd4vl8z3Dxh+358WvH/gy38PeJfh/4HbVrbVDeN40h0GSLVrjKkGGTy51t3jyd3MO4EfexxXZ+F/jzefFfSZvB3giG+h0+C1SDXtd1NYYbmTzM4tbZYmIh8za290KnYpHDsjV8mX2rmRvKtxtGPmc9f/rV9qeC/wBjb4p/DD4L+HPGeoEWPhq81A2GraxdW03k2+vbFkudPm8tGInjUFMfxpb7l71wY3D5dgqcG4qLb91ee+2vyW1+hz4bMsbiqk4Rm5JLV/hZPTfr1t8zS8G+FfF+teGTq+iaZeroenmGPULuwsXaCzjY+XGrlAEReAFBIz0HAwPYrDRv7Cu9W8A/D/xTJq3hy/vtsF9NYC2/tJbfeIpGQlimRIx8sMfvDOSoxDo2paDqXg/RPhd4CsL7SYW0q3OswxM5GrXEcly8d20Y2hvknIUZYoqE55ZR+j37HP8AwR38f+PfAuj/ABdvdSsrO21SyiuLBLvUBJI0LKjLl41PGCRtK8bRxn5R4lSNfES5KUXKXZf197O94ihhYe0rS5V5nxEvwWgv/AY1G9VIrkxuIUZ+WBDA4GCUww/iC52tjNfJvjvw9d6P4m1W2g1m78u7cpAYJWXcRghSMj27nB+mK/ff9tb9iPw38Jf2fI9QtLTzZQViYx2yusL4JHOQUXDSEsuewwclh+XfgL/gnZ8av2vPjO3gz4KaFAHdzJf+Y6wpDGoVmdmkOVyrLg4O4txnBAzhSxOCr+yrRfM7ab+lrXNqOMw2MpOrCS5VfXZafcfAul2ln4K8dWniLxN4StdWgspw8mlakJDBc88o4jZWIb7p2spHUc81kfFTxpp3jfxFe65ofw00Xw5bzvuh0fQI5xb2oxzs8+WWQDOSAzkDoMAAD6U/bs/ZO+Jv7K/jWbwB8R9Dms57O33hboAb1ydoUxqQeAPvHPIJ218+6h4tutf0fTvD/iXxbctoumlzbaNb3L4iMgAkeNX+QM7xoX2nq27bgED16NTnanbVaPfp0t3JqRTjyKWj1W1vW/Y8uukYYmYMCSSrMM5x1+tbfgzx/qXw/wDGq+INNjEsEwT+0tNaZo4by3LK7QNtOduQpB6qVVxyqkW/GXh42dnG8GxoQ2RLHKXCbxkIxIHzDkHHUg46VyM7QpLuUAOR6DmvSXJXptSV0zx5utgcQp03yyi001umuqPrDw1ren6rptnruh3EktjeQiW1eQYbb0KMAMBlZSjY4ypxkYJ7LR7gywFSclM5B4C56/UdK8G/ZM8QXWrWGr+CJFjkNoY9TtsINyRM6QTjPfLNbYBzjDY6mvdtNsZtPujFLGCwOGG7ofx+vSvy/OsGsFi5UltuvR/1Y/qTgvPHnmT0sTL4tpf4lo/v3+ZqxAqOG3Acc9+nf/PStC0gJz+7bIwrbV6Z+nrzWcoK7TIw25xyK1rMwonz/MhI3Mo5GB+p68V8/U2PvIMfZ2bXEqoByBgbu3B+tWZ7MQkIyOwIySZBgevPbnNXbdwE/tB3BkZiWIA3Z6k4Oe+enQ+nFR+RE85DFQF5YnpwTXHKV2aqTYlvYQXJMkyIiKPlJxyM8k9O3481XkWNG3QEsBgHZz1OM8/h+f1rcne3t/D08EUmx5HIVSc7lxnB9eRxjHT6Vk2UCvcsYVc5J2jqf89Km+lzWk3Js2tJhAtAWyhKZyMHsMH+XuK4z41R6hZ+LdO024Lx3FpYQXanG5R9rUTrlR94tGtuwB4w+cc4rvoCy6e9ko2LcOq/d6Yzg/gOa8yPi7S/HvxC1vxJpdq8EGo63INOtUlE4t7VB5cKJIQAxEKJngdM4A6d+R0XUxUqttIr89D4jjnHqhgIUP8An4/wWpci0GLQGFpGxErp58YDEomVyqttJ3OzZXHQE811Oh+INTtY3k1jTC8m5hCnzuuQNpUkjDcdTjjnoRWjb3WnaVodre6jGt1KZWgtSiHdIQQuOnTlMn39+YNQ1HRnln1WGaSS8kRYjGgAESgligBHUnryffkce3Kbn8S+Z+axSfupafka3g+Cwv7v+1YdYWORF2qlzLu+yE8FFSQkspJxkdMdcmsvxFpOp20FwL2xtYBGQtyfPVhyflIIHJJHbJ9aztO1iBdThKolvcxuTHcGQbUz1yOh9Pb25rX8Y+PPC+iWqWcpiGoG1b7PaMmCpOQJFBBAOOrZ47UoQnKdrGdapGjqmZGt/FlND0A+H9HiW+vLnISNsKCgBBcAkAcYx3PBrnNI0mHUL9dX14MZFASPT4PlwMDGOcADux4yK53Ufht4rnvh4xg1BWJTzEhkAG5c4OwHnGcjJ9OOhroNDt73WgunajqggNxgTTPEVE2CuEJI+4B3xkngdq7atKlQo/upb7tbmODq1K9eTqRtbZPb19TT1COx1zXBCt5He7YwsYQMsar9xlQkYAByCT196tIuqLqi6PprxSzQyn/R4rRyuxfm+YuByDyRjAwCcsMVZ8OWesQ6nMmgW6CS3iWI3rIh8s43fKPuhugPUL0zuOQ6G6uYrlG1oMiwOjys0YAEnOEJA55P3cH1I6Y8x1IKPKkeo4zlJuT0N/RrK88LWr5ltFmmsw8VqzAtucH5m7hTnI7ucE8dbljp39m6F5d7dWqtI7SXVy0eBCxAwCefMf0HQfWsC81fSNLnlmWWBywWRU84uEA4BbcxLyk4CpyRgdyxEekx614g16G31GRRC7r5ccO58s38C8cvjG6TBA5AwcVy8touTduv/DDteSS9P+HOj0bTb1kkjmvh9ntkLQtFl3mcnhcknfKQQM9Fz65NadvLa2yRyWyTW6iQrujUsY8dQP8AbPduo4xzjDIo4tNWG0juUARnKW9mwIVASQkZ9+79uvPAOho8NhdGLX/EzlLCWVYbe1t8/vnJ4RM52pxksepJJznB451JSd0dTUacNSCwtLeWEXGkWck0Q/dF0Uq0jE8IvogA5fOOnbk9BpFjYQoBqMEzO48qLyRuGM52oeenGTyeecdDo6XLaMJL0W+4PlbZUbcs7Y/1S/Unk8gD176Vtpdz4Y8M315HYx3F9M2x9pyLZPvMiZGD1ALdOePeHUt8O/8AX9fkYSvP4tui/r+u5xpaGApapLLcTxkpGI13G33do8Dr0+b0HpRUNtdX1xfywaZaIS6l7meQ7FAXk8kfLGMc4wT+tFZuUV1X9fI3UJdfzPoHRPD2uW9k/iJfGWnWaaFIqza60K2+laBHncLfT4AxR5ck4YtJK56hcF62PDNj4Rj0J9W81tJ0aeM3Gq6nJZSPd6jJI5PGR5k0jEAnaAo/56Ng55zW5fEQ8eQWXj7SGc2Ns81n4Re42/2TGdwR5kb/AI9huUcSKWkIJO9wAz7zWbTxNPdeI9Vu2mjkiWGS8ggLmZs7THbxr/DjC5GMjjIXivUlF3ufMxbqR30/r+u3rudla+L9N1q3ksvBvhpFs1YpA2pSZh3Y+aSXaMyAAZIACqBltoBAw9e1pbm8ZdFWznuBEHl166iyCjjCrGCSQhwSvbCEj7odef8AEt7pvhnSoF8c6ne2GlXoZrbQrWa3S71VVOQkh3BIolAy3HkqoztkYbhS1HxXrXiPUpdQn0eHTbO0sla1t7RJNtlCwRjNM0mWZ3Bi+ZhuIZF+X5TUztFXRtSppzsijqVxe6vr1xo3gHVru3uJ5vL1PxCbOVGKODvWFGBk8s7m7LI+eSQcs4eEfgP+yfcxeMvi14kGveIUffonhkXWJ4T1E168YIt9pKt5EbGVtwDsuNr9Ho/iqbRrFNN+DHgxprlbhVfXdVXh3LEYRGO9FbOA5KucgqFzzkroHhnw54mTVo7az+Ifj6Ai5ur3xGTc6fpEgDEeauf9IcEOwh3KqBcZd9qFUp2dvv10X+bNqyXLbZeVuZ//ACK8/uRm3TaD4mu7f48/F5Z7a1vAv9haPEGiudWQ5WNLeH/lhAeI1YqE27io4IqTxppXj3xfe6Z4f+LPhG11S6jO/wALfCXR1lXStNjYHFxqbbhJcSMAp2OwYgZcxRn5rdv4w1/xVr8914DSfxX4khD3HjL4s6hpslvZaUzSMvlWiysWRhnYJmHm4RViijJLtv8Ahe40ie2k07w5oVxHpE8QOqajJGE1DXndyFba+BBbs6tt3OWfbkgc1Mn7B2jq+4o81Vc01ZLp2/4fu9X5I46/+3zapHqGsa5beJPE1tEiIWt4k0nw4gPEUMUSHfIN52ovyjc52uVAf5M/busdUstLF4+m3pF/MY9TvjHJLPOzDeURvMYwg4UNnc7kkHAQIn3/AKzpum6U1x4Z8K+Dbdb2O2adtLTWtlpp9rtLNJqFyFRY02gNs2ZPBdyMZ+Of+ChPgGxufAV5e6Zem7kt1QapqOlQutsjuM+VaGYBghHG/LeZnKsqlWPXl8+TGwlLq0Z1LVKMox7P5/5L+tT8ufG0NjBeSwafasHjmYeQR8sIBP3j3b15/HtX0Z+zP8T5/E3hKCZrpTe2eFnz/eAwePT+LHocV89/EjRJNOvniltDax9Uti2Xxz8znuT/AF4GOal+A3xKn8D+Oo0eRVtbsiNx0UN/D17Hke+R6V+mZngFmOVe5rKOq/VfNHyHCuff6v8AE6VX3adT3JLpq9H8n1fR9Efo74d+Kfi/QvE+gftFafcpc3ukXscN9DANhKBdpRvTzYtylsY3FjS/tYeHNAsPizN458FIo8OeNbJdT06aNht/eAGZME9Q+Xx1G5QK8o8F+IVjVreG8b7HfRoFyflYZGCe2V5r0aOV/FPw2uvhfqsxlvNHlfUvDcnUtDjNxboD7ZlUdyG9K/LJJ0nyvo/we6+T1P6JdKMKsa8Oi5X5xeq/8Bf4M8avMqzqX6cctzVdRbbC0qMxzwFIGPzHP51Z1SB4rghokyeSVOR+BqiwbjA5J9uK7I6o2ne5DLbxsNqNxngdDiqd1C4O5x8pGKvs28YYgY/hH86gYGRNu4YPBHSt4OxhNXRk3IGdobPYcdKoXACxnGeB244rUvofKkIQ+pz1rMueeDnnpgV209Tzaq3MHXtxTO3rkZxXDayGEh/Iiu/1m28yMu7AALnJzj9K4vXrbypGdx64Ir3svklofHZ5Tk02c5dBiCQO3es2UYJBzWtdgFjgEds1lz5Lljmvoqb0R+c4+NrnXfAm3jXxg19IM+TBgEjj/PFfcXhH40/s2S/s3eHvhrB8LtStPHy61cS+JPFdxqDPb3NsTL5UcUfmbU+VoVK+WNrQM/mP5xVPiH4LzLbXlxcgdGXIB617L4z1nRrrxZPc+BrWaPTy+baKQ/MFycZ5OOK+WzuLqYuSavdJeltdOx+gcK+zhk9JNte85aO13qtbbryfl2PYta+HolU3nh64S4iIBIRskd/8K5bUdOmsmIuImRwOuK6b9jb47/CT4TfFvTPFH7RvgzUPE/hO1WddS0GxufLnkLwSJFIuXQP5cpSQxl0D7NpbBOfQPih4v/Zp+IPwh1j42eHtUs9BmufGN/YaP4GkvI5r+zswIZbeSQmQSSIUmdPNWMputWDOGdVrwZZbWVD20WpLW6T95JWV2uzvpa59dTzqVDFKjUhLldrSt7rbvpo27q13dJba62PBH12aK5ZQ3y/xAnrXi37VHxq1PxBbWfgGCdDbWKt8qRKGwWLEFgMtyzHknGfSuz8ceONM020nlsnI+RtuTXzV4h1OfW9Znv533FnJzmvf4dyuMsT7eotI7ep8j4g8QullywdF+9U39Ov3jLV4HgdWYhxGSgHQkc4NaXiTw9b6X4zufDemXklxHDdNFHPNbtD5ig437HAZQRz8wBx1AOQMvT7S5vLqO3trdpXZgERULFiTwMd/Sut8dxpoqNY6hdG5168lM2s3DSbzATnEO7u5yWc+uBzgmvspz5aiS6/1c/HqGH5qXNJbPf8AT+uhyZgdZngtR5mWIUr/ABe9XbLT2sYSG5d2yx/pWPKutxymW0u9oPbbxinLrviGDCywK4HXjr+RrSdOc1aLRnDGUaU26tOWmztdfgbLwRyHLDBHvUf2aNBwgyeeazV8Tah/y00xj9M/4Uf8JJekEDS3Hvz/AIVCo1lp+o3mOCezf/gL/wAi5LFt5UZz+lQyrxgiqkms6pOSqWRHuT/+qo2XVZ/vukYPXFaxpyW7RjUx0Jq1OLb9GvzJbq9it15YE+xrNmuLm+bbGCR344q9DpNuSDcuzn3OKsraovyRptHtWqlCG255laniK7vU0Xbqbn7P/wAMdL+Jfxt8H/DrxDLItnr/AIosNPvpIpAjpBNcJHIyswIDBGYgkEZHSv6CvGPwR+HUX/BF/wAc+Gvtwl8V+KfHf9reGdCjvUuJzqMRRXlRUYSZCPMhYkgBIzgk/P8Ahl+w1pkOpftU+FI59J/tAwy3UsFkJFUzTi1m8kDcy5xKY2Iz0BPQHH7Xf8E+fE+iNqS/EL4g6lcHwl4X1G3e0trq6320Im81ZlUAkOrRuzhs5G3tkgfIcQVqqzGjO10oyVrtK8mlfT+VK562X0KUMFK2nvJ6Wu+W+mvdvc5X9gv/AIJGeMvid+zdafG/R9e8vW4NQmiutHjiVZrRbdzGrKdx+fhmMeQMN/EQBX65f8E//ihpXi79nbQfCU09vBqPhy0XS7i0UlXxCigMVbnO3BPvk5I5r4p/Z4/bz+Fv7KXxm+If7Op1aGfSX12a+0e/W6jKR28kAuCpO0Kq7Dn5jkYOSchV8z8U/tWx6T8Y9TuPAQlig1WeS7htZ52BMUjIxlEHDx+YdwUrtDKx2knbWeV4z+z8Sqzu5NSUk9rX05X6IyzLCyzKjKk7KKs4tb7a3P0v/b31z4daT+yx4un8f3Vlsi0qSSxhujlnuQMRhAATuywAwP4ueK/A7wv+3P8AFj9mTxLJrvwl8QMmoXF/D5UsF2FcQjd8w+ZTgBnUgcnzCCCCc97+3X+2x488U+C59EvfFV5fxSWoEmnzXE0jW8hkcEOrsysQxL7gSoZ1G3KYHxd4l8PfE7SLPSfEvjDTI4o9f0ifV9OfypI5ru0DmJHKL8qqzxnbgBvlbIGefXxNX+1an1mEbKC36/Nrzehx4LDrLILDSldze352XotT13/goN/wVp1/9vS18P8Ahjxz8N7Af2aUk1K8WPbNcyk/MowvTgDPLH2r5k0jTYPE/wAZ7Gy8E+A31Hy7qOPSdCliEqzS7uIzE3Dru5IPUZz3NdP+zT+z54j+Ouva74u0PwpeXGi+G9Oa91PU7eNWgslBYRySgrkxmUBSFBbGeOor6V/YBvPh1+x3rF7+0p8TPhpaeM9fwbbw1oOpOhsrcHHmy3CNuZsplUZRlW5BFeZjcXhMMpJy956at7ve9tdFvbXofU5Tg8fiklTp3itdLdNlrorvbp1Ph34ieEYdK+K0+japZyEi9ZFtXlVA8m4p94YAG8HJ7YI4I48rvIUa+m2S5UE/N64PFfQv7fXxWuvip8Xr74myaZb6cdSvZJILW3J2wfMWKL2272ZuMcsTgZr50nZpv3SAsScD+detgJOph4zvuvyPOzii6OLdFr3k9vVHr37EzWsPxP1bULsfuLLw1Pd7g5G6SGaCWKNsclWlSIEfTkYr7ptvhZpE8xv5YUjsb5nKthHMZJj27myNgDHaSSPunAwSa+Mv2QNETwvoHxH8S6iqm8l0TT9Bt7Qrlo3utQhu2mDZ42x6bKnQ587qK+h7L4ka7NDDpFndSQ28LhlVHwWIAUuxGdxIHOc9h0GK+F4wi6uNjyPaP63P2rwvwuJp5JK+l5v8l+p20nwoW+1qaHR76GOO2H+ktODthByCCSN2QeOncZx1rn9Y0afSJlSTnjhllDADkdegPA/+tWronxGW28OjQptNiISPC7Rhs5zkHqMgkeucdATWJO7XkgkkVly28gDnHr1+n5V8UvaJ+8fsFCNZO0xIGxkhj0GACfz+vX/PFXrG7dWEj+Zuz8pVuePp0/8ArVnEiNygzjO35uvNTRblBEi7l2ncAPb2/wA8VEkmd6joWr66a7ARsFSPmOenbPrVrSoo/M8yMgbF3LnjnoBz9T+lUoIzIzTSupJONp6ken8v0rpdOvFs9FktFSNWb95dy7mXGCNqAgjOdoJDZXJHAK5rCo7IuT9nCyOb+MnjIeCvh/cN9q8ua6K2VpLI65jkkBUtt/2UZj1A/KvI/gb4r8L6fqt1pH2kiKVfKtL4223zot2BuUFtgxjPzE8cHgmsL9r/AMd3HjDxjb+AtGvh9n0oF5ip4aZgc+/AJ6/3sVn/AAQ8E6hqkv2yC5iZpZx/oifeIUZIHYKe7egOK+8yfLY4bJueo7Snr/kfgvF2cf2hxJ7GnrCl7vzfxfdoj67s/Ag1fSYzgRl42DoHAEgZdu6P5iM7cMCeRjqetU9T+Fs2i+HZdQu53m+zuS5t2JMa45AkJO7kYORjvnqK8/8Ah74j8deHLx/+KgFvEIhiK7YNbtHuPy7esZ56r15B9a9U0X4t2es7bHUHt7Q+cY5w8f7rcFy3PPVSpGepPTiuGpTqwnZO6OBTqU1dnlWoaiGuPsdtbNNMkAZtowTlx80nPA7hTgtgFuwq54a0jT73XJ5fF2og3UkayLeOxAgjB4LHkHphY+N2QOBit7xtovhDSPtUnhKQJJu3aob3MgORkSFmwx2jOI+eeScgYyoLHwtYRSWdvZ3lnDHcLI9zcyKzSTEglpCQQX5wq52qG571s6vLTVl/X9dOpcYQru/9f15kXjXVtQsmWKaAPYaiSzMtsqu2Am2R1XoxYHCDsBgcZpujeFtakuYtQs3ukhCiS0l3nzmUnmQkdAD+JOQvc118KQ6sYtlo9xJEGlubi5RtihPlO7p3/ujc+So2g8W9G8Q2NkjW32SS4MeJraMLkvnJTeB909ABwAOFGAXPFVxlTkShHU6sNhIQ+KTsVdQhh0OL+w4Lx7a9FspeKIgNCwwBvXIDHpx0U4H3s7ZrXS7Hw5oCa5repwrexRs8SJFuaJgAdoGfvngk87S3qCaq+Ikk1PUnHh6A3eoX1mXmH2cqyZXb17BRxjjg+5zBoPgXxPf3Uei3MAu5IowGYuSke4ZI5+7gD5n4wM+lc6cPZ803Zde//ARtKE3Llhv+C+/8yndeH7m61KBlbfEFD7wpIBZc4DcficZOMDC5z0DaxY+EZLK51NRdPNBtg8pgokUcN8w5WJR1boecZ5zoSJo2k6YmnWrrK1u6B0eFhDIBgqzYGRFk4/vScEYGMRDwn4NsNUk1zxf4ma8u5rQTPZzRGPyyN2wYz8yYPAbC89OM1i6sK+kvhS26v+vyKaqUIWSvJvV9ERf2h9uCSQpcvZyOzzz2sQjSZVGTHg48uI9PVs5JOMDU8IaZp90vm6rKY0mud0SBivmsPuouBgJjjp25680dV1C/dILu+vZmt4h+7soQYo5+MbyOflAGADz8taWiGedreSK1kZ51DmRDhSu7CvngJEuDnGCTwPUYTklTstO7/r8X8kaRhKU+Z69v83/l03Oxs9GW61mC4v3C3Tr5dupnC7kDHdHHydkY5y2ckk855Gp4i8a6bZWL6PbwQzXULAYdSAR+HSIHgAYLH8xy0V3GpktbS/Z4IQzXl/eps+UDGMdQvYL34zzWfealNujcWAmvLlSunWzuN07nIWRgOQoznp2HQdeZ2SNI0nN3fQyNb8V2qanJJrVlHcSzkyQaeWCrK2T+8lAOdijHyjrgKOMklVNe0C8tlk0SxvhPqlyCbnVkkBSz5A3Bj958ZCjhQfm6AByu2nhKdePM5W+/9GjCpj/Yy5Ixb9D3Ww+Gesafpoiv9MbSF1Kc3Fzp05xcXMjof391KMSSOcgBRg7fkRY0wBu6dqdr4Agl0bT7T7bq0ES+ZsZUg01cAgSHG2Nhgtgs7IDlvmIJ5SL4z61qGov4a+HV/da94lvJ9mpePNYd4meM4DrZxHLQQAlsSMPNfJKbSRjt/C/gfwF4E0mG18ZHVb/UjP8Au4NHtGIlm2k/vpCVithuxuVnDHBJGQAN5ycG4rV/1ueUqd6anU0XRLr5rr82Uo/C7ava3Hj3xlq88UFwT5d3cbln1BVzujhRiu2LOMu2FHG7acIKJ0LUfHpt7TWNTk8MeFobyO5WKGRmE04Yss0oZN15OcscBDxvIQLwOh1O/kg1C0/4TeDUNf1KS3T+zdBtoo0JXG5GfaCsajdxk7AAAse0ZOpPoerQapptv4/02PWtX1AmPw94B0OAm2Q/eZrp/vSIoChkO7eUAIPIGcI+/wAyfz/y7L8yqlX3GpJeS7f5v8EUV1e1TwxFc+EtYk0nwokUVvfeKbxZvt2pPnYYbMx4I3KRucLtUHapLbsO1HVbO90qHQ9b8GX+h+HjGsVp4d06T/iYawxO1UmdcrFETnPzsxAZjnHlVY8X+KtGtvFiebp9j438babEz6fpX21IdF8PKoBM9yyFU2oAQEBAZsKrN96sPwhB4/8AEdunizxX4gtrgat5a/2qEYz3MWzYLexjJCwwAZXKgsxB+cEbatpyVlt/X9fmYpcvvS/r+u+38q6jY73XZJ7aPXfCFhqmnaRCZNM0K3nTT9D0eXu93OFWS6fBwI0JDbcu2wlB1PgHw8+saXc+JzcWdh4egumOqeO9TsBp8cxXaGis4ifOkbovmlQMJnYgKqdS68N+GdMig1Px+TPM8fm6N4Ws4Q0gH/PTZvUDOQDI5RRtILYGDz8Pw60vxR44/teDwNL4r8So6xaJpkjmXS9Dt84+USuEXCjJk2lGLblWQAEOEbLla1/rf+v8zGrNSfOnZfh8tbfN6d77Gxquh21z4Tj1bTvD90nhw3iSWdkkzW76tcK+5HmmwxcswR8lmfCbgqkK48g/aq8GW938I9Y8YfEXxBp+nSafZN9n0y3DfZNPkaMt5KKx+aYoqljl5DlC5GSF+pNL8DeBvg58Or34+fG7U21650+xmZtYkuvMjxn/AI8bFZyQ2TkFgVjAQk7RXxP+0f8AEnxZ+2DaW+oazY+GtE0C1a5j0XSLTQ2Mkr7sSrbpc/aJL6XPliW5dfKjcPsCKjzt008O4yXM7bHJDFyqSapdL69PTv8APT5H5QftAL4Nvb631bwp4mu75rmASaqLm22CG46lVfcfNGc84AGB1zkeWsG3Z5BHT1r3X9oP4Z3HhfWLuR9MhhiinkQC2vvtEcbBsGINkncOpLHJznkfM3h99A8c5UpjP3QWySPev17K6tOeGSg7o/Ms8oVaeLbmtWfS37MHxTbxXoP/AAjupy5vbNfly2C+B2+o/XNfSXhdtV8R6PHrGlXDrq2iR+eJWYb/ACkK4cc5baSFI9MV+dHgXxhf+B/EcOv2UzLsYCVVONy+n1719v8AwH+Lcf2nS/iBpLLM1u6ie3dyEIIIYNjnY6llPsx7ivhOKcoeGr+3pL3Zfg+3oz938OeKf7Xyz6nXd61JW1+1Ho/u0fnqP8W2tnc30moWMZjiL7/JXIERbPygdwDnHtisGWMoTsckk9a+hf2lvgh4W0ex074t/BuW4vPB3iODzLKSVgz2Vx/y1spSM/PGeOc5ABrwi+sjE5RgRjoAv618zRqKSt1Wlux+kwnTxFJVKez+9d0+zWzM1xglQMAdN3aoGU7fkU47YNW3gdQPpwfSopI9uQSc4OCtdMZWZlKJk3al16tj+LjvVC5ieMnCbSeNpHNa80TEbcHr64rOux/CRnjsO9d1OSOGrBLUxNVjk8o5B55HvXHeJIv3e1lO4Zyeort7xMZbOfoc5rmfEdmrg4iHTsPevXwU1GaPmc2oudJnDXyFWxt6D+lZV4hSQnGR9etb1/AUkIbg8jk/rWVdW+7JCnpxivp6M00fmePou7NT4W6gkGszafIcGeP93nuw7V6h4a8W3Og3ySywJKscis8bjIbHY9/yrw5JZbS4W6tn2SxsGVx1FegeE/H+g+I4UsNamFnfjAEjf6uX8ex+vFcOY4WU5e1irrqelw/mdKnR+p1ZcrTdm9nfpfufUfxc8Yfs6/FT4Z+GE+FnhDUNJ8YGVo/EH2uVfs33iFZHB+ZcFTkqpGCDkYNeVfHfwDrfwd8d3HgLVtbtLyeyRTPLYT748kAjB47EH1wfeuZuU1bRURYpdytGHSSFsjB5HI9qydY1Se4Tfcy9up7141OjHnvHZ9D6p1Z0YKKk7ee/3nL/ABF12RbVoUc88YzXD6F4e1nxLq1voehadPeXl3OsNtbW0RkklkY4VFVclmJIAA5NbPiRxqWomKSbCg8n2rtfhH8dtR+A9rey/DDw/pq+Ibu3MEPie6tzLc6ejcM1sCdsbspKliD8pIxX1FFzw2FtTjeT+S+b/pn5rmlSOPzGVSrK0Vp5+iEhbw98D9IvvDv9jyXfjhm8qS9dx9n0Rf4ggGfNn6jJwqdskHPFwXV3Zw3MUFw6reQ+Xd5OfOXesmGz1+dFb6qDTrm6vLq9mvdVuJ5rmeVpbia5cvJLIxyzszcsxJJJPJJOTTWaEYCocFeME8U4pw1bu3u/62XZfqcs+WqrLRLZdv8Ag92UZLJS5KyFsjABqJrRSoV0Gc8nNXHUHgHI6Uw4AyDjt9K3U2ckqetim1nHjIH/ANamPCiEfuwfTPer0h9R0AAOahcR4PyH8KtTbIskVGRQmAoGajYMOAcA1Zm2hgAMcdKiYjPC9K2jLQiUE9SMfIQSMGnx89Bg5702RyT1z6mkQkcg9etVucVflWp6/wDsL/EDw/8ADb9sPwN4r8VWkNxo7aybLW7We084T2F3G9pcx7A8eWaCeRQQ6kEhgQQK/dz9s79kW3/ZS/4J++J/gb8PtFuL7T/DNqmo2/jFCq/a4ridH8p9rEkmXzMAEqB15k+b+crStVvNF1q11mwlCXFrOksD5+66tkH8CBX7m+EP+Chvizx9+x5d/s/ePdXgvLbxFpltcadq00qE39srxXCo6MOGDsTvQqTuK9Ca8DN1Ro1o1Zr7LS62a1289Nd0VhKVTFLkj0knb10v8tdNn8j5A+E2leJdV1SKW+/4mMN7EkUzj5ihKlQcoNzKdqghVJIc7mTLA/THhrU9Vs/Bh8N2dk0IivGlm0y2kZIzKMxlnh5TzQQct3KrkZVs+e/CfwLq/wAPvEba7ot2k+nz75re1nw0tqCeqNL90htir90nJIbK5H398Pf2ONE1L9mq0+PPiS5tbCbxH4ktLOKK1kaOW3hfykGQFVC5RDuBRt3BwSST4k6ssRdUlfS/yVrt+lzvVJUKn7121t83sl9zPgL4g/CLxt8fNY8P/C3TtJlL6lq0VtYebG6orTNEqbPmVI3ySpCj5iU4bca+pv2pf+CezfHbxp8U/EOn3trpfgn4PeA9O8MaXf3iiOOD7Jbxwu3yLI8pEkLv8oJIZVCs2Vr7L0f4Sfsg/st/HtvGeppDe2Xw28HLLaXjpbs0V8RJK29mjBkmlR1EbI648kxsp+SviX9oH/go3YeAv2LtX+D9jp0Eep/EjxZqOs+JtQe3YYhe4RgoKgK7MY9rkIwZdwwCa9v63Sy3KqmErStOo2rRd37i5rdd5uK9EznwuWVs0zSni6Mfdio6yVlao9ZatbQi/nJEHws+Nfw5/ZI/4JSP8EPClnYWnjLx14gdddvoAba4ns4yJld2ZRuySyjazKAzjK/dH54ftKftI6JoemyzG9QOAVtLVDgs2M9Bz9TiuS/aC/bKj8U2zeEvAlzcXVzCCou5GKrsAbYdn3QwJPPzcEYPXPz62m3+q+JIrnxjeoF3NJM9wyhVUDkdhnAxjv0ryMFlWIxzp1sfooKyj1erbb823q92fV4zPcJktOrhsr96dSV5TeqTskkn/dS0WyKPim41zxnu8XeJ71kM9yBbhlO1Y8Ekgf8AfP4mpfBHhM65qSzMGS2jbCFuS3uf51a1O/8A+E91SG00+BodLtM7Ny4Lk9T04r1r4GeFbHTtQm+IOvXX9n+H/B9quq6rdBwr4VwIbeLLqzTzzFIkCZdAXm2lIZCPfxeJlRoKnTVn0S6dl6ni5HlCxWIljcQ24J3u/tPq/S/36Hdz+AZ/hVpGkfBadMXRkPiPWIpYot9tLcoIbWAyoW80C3jMuCQFa5YYyCTv6auHLRsDxnjArkPBmo+I/Geoaj8TPGSj+0vEF5Jf3ojjVQhfCooCqAAi7FGABxXa2EZMYj2kHGRjivzfNazniJJu9tL92t/xv8rH9IcLYJ4PLKcXGzfvW7X1t8lY1rNpGbBHy4GG/St/Rfse5nuw0q7SAqsRyR1JHTnH5/hWDbxASgs+0Z6MO3vj9a2dNmkjkUoNxXlSD0PBzivArao+zjG8SS5iUzExxlT/AAgHPHbnuf8AGmR20KF3iiQSyspd4Qdz46bvUgVZaCSS2a5YhVDgBcAEk+n+ccj1pYonVgwb96eEXOQB/n+dczlodMUWdLtTCAxCkhsAHnLf4D/OapfFrxrZfD3wFfaxIVWURZij5G+QjAHIII5/U46V0uk6XIrxC3tzLNIAUhhXPmOcgDAJ9emOw9a+af2tfivYfFbxFZ+CvBkTx6Vo1qq3FwZA4nuiMzSs2AMbiQgAGEWMHLB2buybAPM8fGL+FatnynF2fQyPLJ1V8b0ivP8Ar8jyuLULrVtQu73UCzS3Ls91Iv8AESx59QoGBzzwOma+gP2bfDmi+KrHzYb+6hv7P/WzwII1yxHyjcOVKgrjoc984HjHh/wksdut3cW1wyIwCSKvzsT2weuMfdPAr1r4X63d6bOi6e62u5QlzdrGzGMNkYA5DuQ2AQOMDAHJr9EzJp0OSnpY/AcsVSdd1Ju8nd+eutz0Lxgrx6pNoqiN3sJHmuJkziHO1ueSCwBGFGcVHpuqTabpXn3Dr+/ffHIIfmEjZ2FsEBpSpKqOijHQjK5ttHpmoXA07SYrx7aGTZFGmGeWQgHaoAxLLjAeTlUwAOoB6zw/oW60iu9RVTcKdlvLHIrKinG7aVHRflBf7zMTtDZr5qpWhRjZn1MMNKpp/X9div4a0nTBqsdx4hljtnUsEt2lb7+duQehkAxukwAPTnavaS6A0MyXmr6la2lnDIGtEmbKIvJEjc5yc/KnVjkt0G3Dt9H8q/jGrKnmefthjz8iKMqpUEkb8bid3yxAhnycBpdV8VahPLasbSIRxb5NPsJGPyxhW3Ttu+bZhAPMcc7WOABtTy61WpWmmn0/qx306UacXHobGr61ZLYHTbZZ7GCG6cGa5k3TXExxkhRy0p5wn8II6DOce81CDw5Ne29vept1GNQbiNxI0SnGIlbIBfAO5wMDOOmCM268d2U8zare6RHdwRRlbZAjIs4bj5NxJCE85PzEEknO6qemaTqmralH4ibTY5nIP2RZosoiKNw+TOPLAwxBzklc5zuKp0nBPn0X5v8Arcc5RfLyq/by8ztPCN7b6I2+x0x47eOIraB32b84ZpJZegTjO5uoHbgrrWfj+x1PQpLLSrO051EtcTiFt1wyn70nyj9yDgrHjkjc2AAK5efRL3xhYRr4j8VxQabZkXOoywO0YlL4CI3G58bWIjxk4yfuFhpJrPhjSpGFpYYubWaT/RpydtscY8yRvuyOcEhc7cnHbB55xhJaXcvwX/D/AIB76k76Jfe/+GNLxBeRnSgZbp7UmQStHM3mPM5bHnSs3BAyNsYGPbGN3O6pLNd6pLqms6I06PCBbi6Cq90cjEkrDny/lJwOvQYyGETeKYLu+VdVFvDLdIfIhuCFMZ5HmXDY5/iwnTj3+a3Y6TvlbXJL6YIsKxyNcZOVGNvyjJHDAhckcL1yuXph4W6v+rJlRputO70Xb9X/AFobw0lrVUs9Su4LtprdZ9qTLKyBhhTKEPyDAU+WcEZUEDtv+EfCk/z2ras8UkqqbiK4GFCkZ8xyAcnGAsY7Ht0bA0tHsZYDHZrFI2xWnni/1UfLCRwfl3EHOCAADk9cnZgvJdZ05bDw3cvbRpul8+ZsRqoI/eyMf4TkYPJbHAziuN3a12NXdO0RNRhit3bTZYFEETiVSSQ8/OFdgD8ozzgc/wAzUBihuW+yP9r1S6QrFHsCpH324HAQd89eB0yGpwxeIde177PDex2tssbTPfTJmSQDAyUxyW5CqSFGMEjktly+LdN8HS3EllEJr95S0sxPnSKuMqxAPOeqxqP4tx4ZARUnOdk/kV7S1JrbzOn0yPTfAOnSz6neRz36sbjULmd8hvMYkAA87ycKq9eQQAaKzvBXgTWtT+weIfGFmZbx3L2Gntcgi1G0M1xcMT8xAGefugnB4ZqK2mqUXarLX+vI4FUaf7qKt3bs3+J3PhfXvEEepReE/gfeaedj+Xq/iiKMAxvHg7YXkAVMFiAxzKTyBEMKfWfht4ePiDXpNO8GanceItZtUB1DXLvUWmtdPXA3u91O5DFSVLFflyvyHlaf4P0DRNZ+G0+r6NoCeFvh+H8i61y7tTDd6vAdseyLy2YpGSceXHk7cBpM4Ubeuar4N1DwhpfhO0/trwd4FupUmm0zRtGke/147Syx7ym5Vbn5yRu3AKCCcd3Lyq0tF/W/f8keXVruo3y3v1f9fhFa97DvDGt6HocWr2PwZSPUNVhYL4i+I+qIzWdmzc+XbhvmkkIUsoGWOd2Nu0jE8Uvb6f4Vkt/ClxqMMWs25XUdcKB9V1zJGY4WLBUiOOcME+bO5yuyodU8XReJNYttH1Czt9J8P2uI7LwlZwfLaoGAzdMpG9iUyYySzHBlbjy6k0NPEWv/AG7x7pV5BYWrFoL3xNfWS2ZKqAot7WNyXCqF++z7gBnEaB3YUVNXMXJ0ndr+v66LT13KvhWz+GllbS+E9M8L2YvbZDnwveTLJ9mWNCTPcnlXIVS7mXZwPuquAdfwlJ/aV3d6j4Q1Ge/1QyeRe+JbnMlpZ4O0x2yswMrbFwq5XAO7ekYBbCufhfb+MdNiu9Ohm0ixmkSWxtdNtPLmu8sGRyrIpfcVBXcu0cFVYASn17w54C1vTb/StH1Twu01xYwQw6D4N0S5k8+7lPIa5ZmCeUvBMa/KCMncQGXVQjK3Krf1/XzOarWcbuUr37/1t93mY/hrw/4f0O0u/EF2kn2aW5jS4vnUTT6tdZPlwWyDc9y2CME/IvLZAG4dh8RfEvgr9n34Zr49+MGl3Rubi4EVl4M0iYxXd6znaVllXJ2ElUKp87M20uMEVwXjX46eKfCHju8+EnwXuB47+MxTZrvijTokGkeAYGBBht2ZPJjlCswM5DyAFwisW2mC18B+H7O907/hO/FOr+OPGYBaOVP3t5cTNuQsrr/x7I53DzmIkkQEF9gCpqqcaUb21/L/ADf9XZxylPEVLSbUfLd/hpHzdn2WzPI/jn8TfjD+1N4na/8Aio2k6JpHh2Mxz6desV0jQ4l8vbFckB2nuTghbS3UOSy+Yw+aCu70b4ExDwUPEUsupLJqcao9xeaesd7qcKH5Y3XB+y2q7QEt4fLChccZJb0DwdoNjoavcWVvpWp3lhNsQ2umRNoWgzbTlELsFuJVyQXXzDknHOBSv4W8Q+LbO+8L2FhqOr6td2LPcXWpXjS3WpLhWlKxJHshiCOgGWCbSuSvSpqSlODvuaqUKdoxsor7v683v+J+T37f3hbTbzxbeyeF9Mi/s+xcQXGpwSf6GkoyDDAFOGbnnGASe/3m+GPFumXGn3r272jxlT80bD5h7t/h2r9i/wBtz4V3et+FvsWpXVuzW/mLbrZ7SICqhmVeQFCAhSSQSSWGAQT+XPxr8IQaNeSiBQsDdFP3peT83Hb9PrjNfacK5hF0vZdjwuKMA61L26f9f1/TPH/OeIhopOQfmbHT2Fej/s7fGO68DeI00i9nJsZ3wpfkBiehz2Pb3+tefXMDMzox2onQc+vQVEYNgG4AZ6KO9faYrDUcbh5Uqi0f9XPh8qzHG5LmMMXh5WcHf1XVPyZ+rv7JH7QHg7RpZvAHxWga++HXillj1S1Rt72E2MJeRekkfG4cbkyOcAVR/aj/AGatX+BfjL7B56aho+o24vPD2uWrBrfULR+Y5EZSR06jsa+K/wBmH4+PpN0nhbxXcGSB12kE8kDo6/7Qr9Fv2Wfjl8OfGvgxf2Xf2jr7zPCGoymTwt4jD7pfDt0//LRSf+WLMfnQ8A5J4yV/H81yvEZdi3G2vTtJdvVdPufS39R5Jn+HzXBLMsJqn/Fh1T/mS7r7S+0tVqlf5YurcoGyqgdh61m3CsWIODjoPWveP2n/ANlL4gfs4+NJPDHi2wSWGUebp2qW25ra8gI+WSNjwQR+IPBrxu/sgrFdpLA9jXJSqxmtD6lSpYikqtKSlFq6a2aMCdVAKbc/z+lZ93HuyWHU+vStyeBlOCvP9Kpz22VKnG4Dpjiu6nU6HJVp3Rzt7Ac7xgD2rF1aw82MhEx6ZGMV093a53Ff1HSsq/tuCSB6dK9GjNpnjYmjzJpo861/Twr5RcgnJNYNzBuY4Q+5Nega5pYdW44J4I9a5DUbGW2kZXUAHofSvpcHiFKNj8/zbAyhNytoznbuAK24jr2qhcQPncgORya3Li3ByCPzqhcW5UkheO3FexCZ8Vi8K1K5Z8PfEnxf4Wje207VGMMilZIZQHUj23Zx9evvTrn4i3N6rNPGQxH5VkTW45KjqOtUmhIOCOn61aw+GnLm5Vc5lmWYUYckajt2epaur5rmczdM9ea+h/2MvDH7Kq+Fde+Knxb/AGjPD3h7xV4d2z+HvBvifw/qdxa64wjkYoXs7O4QYYRMDIVG5dpVtwYfN6g7e1KvC7R09K1nShOPK/wOKNaanzPf7zZu9ek1HXpNcvW8+a4u2uLgzEsJHZt7bucnJJz35r1L4/N8MrD4R/CvS/BVz4fuNTXwxPceKLnSb6Oa4N1Lcsypc7QCjrHsURn7oX1LFvE/Mw3J696esuMAuRzUyoJ28ioVmr+ZpCUMNwPBpokBbIfg8DJql9oIGzjpjd6UNdSBAmRjPX3peyY3UuXMqZc7jjODmmuJB90jjpVQXBJ3K/f160qzODy3OMU+Rom6Y6dWVwcY/Gojle1SSTB+HzntiovNQ59q0jexLaXUY6lec9TTQT9ac7hjgD8cUxmC5AOcVotTiryp21FlTccr34r9EP8AgkboWoftrJpv7Kvha5gj8c6ELh9HluArfaNOfduPzgAmJ5WGS24CVCoVIXZfzomuTgAY+ldF8Ffjh8Tf2efiroXxq+D/AItutE8SeHNQS80rUrOUq8Uinkf7SspKspyGVmUggkVz4vAxxtDkk7f1/ldHLQxMsNUcof1/TP6UdW/ZA0bVv2br7wXpdt9g+J/geV7fWoYWY294hLlJimAynkDdjqhBwwK18ua/+1z+0b8M/D2nfB3xv5s+n+Gr77THqunDZAZWKFBvI5YKq4GAVJY8849K/Yg/4KwfBz/goHbad8avHNxN4c+K/h6wjtPFd5oLG3/tGArsVpI13KkisdscjAxTKUjO1gRHm/8ABQnxzr114P1TxJ8LPDvh/wAaaKZxd6nqfhYqLqDaG8v7fp4y0bLuI3riM5B3DgV8LjKEsJi3RirR2vtdd32b2fR2v1PpMDWdSPPU1k9e+vk+3VdVe3Q+Pv2pf2z/AIl+Jm/4Qnw94te5bUppJNSuFkIZyXLE794LE7m4PJIUk56fIPx/+J/xE+IOqJbeJPE+yyt49sEMTKi+WPkHCgckKPU/lVfxXct4k8TzaxrEU0DyyuXtrSTy0+YkngD5TyPWtz4a/sx/EvxzNZ6x4Y+Fmr6/DPHcSqsVjM8UyQBfNYsg6Jvj3YPG9f7wr2KUcBgFGc7XXe2782zaeDzTMYOMHaL8+i8keUxahYW1l5Gk2kt3qEkwkadl+Un39ep/X8Oq+Efwe8YfEXx9pNpd+Eb/AMRXV1eItn4d02N5JL+QHd5IVASQ3fAyBk9s1Pp2i2mn6nJaQadNNcRlz9isbcyyMVBJACg9ACfwJr6N/Zw+IP7Vnwd8J6d+0N4T12z+AvgxNNuxp3xP1SxI1bWklGJBpUJZZtRZjb+SrRhbOJztnnh8xmPTWxOJrLloKye762fZbv0VvVFUssy7L7TxM1Oa2jtG/nv873fkzyvXP2Yviz4d+O958ALrwRaad4rsrmd9b02a4SOz8PxxHM8t5KCy28UA+/uyRgLhmIU5XivxzovxK1XT/gT8KbuWbwP4auvtWrayQ6P4o1Jdym+lTOFjVWaKCIcRRkn5pJJZZKnx7/au/wCFn2F38AP2a9K1nTPCmsan9q8Ta1reotda741vASftup3BxkZLMlsmIod7AB3aWabo/hD8NbfwboUOnwBTMwDXEjD7zfh2HNcGY1Y5Zhrzd6j0XdL+Z9n2S+9s+w4WweJ4hxybjahTabS2bWqiu6vq7+SO50zTJNN0eB/K2LOdyoVB3Rr8obPoWDrj/Y+mdnTFLksxIycY9PrUGmQm5P2eMfu14h5IX6/qenrV+O32ELswQfoen8v8K/Pas7s/e8NT5Yl63xlQyOWBHCnlue3bpWtoNgdRv1s4/lYkkEkAKApJLMTwAAST2AJrM0+KW5kWGOIFy2MZ7+gro0uoNEsDpVjIHmnQC8m6EY/5ZKeu3+8f4iMdBlvPquystz043tpuS6nLBI6JbgCGJAkBYYLYJJc9eScnvjAHarGnaTKIY7+e68ppI8xhAPmwxBOeoGFPqePcVBoumyX04a7jDB3CIrPgO5PAzn5R1ySQABWV8YPi14a+GvhJtQuXxeCErtIPzEjCxrznhcDPHTtgZ54U6tapGlTV2zLFYqjg6DnUdlFXbOT/AGoPjlb/AA48Pf8ACOaHcL/aV6rxg7+YoiCrMRx7gD0z7GvmfSrnT3K3kEssX7wMyTuX81yud+Rz1GcEEDI5NVPFmva9441u48XatM8jyykSxY/1Q6rj2AyPQY56gVF4atpdQvo7NrlWWQbTIoLfKOSBjpjHJ/wr9XyjKaWV4HlfxPWT/rsfzRxVxHW4hza8P4cdIL9fmeqaFpuv+LLOA2do915+BC8MW4MP7ibcZb1PX8K9j8KeDY7XwwmkXOqea8TH7TIlsARKcjyIcn96w7vyq9BkkBvN/hd4q0nSEg0SHTYL2BY5FmnMjLn5SuI2jZTld25pCcfKFGQCG9h8HXI8RW8VkDva2QR2omjl+ccho1U8EHfjGSzF8DIJYePmdecdNkmd2U0Ix1T5pNav87f5lnw14ZNsJorA2oQW8UUsyuY9o+YuiEMMLwu5wSzn5ATkse70Hw7caBG0mu3MgmW1DSoIgghQYO52AIRvugYzsDYAMmErMvdbsPAmm/8ACTa7eLNf21zCI22rJFb5baJNij7w+Y5VcIqELkgleU139oB/EthNoXhLTZXhupEkhs5LHdc3i5bE1xk4VP4UiUsqFmDMxBMnyvscXjZXivdvq/68v67/AE08ThcNFRb1/r9TpdcQX9ydcurVLiOCJ/sdtKrL56hsmaRg2Y4FDsQAAzMepLeZXOPp+teIoJ9fi1B1tJEWKZmAWS5CjgR4A2QrswEGAAOmSMQpqni7U9NebVp7xBeOzHDAG5wBtBBOMDnauNoDE87tzzQW2oTSWv7qT7XNEWt7RVJWBOq4x1J4OM9CD3XPTTpypaXX9f1v/wAAzqzUle39f10HWuhW+lmzhOmfaJjJs+wyMX8uPC4Y+gI4wCSc4AwDXZ20uj+GvtCXVvD56WqNeTbhIZVyMW6KrY83OAFGVXOSS4O3IsfA9vqTXmua9fzwSRupikhut1zLNkssUQwd7knluVVexO0U3XNZ0LRNQh0rwbpFpqN4SY57ssP9H4Zn2kZGMnac453HnNZ1Uq9Tkhdv8PvJhN0afNN2/r+r/wBX0bzUbjTYY3eNIJCubaztmLLaBTjLf3pyc5bou0AcBdlCzjjvLdIZEjuzbKTFncv2XkgyudwDF2B+VhjABwvJbO0jW7nXtRuLmy1m7v7U3Co11Cu0Rt1IjG/bgOGwT8xB5wa2NE0vRILK6vXsWDQEl0STaFIABi5xvcgAflnkcTOP1aLi/i/IcZLEyU/srVefmXtA8Mb57y+1u5aV5WLo+Q5PQbnJGB1CquMY9toboje2Oj6Wmp6pqsDCE+dIG2uLQtwJWX+KUlv3aEkANub5T8/JXXjCzt7BpIYGshFG3mXJjkdoc7vlUn/WykqwCg/Jn5iMMVwBea/r2zVRpbacFkEtpZ3MolJXlleYrncSTkk53EcDAAGLoTl70tP6/r9TRVFUaS/rU6nV9bnvL6CS1j22mBLDYzlmUx5Baadj1B3Kccl2I4AwC++uZBvuxHcfYRi4jiO0JcNkqJ5VUEqgO4KATwAq5Y1WXw3qGi6bd6reyK17eQebZx3ZYCU52maViDiMEsePvEEA5JI5HXfilqd39p0y123JR12zSoM3JPyghVPAH3UQDBHqN27OlRlWklT1SOmrUhRp3noX9Z+Iuv6lpoh0iGSN7i5EE02VcsSDhVHPJHO3nqB0B3dn8Kfho2nMda1vyZr2Tc9pYyOGEbHkux/ibAyWYj8sms34ZeApdPL6/fWnmXpH7oJKp8oMcEk93OCTj+XJ6rXvFX9nzNpmiXYk1a4KJK1rDuEHIIQAE5HAyRgkg+g29s1Cl+6orXq+39f8A8aVSrif3lR2j0Xfzf6L5voX/EeoFLB0t76JjeXAiWKTKzXbLwFKk7lhUgdBluc4yAhVD4b/AAy+EHj7xPn4u/ELWtJ0S7Mttq3ivQEWZobllCJHHEx/fIvzb9nO3dgEA7irw+HpzT9/VPrZfnJf12OLFZhPDTUfZyen2YuS+9f1+Z9P+NNW8QRXcEfiOPStV163tQ1lobQSrp2hqpIQSEMYGSLpsT5dwIZnJCJjt4j1/UHfWIdbFxeQK0Mev3syDzJpBl0tY+Tzxuc4kbcu5oVIRvL9N+MVv8VPFUWm3um69onhawJFl4cmtN+reKpQmDc3824LbxBSvyM6qinG9VUs3a+ANO8U+KvE8934a0K0tYni8qTVILcx6ZpqgbRBaAruuG5GZNo3nO1VC7m2dJp2k9TjlPkgtLf1/V/xbehs6xotv4UsFsrg6Vda0oi/sXwfZXJZ3cBCZ7wook3lRlY1xgHJWNPmputnxhrXiW20u70G+udUjMTfYDbhLXSUDDfJKu5o2TAbCRxr843Nn5s9Bo2hax4e8MXtr8ONam0LSlVbXxF8RbhEa6ujvw9ra8tglztCR5wSxZicgdhpHw/bTPC0NilvPpfhmTaRYW+3+0vEMvZpJiC0ak57NkHjgcDilsYe2bd5f1/X397Ip+E9F1iK5v59E1u3uptNLv4m8baw7RWOjA5UhWcgyTsdyrgEqR8uWAxx3iD4oeLfiTZS+Dv2btQ1nwV4Su4mi8R/EWaxt4dZ8VgFY3GnhiWtbVuR5zcseF80rtHoF/4M8M+L7dx8RYNJttH0cPLpug/aB/Y2hx7gv2mZsKL24OAWeXcS2FXcAK4rxnqXh/wFYw6VZeKBBo2rXflaNLOTLqOsttJMOnwEPIULE/vpA4AAVcAZXROUF7q+f9bf1sYXjUn72/bp/wAF9lsvPcp+EbDTfDngO4+H3wch0zw14ftreW68Q6zceZDIkSKGluJpJJGmaRwQWclncsFARQEXa8Mav4LFhPo/gnw5eQaMFJ1XxXql6F1PXJCA5VC5P2aNt2N0m5th24BYsJdA8C6treuR/wDCW6N/Z8Ea2722iQtG9rpiKG8t7g5HnXBZi2NpVSfvN8zN3ujaV4X8FaDPda5bva2l9Ky2dsLfzb3WZnPCW0L5UlzyG6AYYjDZrFuUrmspQhpu/Lr/AJv8Ch4E0HRNRuI5UtruySKE3H2eObfaQW+VATa24MzcD7qb+TyPmHW+K/DWg3ngWKz8VR3uj6BqF2twPD/h3UGj1PxLICxSKe4CKIo2PVV+UfdXe2Kn8A2t5qdhFqV5aC2JndbXQvJMn2ZUZ1Z5sbcMu3nf02tnAIJXxv8AEU+FF8rR7T7f4kvY90dxJDukgjYYypziBQpGGzk9BjGTpBuC13/r+rfecdZurV5Y/wBf131t011XEfGC1/tPwKfhnr/gfQtIu2iUnwroOXi09SpMcVzKCWdsbWKYy3+sYhX2n8V/29v2fte+FPxGv9P8TyyT3s0peJEtSiL8xBzkDHfCjt+NfsVrlr4k8PWtrZ/CnwXouq6ze3gW/n1Z9llbAnc7Roqh7ic84DjYh+chySy/MH/BSP8AZg1W88M3uvzLZDUmuH3ztdpLJcnqxWQMUUE5BAPBX+IAV0YDGPBY2NZbPR/1b8jqhh418O8NPrqu9/S7/H1Pxg1jQltb1muPncH5gpOF/wA/59KzHTy3MJhJbogJ7eterfFv4Z3/AISumtbu2EczE7CVzj04689f1+vmFxB/Zzlrk5PdSPmb6+lfq2ExKr0lJO5+b5jgZYSu4/0imjz21wl9FOY5EYMjIcFCPSvoz9m79oxDHH4V8TXGEPIOeVbs6/pkV84y7my7kgHoven21/cWsyXFtK0Tocq8ZwQanMstoZnh/Z1Fr0fY7eG+IsZw3j1XoPR/FHuv8+x+1/7MX7S3w++I3gWx/Za/a31CS78Iz4PhbxRGQ82jOwO0hzkmA5AIz8o/2fu+Y/tZfsZ+P/2bvE7W+pQrfaNdjzNH12y+a3vYjyrKw4DY6ivir9m39qJNkfgjx7OWt2AVHJ5j/wBtD268jv8ArX6Tfst/tc23gTwPb/Bj9pfwzJ4t+FGvgfZL2WIvJp5OVEsDHnAII25yNp29Cp/J8zy3E4DE8tTSfR/Zmuib6Ps/vvuv6FyjOaGNofXss9+EtZ0tLp9ZQXSXVx2lurPV/GmpWpV2XAHasm4gOTu7+vavsT9rT/gn7deBNHX40fAnW4/F3gDUf3tlqtgfMaBSSdkwH3SOmfX0IIr5V1PSZoWaOVNpBwQRXJSrXk4tWa3T3X9fcz6qjXw2PoKtQldP713TW6a6p2Zy11ahV3FWOOCay7yxw52rjjGc8GujvbTZ8pfIHTFZ1zao7ZYDaO3SvSo1Wc9ajdHM3lgGQq0eQTgYNcxr+gFgzCEnA4Irv7qzUrlTjA54rIvrAMDGQcegHSvTw+IcJXR4WMwMK0Gmjyy+0ySJyjJjB4yay7i33AqQa9D1vw+GUvGPzrkdU0uS2kKsnfrivo8Li1UR8BmeWSot3Whzlxb+Xkls1SuLZB8yj6YH61s3cS7SpWs2UYXGD14r1qcn0Pi8ZRUJXM9lwc49qYQWbK8Z6n1qWXJJPvUZHBJHUc8V1J3R5c1ZjHyGOB+ZpAMenFObIUbgOtJyRkdqtbGT3AEsAT+opPvHr9DS/KOg6+lB54pkyvbQbnPPNKDzw35UA5XG3HPJFK8fGYyD9aRzTlUi9GIWHUkmgEdT+Zo2gttU/TigAYyT0paEc9SQBd/A6k9zUcqMcg9uuKtW7pHKjtyAwJFRSYZtwHXnFOMmmTOk+W5Ta3bPBqMwleCKubTnj/8AXSfZ88mtVPuYezvsavwt+KHxE+C3jzT/AIlfCrxfe6Frulzb7LUbCTa69mRgcrJGwyrxuGR1JVlZSRX2Fon/AAVb8CfF2Q6j+1T8INT0bxS7QKvxE+DN5Fpk21RGkkk+lPst5pGRWOIZrRNx+4Aa+J3hCjkDJ70JFjnB9s1jXo4bEK1SKf5/fv8Ap5GtOdeg/cdv67H2H8Sfjr+wt8SPBNla6d428aweLrfUrm51HxR4j8LeYNShZAUt2ihv3WMqyth1BLGQbiANw9J1D/goZ+ypo3wM0nwf4asF07xJp4jt5r/wx4Kgs/tNt5b+asv2l7tXleQoTLjbtjx5WWLD89tuBj06nNPVWZtqoST0wK82rlODqKKldpba/wDAPQpY/FRb5evr+R9J/wDDwJfh/qI1j4I/DC1stWhY/ZNe8QTi+mgUoUZFtwkdkUKlh/x6q/zH568Z+IfxR+Lv7QvjNvEXxG8X6l4h1a6Kost7O0rADhVGSeAOB6AYqh4W+HeveJ7lUhgMaE5LuO1e7fDD4T6N4OhE0UCvcsMPO45HsPQVxYvHZdk8H7NJzf8AWr7eR9jkPC2a5/UjKteFJbt/ov6XqVvgt8IIvBtqNQ1CIPqM64Z8ZEQ64H+Neu6baJDBsAAdgCxI4A68eh9/T61U0bTViTzWx1+UHite3hZeQxOf8/hX53jsbVxdZ1Kju2f0Hk+VYbLcJGhQjaMf6u+7fUt2DGOVdjbcDGOeBj61qiOKcfukIYKec8e1UrKzEzoka445P4da6PQNBvdUcW9qqrEozJLK4SNQf4ix4A/n2ryalRR1Z9FTppK7IdNheI+Xb4Bb7rgAnPoPStaw0lmIuXIULtAUqSWzwAODk1v6T8PtRstLTxe2j3X9jm58iLU5rN0hmlxkxhjgZ/2c5wDwO2L8SPiH4W8CaU2ua7cRJHboCEyD8wB49z2/QVw3nXqctNXbCpi6NGDk2klu+1hfH3jjw38M/Cr67q9+sY2bobfYMgEEHnrngA+vbgCvhX4v/GnVfix40kuWlZLOFitvED1P8vcn8qr/ALSX7S+v/FrXprW1uJIrJHIjiEmQo/qf5dB7cH4UjSeNnlZi2CqbRkj8Dx0r9T4c4Z/syh9ZxC/eP8P+Cfzhx1x886xX9nYGX7mL95/zNdPT8zsLG/vkH2W3jWRHASaPON6916dB1z2IB7DG54O0i+vpTHaab9rt5Fd5pI32s0ajdtIzlUBwT3OOT3HP+GkkuFS3jVS8hPmsHO6QZ6kjlVAHTvg+wr2L4c+F0vdMt9O0+YKtzKC8gGTKzYIjI9OMgH0BxjFetja6oQ9T5PL8K8XUUr6L+rf5nbfB/wAAx3eqRWttFGtu5Cy3UUJbgNj5VUfNzgAAZyQflzmvZ7zToPB2l/2p4fkgmWUH7PbrdqHj2INv71TgZbb8wXkblTaPmPP/AAc+Hmr6zFHPdNElrayCNIA2XdHTewf5dzZUEBMFiGUt8jqpxfGvivWPjj4jHw8g0m2FvBrImGpRPkCEBV2RJzuLNuWRyZCFYKMlsN+fYp1Mdj3FS92PxeS/Vn6RSnTwOAWmr0S7stfDrSrz4oeLrPxHqd476RoZiRxZOxtpfL+VXePc2JWYkgMTk4J+XCjsvFet+A7bU9Um8LyW8B1fUWmmmMTyqJXZmCByAWVTk4T5R06nbT5Lm01y/fw78P4l0bwzpEBjMRXy0utpYyyNwPmYeYevIUKGB+Y7HhLRmt9HPiLUtNeS2mz/AGdPkARlC/7+ThQFDfhhcADIAVWa5+Vbdl9/b5/0jkgnb20/i2t/X5/8FmNDaaroa2c19E9/fwxAQtJtjNsWPzs6jcC+O3Kg56jgXtO1C703SrjTbPREme7fdc6kiAunzE4UE5VWG1snJIB9DmWLT71PDiQz3c9pHHOZZJiCPObB2kKwYHII44xjHzE4rRu9HOiQL4fFt57TacZJJ5H3mRWBwuOSACMsOpBxnacninUTly21v/Xl8j04xSgp36L+u5i6rf6nFNHFbztNdXMYeaUxIqxZBjEcQ29CFbJAJ+c7euWpPoVlDbTW9t9phQsyziMsHlk2gBCRktzkkkn7x6EjPQW8Nno+ghtE0uSa9kZYjqDMQ6xqCGjjVsDdj5VIzgDAHPLpYrPTrBry80dfMaTymuAFAtwePLUnqzMWZjkA8AnGXM+0dONo7/1+A4xjOactuxn6Loz+H3tZdCvYrK1trhX1VpGIZC4wAhUfNK2zAxzhW24270oXiXeoXu7VLt0s5Jj5UnleVIuBtdsoOZBwCx+6QRjhQqeHfA7eIvHE/irxBeteaXbPttLIgIsoB+/k5GQfl3Zw23C4AAHp3jvX/Duoa9a+M00a40i5bS4oNWW4miuYdPmBIBRRHHmSQZaO3beUK5aT/nnVSHsoKbd5NX8/8/6sc9LFqvipUow92OjfTT8Di/8AhDdGtIrXWNSijNxYRrFC1ySsVshztDR5O52bJwcszDB4Bw7UZ38P3f8Aac+ktHFeStJBbl1RQw4EspXc2wbshVyzFcDGRWo13pnhkPqOnwBXvbXba2d3NlbW3kUbpZsAjexGdw2sylVUbVAbitbk8QeJ9Xu7uSeNNNh/e6hrGpMZAoGCFEftkKqA8blzkkg88FKvbmen9af18u5380aEZPlt26/P+vzMnxL4/v8AX9QFxDbXv2HIOZ0CmTry+MnqTsjB2/MuMnrr+A/C8mi3Ca34u0nfe3MrSafpcCAvApwAWI5LnK5JJCDgd83rPw3ZaQI/EMenSwxwD7RZ293maSNcndPIgOFY/NsQdiOpBB6Z7u00/Tv7Uv76SIRyR/2l+4DS8t8oCpnLnAyBwoHPGSPQc6dCilBb6L+vzZ5M3PGVuWT92Lu/0/4C+frtWEZ1KczFB9qZGgtZBJ8omGMpEoOGYAZZz0LAZyQDjRWljfaxdrqGqNHa28phv7y1l8wvjI+zox4Y9mJOP4cbQxbIufFGs6jnVEWWyitLRhcm2kIGnQMzHyhtwPMb724NyzcnglLdpfadBF9m0q6FqIIT5Ci3Kx2qZwzDod545PQ8gdAvnyjOCd9326f1/XQ9CnBTe3u/1/X9M1TYa1PfTm3SK0t7D906RlFGnxsGLKik/NKcAZ/h6Y3BdpVyx0mxutTsre20+eCK/tll06zmfYEHDm4lAwQRjjdkADPAHBXPKrFf1/wH/X3m8aMH8St936s9/wDBvws0LTtOtf7b0+7t9Mkt0l+y9L7WShB8xi2SsO4A4JC5POWIr1yLTrOERWHiC0uLOC0tkeHwzp8irczgngSZbMUXAyzEM+D7buU8FeMY7DWJodAnl8Q+KLe4P2rUYLdrq00qViFjjDAKk8yglyoKop+VASQzdL4t/aA+HHwn0FdI1zwP4imPmHa008TXms3DscyPjmQk5LMAU+Yqu4AqPbjDVuTR8TWnOTUYxb/r+tfuXUv2nhW31HxPZeIvHEttql1p8Y/4RvQo7dho2hxg8MsQAE8gHG4/KSec9BJ4t8Tas/iN3j12+1W5GyKOJbEJLIzfKEjWQL5aFictgFuxwPk828QfHz4i+ONb8j4Q/DLTdMmecfbtQ8Q3IuZLNQoC7lyArAAgRrzn5e+R6D8I/h/J4N8Jar448bfFI+GrVJd/iLx3rNvCJTJJybe2TA2u+SoVQzkYJIJ20WlNqMd/69ERKPso81XT+vK7/Nv8uX1L4Z3Wv38suoWUV/qUV2kkcTopsbEqDiebLbnYBhjO45Pqdiy/Dn4N2HhnWLjxxLdzX+uakFW88R3cZN5dW+WCwW6sT5MGMDpuIABJAAHaeI/j5+yr8PfB15eahfa9qGi6O6fa7e1gZi9yw/dw3EnWWd8ljboxZeAwUbqw/hV8dvDHxV0vUtXvPBU/huzS8S2mu/EN/FPdS3UhJSzjhi+VCkYVjEOI9x37Suwjw9RK9/x/QhYxyVkml3sdvoemx3U8en6aLeyFurSy3MaK0Npxt3HzgRLMcHLsGHy8BiQopJ4bsNbv9SebQpJNNntBZPquri4a7vYGTEzLC6LKFfkeYWO9clmCnKpqnivw/wCDdIM2ia5b3Jn2ywQyTgmQDOZXYjcFwD8zZJ7AAfLyZfxH8UL+W0tLG6sfDU05a+1eZCJdfY/fEMbqAttv3AEkq6glhIpApOEUveJg5yk+XTz/AK/BFzwtrXjHx+1hpHg6x0/wr4B0q1ElpHPF5MdzDFlYrm8uSQu1cSOlvGpQswctNtVls3+r6F4ouH0fw3fpdS2xEmo+I7qci1T5SeCzDcoBBZQeS2WLn5gmq2TzvFpPinxDqK6ZlpDZ2d+I52jA+VVkk/iIAG44GSMAU3wloen6x4dn03TPD50HR7l2SWwEJcupAHlmSXDSscHc5ADZJ5GCeerVc4/l/wAN+p1U6Spyv/Xzf6Enww8ZaJ4r0i01Pw61xc3F5btudtGaF2QZUIpfcrbgC+1FY4xjkknzT49/BnQZfAms6Pa6bf6d4lurVVt9WmuzJHbMcBFVPKUvMV4SOMMoYkklsAfRHgbwSPCV1PZ2GlzCBWKW8MVyYiI/LRcyPkhEXLA7QuSMEkHmx8RJGuPCl1ZfD/VJf7UurOa30q8sD5S6cduwyROi712nPz4Lkg7ShNJQcocz6f182TLERhWtS2fX+tkfz9/tUfs6t8JvFFzpFqZtRv7lzNd3XnhjGxZsDaQCM9cDgE9+o+Y/Fegy6Zdsbl90uSNqngc81+137YX7Knh3xl4J1PX9S8eS6n41SRo7y6mSaRZZuuXbn5ipycsT3LEnn8oPjr8Nbjw7r82jPDJNfRPieQQsoU9MHcf06191w9m0qv7qo/eX4+foeRnuW062H9tSVvJLRP8AVvueISxyKd833iOBTYkZmG1M59B0rU1bRpdNmeK5j3yD7+TwOOprOC84EhAI5Nfcwmpxuj4CdOVOdpLUY0kkcymJirIcq6n7pHv619Ofsv8A/BRL4k/DP4Zaj+zx4wuodT8K6veQ3TWl/GHEE6AgSRk/6tiCMkYyVHOC6v8ANBiBPCnHTjuaidot4RDkfTOD/WubGYOhj8O6VVXTR25Zm+LyTGRxNCWqadns7bfNdHuvwP1v/Y7/AG3vGXwJu38QfC7Uo9d8LXvy6/4P1Nt8M6tgHK84OOjgemQfu17p4+/ZI+A37dfhuf4t/sV6xb6b4ljhM2tfDbUJVjnjbGWMGcbh15GR2yD8o/Fr4VfGXxT8Mr6K5tdUkCRMNqEkuvqfTGOMV9d/AT9riC81Ww8X+FfF8/hvxFZyiS01XTpjGBIM9ccpx1HQ5IPFfmebcP4jBSu05QW0l8UfLzXk/lY/esh4mwHEEvb4aoqGKt7yfwz/AMcdL+U42kvwLvxG+GXiv4c+Ibrwr4v0C50/ULORkubO6hKPGwJ6g/SuSu7Bhh9nUYx7V+iWg/tl/s0/teaJYfDD/goZ4MTSdaWIw2HxS0K1CnJGEe4VAcL3LAFOeQgBNeUftY/8ErvjD8F9M/4WZ8L7y38e+BLxPP0/xL4bkE4EJ5VpETOBj+IZU+teJ+9ow5p6x/mW3z6xfrp2Z9nQzejOtHDYyPsaz2Tfuz/wT2l6O0l2PjK5tnTKeXkqeaz7mwWQbSQhIJ5FdPquky28rRSK2VOCD1B9KyLy2YLvAwCetd1Grc669A5u/sRgqQCK5fXtHQqxaMDjrXY6iFRiSCBmuH8ZaysQa3hYD1I/z+Fe3gvaTqJRPls29jToOUzitZijhneONhgVh3DnacDOT2rT1W43MzYIJPFY95Jgbd1fZUIuyufjuZ1IyqOxWkZi2fXpUYcrwwIx3NOYFjjJ+tL5e5dpzzXarJHiNSk7oZtZhnp7ZpBESOepqylrJuGRwfWnCzYMAGH5dKnnSD2dyq0Wfu//AKqaUbkEGrwtG4JP4ZxS/Yhnh/xNHtUivZXKOCp5FJ2O7pV42OSSDTH09jjAz9KPaRZlPDXKmSvFAJ4A7+tWv7OYkjb9T609dOIHUdKOeCJWFk2VERyfu5x0yKmisnk+baRVuGyCjIG4+1X7TTWkYKw69AKznWtsdtDBSm0kihD4dknXKEjPr0qOXRri2b95HkZ4JHWu00nSSE5X6cVqJoME9t+9jOR1Pp7V58sx9nKzPo6XDcalNNaM85jsIRhdmfYd6nj0W3k5ERBPUgV3sXgjT7h96WxPP8A5Nbfhz4Y2N9fQ2zxxRebIFDzthEzxknBwPwrGpm1KCvdnXh+EsRUlZ2Z5np3g9b6QLBbM+fQcV3XhD4Q5kV7uERg84Aya7vQvBtraqqpCAP4goFdp4S8Daprt2lnpVqmeN8s0qRRRrwNzyOQqL/tMQPevBx+f1GmoOyPt8n4LwWGaqVYpv0MLw34Vs9KiC2sAyePlzk11+m6OtuRLcoQCpKL0z7/Tirz6TpGg3bWdhdxX8kRwbmNcxZ5+7kZft83A9MjkvhtpJX892yzHkEd6+Tr4idV8zZ+jYTCQpxSirIW0je4bdKcHOFUKOBWlaWYIAkIKnoCenHpS2lmd3MXJPFdN4W0DS5JRNrjTmEci3twA8pz90M3Cf7xBx6GvPq1bantU6ShG7K/hrQZtRZiwWO3U/vpnJCoOuD6njhRyce1dU/hhGtPtVkCg3fud5G7bxyfQ1dlGt+MNWsfD2i+EI4CEW30zRNDsJHdnK5yoG6SaVz8zOxZj0yFVVXy/9p34/wCjfABZvDUniTTdQ1mBAs9rpt8lxDZvtB2PLGSjyLkhkQttYYJBBFc1HDYrMMQqVBcz8tvmcePzfB5Zh3WxNRQSV9Wtl/Xp0Vz2L9qf9uvxTqnw20PRvibqmm22m+GNPFromiaXbLBECqBd4jB5cgDLHgZOAu4g/mh8e/2ivEvxa1mVUvHS0DERIr8Ae3r9fyrn/iv8ZvFnxU1mXUNY1CVo2PCuxyR6YzwPYVySKS2ApPoo7V+t8P8AC9PLIqvifeq2XpFdEvQ/mDjDxAlmqeX5VH2WHu720cm3dv5tt92SWls8rZBGOpz0A9T7V1vhDSxPKIJXaHKht8gwoGcksT0XHpySRgHgHD8N6fNeXsaIV2q4Mm4ZAA6kn+X+c+j+FNNiW+juo7ZJ90g+yQyIfvYyGYYIJzyB06ZyeR72OrKEbHxuVYR1Jpra/wDX9dzq/CWhadp1mNTu4Z5AvMUEiAK4KlgzdemMqnTayliejew/CbwpBr+gXPxB1+znTTNPDiWLzBFJO4Kr5UIJI3kkbmG4glRhmZYz578MPBN5Jqlre+Jbb7VpaXaW8tvauDLvLsRCq4y7Fs/IOTknJ2kV614W8NrrCSaP5l2YLeZxfXNpKJ0sy6MHggIYgOVDmWRWUZLogB3SV8Pmle94qWvV9l1+f9K5+mZXRcIKbjpso21b6fL8F18+k1TxBqnj/X7iy8GF/D/h3SD5V3FYP/rYVAXG9jycuwfcXAw7SZIbdFdanaXOlN4d8C2tppEFkC2q3xkLCT5dyIXCHCsFc7g2ZOcEguWzNZl1jxDbHQfBZtLPTdMiNqLGEbmkcSFCiN0ZcKWZwjAcbQStb0fw81PWfCKXXiHU7bQ9G0YjVbiTBBk8lSpZiz/wiUgycsGcnnbivGhCmkknZfj8+7d/O1++h6tSc6bdSouaWy7JeX67Xt0Wp7T+yR8IfhpdS6BbeLvG3hvSbzxRJcSeGNL1O5hji+1QqV/fiWRWChmiREZsszjCuxNL8S/hf4p8G+PdU0jxP4fmsEgnZX+yu0S3L79qSeWV6cKcA8MM4JAA8O/Z1+CPjv8Aa0+N974l0u4h0vw7pFz5hvNW1doo1VDl0EspbNxJ9/Ib5F2qCMEL9R/Erx94o+KNvf6vrWoXBMMf2S2W3kZklgjKxoqGQFggXexc7mJKjkB92WNhHDztCV5aX8n2v5L1f3nm4GdatW5525f0vuv6tpc46Pw//bEUtpaXTrNa3AS1yoXfCWKuqMT8zgMTuHBIbBJPzF74Z03TrhtPstSnup7m7MM3lgLK6kbUG75iHPyj5c4A4PAFVvh34x07w78QoNLubz7QVdULXKq6wRFlBjQj5mc7hz1C9MnFdH8e59U8F6ibC5hgs7+KBV3p9yzicN5awMWzI7qCfMPXcB0DFvIfMrpbn0EdaqV9GjivGHiSby7TQba8ivTDB5F5dImEtpMkuolY467izncScjnLM3HnxFoGs3A05rmW/jEp8l42ZkYDav8ArFyACVBZscBVAGQNtS60F/EdvLYx6pBpnh2GVPt13DKPMuWViFCv1GRnJ5zlgCQpx3No40+0OgeHdK/s6GzRVWW4g2yFvlyz7vmeTAOFz8vJONvHdGFKhRvLf+v68vU5ZVK1fEezprTq+i9P6+5FtZf7Psry5e1RJLGAROHiRks0Jbbxn5pOoVTgLyeoyMyTw3rMtkbu9t447OYrJZ2su4i0jYA+fcAEFpWBGAArHIPygqDdGhRWGmlfO8lbRXubeG6CkWsT4Z7mcBRuOANifxYAxt2ocO81XXmuRY2N1DLHb3LTWsdxEZHgVtzSXl0CWUN82FU4xuVcNyX87mlNuUX/AMN/X9d/VhTjRSi18vPz/r8tK17GDJNZG9WRikUyRj78jAcSEkAZxlgpJVQpLcYD25zdPaxfbLYpFZIv2fTCAyhlwBPOykg7eeASWZj6ljNoZhiN1rF2ot4pCXaaaQs1xjks54K9z16/TNdNo2jx6laRrcNbwtIiySySxFkghDA+dIFx2yEj5bcwwOhrVShSjzVP68l/Wnq7GVd1a0+Sm+nyXn/kuu+y1oaTZT6nbvr76i1nbW8qyXNxqIy0WSMSKpP+tc/JEPvDBwOGKTp4fgl1+O+0KA6e+mRtMnAK6dalcFnJ+YSPx05+YfxFQOkntLbUIVt7CxeS2Yf8U5p1zGoG/kSX1yScDkcZOBgdEU78rWrjSR4bNnZebJYif/TdQZz5ms3oyeSekK/KQM8bjnl/l5JV6lWd/l5Jf1+N+ibe1PD06dPkS/zb7v8Ary9Of1exe5ZNN0mFn0oqwtDM4R3fHzMwwQ2OeTnjuVyzVLDSbmWNrxNON3Dp+0TJtK+bMSMIFb7wzyF6HIXpnOzql3rGsWt3qkl4IbEARS3yqU+0SDGY40B+7gqMDrtBPGBTtO0/VIbWEaVOft19EFtoI8E2wY4aTgn52/hz90EkknBXSUmoWf8AXf8AD+tjWk1F3XT+l/X6b0n1rXNe1aXRNYuvKlvQz6ldwqSwVXzsVhhdiD0+84APAFFQ+JLiy8L3Q8L6dPPc3Z4LPJvebOVXoSCDwQPbPGcUUnCpo4PlXTZX89RKpp8N31628j7Y0FNZ8J22naJFqdv4c062ikGg+B7BFW5nQDLXl67YIGCCYyU2ooMjgYU814o1TXPEdq2o2F8rWU939ltNUtIQ5vCuR+4/1fmbSpwxxEhXKq2AXs3et+B9DjPiz4rabql/JeXDDS/C0bme/wDENwXMipLgnbbIxB8oHaMc7mG+tz4LeI7rxf4zl+IfxVs4tYvrULb2HhzTJUttH0ZevlSzLuad+ApjgVmwpXfHuMq+vFOdk3b12R8brBOpa6X4vsu/m3ovwIPAnga98JW1ho2n6Bai1RlltNCtpi0ly+cb7iUYLMcDjjAwBtGCNXxHoHxE+J+s2t94l+JEFvpehzyM39k6XtFoOnk2Cgkec3zKbgEMBwsiZcHqfEF94d8DXqtr+m3+teK9auydP8KaVbs1xOGJ2LOA2NPtFUYEZZpWRGJJ+ct1cFk3hS2sb/x+41bXHs82+g6TbRwWtlGDln64jiTIBlZsDIAJJGSMKiW9v6/rQ56leE3dxv2/W3+e35HjPir4Unxra6VYfGzxYmheFNOmJ8OfD7wpo09pbcNkS310GZriduC0atgliOeh6+68QaPZ6dp3w68N2GlaJpFvZtHp+iRWjlmUngu2drNI38IBBLEkuSa0vFt/P4j8XW3hDTprU69Lbm6bT7Jd6aba8ETXDvyiYOQDtZztyFHyjzuPxX4w+Gviu4vtMgeSWES+Zql9tIDP8qyKQP7oyB15wAq/IJlUVJ2qPf8Ar+kVCksRrTWqWn9dfV3O7Hgvw/bag7+PrL7dc2ciC38L2tuJB5xYHdcPIcSkDadnTrnIAUdXMk2naw2peI5J5rm7YBTMsUcdrGqrlY15OAMZJ4zjI/hXxv4ZeLvHMnxItZtPtpr2a83xSi+UNLGJvmErMuArE/wAD73OPu17vo/wz1G8Mtzcw/6RKwE9z5m2RgpwQCAQvJJ9uvoBlzup0/rz/wAh1IKg7SfT+rf59TDbw8PEOrprepXxMUl2x+yhizHaGYq5PzFCSMjjOTz0A1dG8OePNT1q+8Ta1NMLGzXzJNRuLaJEt4UCnybdAVVAB/G/TLEnODXanwn4Y+HtunivUvDd1qcsSgWOh6cypJdPjqzvwiZySW9c8nFeXeOvgH8Qv2pPF0PjT9qPxVfw+E7S2QWnwo8MebbaLOwZsC6xO0l8AcMfM2IT1TZ+7PRChGKvJ6volr69kvx8jiniXUdopcq6v8kt2/PYt3HxQg+Jca+G/gXpuk+IbRZmOpeIk1Az6BayBuRJdwlP7YmDYUwWTm3Dq6S3MbIVMsXxP+HXhvVrr4UXGt3y+I41ijlvtdtRb290doYCKVQkCRgttEUYRVxhE2jnsbm0mtrNfDXh/SP7I0bSbNYkls7cKFRVCrFDEBtAAwqqowOmQM1xPjPwtB8R7mTwTrng/wC0+FXsDNqTXkibQ6PhWkZVMkrPubrJtUR9PmzU152l7iVu3+T7+qt5IrDqlKNp39dL/PpbyVn5nD/Euy8T2MpHw58M6LqupXcrreX+ohzDbxk/O9tAPlllAGfMc4zjaGAzX5zfttfsuXtxq934n0nT8Wf2ffJcQXYme4lGVZYdhIIOM7ieME8jk/qpB4YsrPw5D4X0qOWDT7Sxjit7dZCJfKVNiAMTnbwMDdkgfxGvI/jN8E7DxR4KeHwhPa6b5ckr2+mRXMdu0sipxCtun+sch0bYqkqHDuQoY1FGrUw9VTp9Py8zup1acU1PW+n+Xp/Wp+AvxV8GPpF7I09mLaLJ8q1P3z0GWP8AU9ccV5zf2+y5IkUhR0C8ACvvn9tv9knWPCGq33jfUdAkiiWYfabfY25n5B27lzweCx4B4B6A/FHjLRblrlzFarDGJMMQDtTPqecmv07Jcxp4uimn6+TPi+IMtlRqupFaPb/M5kzAxNHARhiOSPmPsPQVNCIrJCDEHm/vDnZ7D3qNbVbcsWODjKhhhm9/Yf4U5XUHjk7eSPT+lfQ6NaHyaTbvIgkeTeWlfJz82T0+tT6PrmseHL4ajpd60TH7y54Ye4qtM5duBj0A7VFJ+foKHGMo2krpkxqVKNRVINpxejTs7n0X8Ff2xrvTYE8O+Kiklu3y/Zro5Qn1Vuqnk/4Gvtb9kL9vX4wfAC8j1j9nr4iyLp9zIWvvCes4nsrpjjePKLbckYG9CjkDk4r8nAp3cgkntnpXS+CPiv4y8BXiT6ZfSMkbBvLdjxj0Pavl8w4Yp1ZOrhHyS7dH69H8z9KyTxJnGh9TzmmqtJ6Xav8Aeu/nGzP3avfGP/BND/goREun/Gfw6vwJ+JVwuE12xK/2RdznI/eHAWPJHPmhMZ4djzXzx+1x/wAEm/2p/wBm6xbxXaeHE8YeFWTzLbxN4VzdQPEeQzKuXTIOc4I968F/Zx/4KUfs96h8Mtc+Gfx9/Z3sNc1rVrZY9J8WLqslte6VIiHa8eAyOC+C4IJYcAoAc+x/swf8FBfj5+zhMkn7N/xwlOlMR5ng3xARcWMwJ5QRP8ik55MRRj618disrngppVY+zk1e8U3Df7UdOV9bwdtdt0fpOU5nLE0nPKa/PTX/AC7qyurW/wCXdRNzj25aif3Hyj41tbzSLQveQSxozlBKUJGRXlHiQuszSCZJFZjhkb+Yr9TPjp+1h/wT3/bR8F6noX7Tv7Mr/Cn4lXFk/wDZfjrwkkj6XNeYKo9zBEvmBN2MjZJgZy461+dnxl/Z18ceAxLqsMdnrWjrO0UOv+Hb1L2ylYAEgSREgEAglTgjODXq5XWhSmoVWrvZp3i/R6Wfk7P1OTOK+JxtN3pShKO8Xb7002pLzXzSPGtQmPmNz0rN+aVskc1o6jp9wkpUhiM1DHbshC7Ohr7KnKMY3R+XYiFWVZ3RDHad2qaO3QHhM+hxViG0dhkr16c4q9a2JlwkY5PrUSq23NaOClNlCCzmlO1UIHrjirB0W8xu2Hn2rqdC8NfKJJ4zgdTW9HoEbx48kYB44rzquYwpysj6bCcMyrU7y0POU0mZT+8Q59cU86arckMDn04r0T/hF4XGWh4+lH/CGwMMrEB07dax/tSn1O3/AFXqpaHnR05clVjOPWozpq54bAzxXokvgaNRtWI89O2PyqH/AIQdAQwj6e2apZnRsZT4ZxF9jgv7PB5A/PvUkemLt5HXoSa7pPA6k5EfarFr4GjLAGJRx3/nRLM6KWg6fDOIvscNBp7E7EiIx0OK2dE8OzSsCIjk8g12dh4IhLAMgPtXS6Z4StYEA8sA9eRzXn4nN48tke7l/C81NSkcbYeHJyqhYccccVu2Xg+QxgyDvzXV2mhxEhhCMduK1oNJXaBtHPYCvDrZlJvQ+uw2SU4bnMab4UjVBmADn+7mt/TdIis5A3kRsdpGGUHGeK1LbSNwAWHJY8cZq/b6ThiZQyAHkkY5zyK8yripy3Z7tDAU4bIgWea52KLG0TakSgRWSIfkTaDkDOT1Y5+YnJyeauOl5dYFxcnbneI1QKqnGOFUADpVu2s2WTyLSAkEnAIBIHvXUeFPhD458WZOi+HLmVUH7x1jPy8Z5PRRjPJwOOtefVxEY6tnp08NTpxvLReZytpp8ePkTnuwHetfS9EuLpxth2r6txxXawfDjw7ooMeoa6k1wgG2y08LcEkqDgy/6tcHg7d5B7cVS8f/ABA8F+C5JL53t9DtlBWK2+3GSdQByGfglj3wFGc4WuT2060+Wmm2/wCtjpdehRjzN2Xd6L8f8vmRW/h+30+OC8kgaSNuGLMFBIxlc84IBH5g4qHxf8QPCXg+0e+1S8t7S2j3FFfktntjq546dOTjArwT4r/tp6Xpsctt4WT5iSBcXHJJ9QvU/pXzX8Q/jR4w8d3b3F/qs5B4DM/zH2GOFH0r6XK+EMfj5Kdf3I+e5+c8T+J+TZLFwov2tTstvme//GT9vfW7JbzQPhne3Fl9qieG4u4ZNlxLG4KuhZeY0ZSQyqcsGIYkcV8xeI/Emr+Jb1r/AFe7aRyx2r0CfQVmMOTIQWc89f1p0fOQwBYCv07LcnwOVUuShHXq+rP5xz/i7OOJcQ54mdk9orZdvVjsfMOM49KsWNo905w2wKMvKfuoB3P5/wCHpS2Nq0r7t21OrFuAf/rVu6NpD3cix3KyrC7ACKNAXfuPl7kjoD0ByevPdVqqCPJw2GlVmrGp4T0h9Q0026IIbcsPPnY/w4baSAeWIyQvb16mvSvhB4N13xHcf2NoFnNM0sg2faUcCJQNqryAX3dcAhcAZ/2YfCHw81HVLFbOztXlDjbb20QDeYxwB6F8seMfeIUAYxXsOnReHPhz4Sk0OPV4Rb3IK6rdtdAfaRyXiVlODAvCSMuFkKmNSV3F/ksyzKycKesm/W3n/wAD/gn6JlOTuElOeiS1e1/LyXd7/OxS0u18KeHvCmo6FoF0l5PdSeadUW43MSmFEVv8w5c+WpkBBAUrHn5ivS2firxFqum2vgnR4/sGlImwT2qGI4CBTksGOTkfIuTwFAJGDyEGtat8QNci8MeE9JLWoA+zajOI4/IJCgPsA+ViAUUDBUFSo3AEe7fsm+F/hrNfa1ffFDW9P0nSbDwfqGrabq17eKskUsChw7AjDB9pjiRTl5Z0G5sHPz1aE3FcyvJu9t3d6L+un4n0bxNHDXlF2SVtFppq18/L1YvgjwSvhDR2HiR4bGVfLmkF26NmMkMs8kh4jjVQ7FcjGWL9q87sPEXxE/ap8cDwV4L1K4XwlG8c0tuxLRyqjEC6uQq8p5ijZE5G5lVgAACvMeJfiB46/aY8W2el6LplzHpm2VDZ2900Ud3HlWLTO3HlrtBeVsA4JOBhB9OjxT8G/gP+y5o3hP4Y2iX3xBa/mu7tNNEW2OJ40jnlnkCktGrKgVm+QBWjTaQ7VLo1cNO9r1ZbLS0PN+fbscVXEwxFNRv+7T1f83kuvKutt2dl4KXwn4E8G6b8B/D/AIaF3qczNaWTWdwSyyyEGSRugZ2y5ySuApUnGXHo48O67+zNAPhrryHV5tTuJX1+AyCBI4SiGOOPcNytzu8yIkngfNxXzz+zxD4r0yC51bSY3VtSnaS6125iV5JWyf3VujD92gG0bj/dUDnAr1vxVqv2fSlTWtcutQvYLYC4uHUySNESU8sFf4yCRsyMD0BOfBruNOq435n+vdvv5fe+3p06FSpG7XLB9Ou2mnRfj5HA+K10+91u3nW4caVAQFSZFdlZtwWIybVD7MAGTGCRuxha0NQvPEnx70O3uvEt3JDpPhyA2gjhc+ddWo4V2wSUCdCcg/cxtCisae41DXY0Lf6PbWYcpC8ePKI+ViWKgySMCvJxsIGADtFaPw38eSfCrxak+pxWmo2skggn0i4mCpbwSYEkkpJwjFWYoRhtxQ8lcVHNKKcuv9fj/XY9BwU4qMV8P+W1/MsaU2kafqQ06yhNrbQ2qrbokWf7PQEgOMD7+EAAAB+Y4Py4WSObTfLj1DVbUSO+J7KG7TKQowJM05xjnb6ZbIABBCG14v8AhXp2g+JEvtI1eG5s7+0OoeHjqCpsnt5lPl3VwpUquxQyMQMl12jFcxJPceI5nsrC/m1SZjH9tu/s3l+bwEWV8jkAqypHnHGMAAseSajO6T9Xr/X9ep2UVa0tP6/yMr4kz634kEZ0O9uJGeXzHnnYMpjOQJ5c8Mc5ZUyepz1y6aPiz0eVNPSRrW68x2Z1JmvJuWJ3HJKghRvxjDYCnk10+keHdFtNNeO6uJHjuQVR3dg8nzEHgHPTqx6Z5xnbWlpngK0u786lHpyXWIA2nWEkxVLaNBu86TkYAJ3/ADZx1IPAOvPShTUHsv6/rt+BlKpVlVcor+v61ffbYzvCnhVdWTfdxbmUGZTdKBBbRcAzSrk/u1LJheshKj+LB07W7eeC2hs9IjuLVblRY2V7sNxqEvKC7nA4UBSMAHAVmUE5LNe8QrHa+H0sLSCe5iunzm4tiW1KflRI4yCkaNv2xg9ACcliRzd60lkLq3SYT3ciZ1K+upNywgEARJjIY4VRnjIGF+UZbjlJ1dX8l2/r+tdumkktF9/f+vw+4ZreuPCZrbTNULv57DUbuJQxvyR8trAOwyFGfujr83AOd4r1S/8At/8AZ11M6TWBzdR2rMUtEJbyrSNiSPNb5iztzkO5wAzNa0m3vH1ldL09YP7XkkYWbSt8unxY+a4cn+MJ8wbHyDJ5ONr9A8J2Gv280Om2Mn/COaKwW6uygRr66ZsM5BGFL4xk52oCRnHOkHTpvmey/X/PouvotaqKU/dWje/9fr+rIAr3GnQazqrM8NvH5GlWk8nmIm3PA/hEakEKTySe+zB67TV1TwV4flvLi/8AN1q/tgYTJkiCM7g3HI3upIz1CDjrVfTfC3hPw3pEvxi8WWhmgEhi8P6Yr+Yl3cK45jX+GNCqqWPXYF55qLwnJd+LNTn1fWr57WJEN5f3h/eLDCDhmHGMnO0KCCzFRjnjCtUdW76J6/5Ly792bU4RjFpW0/rXzf4I4650jW9Jf/hYrx77iV3i0yQZ3xkKTJKvbK5CquAAWJPK4orT1/4gyeIHutX0rTntdPspPsWhQBQWaTnaoPGQozIcZBcrngmivQg3y/vIxb83+HXb8zilFyleCdvI+qdF0bw74eVtVa7nurrVkMV7qxO25uwT8yo3/LKE4KgLjK9zzXs3wb8O3F5Y40C1Ed1BHts2iQR2ulxkHMvTAbsGOWz0yeK4L4X/AA0vvEmmXOveIrQ6XoNpcqj6hdHktgkrnALMQAcHAA5PQCvQPEnjOO4s4Ph94D0gjRo4vMuYYkxPqkgG1TNNyIYAMku2WbOEBGSvZTi0nJ/1/Xc+RxVR1HyRevXsv67fkjb8Kar4N+HmitYeDL22vtUuJyl/r0gaaS5lZ/nwRl5WOP8AVgjoNzKOar2Glxa1q99rusXVutva3OybUNUXzXaZRgdFALBmZViQcYwAAWJ4nwF4v0C50uXW4NUgfSrRmt5dct0MdvclSf8ARrFckGNW2oZmLKWyMSSbsaOr+LdF07Rrb4ieOrQaD4LsnNv4b0rTi0+oeILohmkESdFUsTukYnnqSflHQlff+v67nFJWk7N3fXr6f5JfMvaRoXhye31+1+HzT2OkPOD4p8QSTPHcX0pA/dtIeCcceWpwg47jdQ+I3gGw16yW202SSzijgxEzNtjRVXDdRl5G4BYk4zwOaiu/FvxB+JNzpuny+H7LRrH7SPsekyMzeQN3DSMuQOSC0rZOeRgnA9k8MaJaXE1hZ24827eEFWEuYhtwGdQTwuSSD1xySDxXNKmq2kXs/wCrd2b+1nh2m+utuvq/L+vXy/4DfDXWLj4jxeLdUiv5LKzXdbPPbMZby7OFTC4JUAAnJ6dSckV79aa3p0Govo1lqkWo6lBKFuR5RMNq3B8tcDEjgEZwcA/o/NluTw14IMk02wNf3rx7VjjHBAY4CqTkcc8YHGadb6jb2aNZeHLqCXUZpNst+Ii620eT8sIJ2h+nPPPau3D0vZR5e39fNnmYvFSxM+drpZL+tkTX/h+BZk1XX1gub2IeYI7jDQ2i/wB48Y3fXpn65xb2e4u83sstwLW4O5E3NG1xxx15RBj0BI7c1sf2npVnPHZ3urRyyRgM1jEgYgno0nqfQZ+vtyPjHxBcWQn1bxVatZlJC1tZyMZH+z5wskqoAV3DovbOT0q63LGLa0/rr/XyMKClKaT1/rohvifU9Rg0eQbLtYtiFLPSURbm5yQBFEZSFjXuXbJOD3rzTxB498XeIvGqeDNQ0tYdObS2vlWORZEVYpFULvxtldWJJbcRkDBOcjttU17SLLS28WXMqtFJGxPlRkqygAeWDjDdcH16HoFXF8ZWekabFp3iWOef7UYFtSq2MsqqZG3nlVJHIOcAdFycVwVJVN1sj1aEaSdpLV/n/XUTT7vUTG6aPOBZxwqtxdyBmcPJ9yNAASSR1HQZGTXUeBvh5FfeH9M1zxZpKW1+kcv22wMIKlznMzOoG37owehU4+YKGHOfBKPxDovjvXvAGrXEJgsWW60/UYLf9xHbsWzIcgDeWz8vP3TnIXFeg6p4vsLjWLLwtrKzQWl6jSW8klkVW5EeCd4X/V9iEYlyBk4rahRjKPPJ/f3McXUnCbpw9brtb+v6ufLf7a/wC8F/E/SpG0W2MElwwty7xRxmUsQC0W87nwSFHDNlgOByPxh/bB/Z41j4e+JrhNNsoZbOOd1iht0RltzyMNhiTJwflPI74IKj+inxh+yx4Q8XeJI/ijH4atw07KmoQ3Nh50lxCBkC3BYCCQtgkgHdgZBIBr5c/aP/AGHPhHqHjnUNe8HfDuxbTzYlLuwt7wXE0FwcqTGhXYC2CDLxtdXC88DqweJr5ZX9oo6Pp+q8vP8AIuNXDY3D/V5Sv59vI/ns1Twld208k18rpJ1k8wkc9RnPOe+K5+5hkikZCrDHXJ6fWvu39s79iLX/AAPfXnivw3okkuh2kfnzy2tsWitEZsbR1JALKN57nrgivjfxL4ZkSVzFatHEORuP5k+pr9DyvNqWOpcyfy7HyObZNUwcvd2ZyyKG+SMYz1Y0wrgnAz/tGtBbAhcKwA9SOar3NpKp+VMrXsqcWzwXTstSqelJtyc45+lStbyDHy5OegpMKByOau5g6d3qM2lRnpg8Gug8LfE7xf4UdWsdTeSNekMrEj8D1FYLYyScZ9qQjBzkVFSlSrR5ZpNeZvhsVisDVVXDzcH5O339Pk7n0F4I/bAS5t49H8YW6yQ7dnl3ieYij/ZPVfwIr0fwlrngjX7pdR+HPjW78O388flu0N4fKkB+8rbSCUP9zDZ6GvjfbU+n6xqekSC407UJYCp4KOR+leDieHcNUbdF8r/D+vvPucv8QcdSj7PHQVRd1o/8n+B9xftD/sr+P/AMlrqPxB0PwV4rjvbJX/tvwHrtvIyyGKNmjlNtmNHidzE6mMfPHINxxurxaT4SeG7qdxbeIX09gDsh1a0ddx9A6Bh+Lbeted+Fv2h/Hvh/bBLqBlhjJOC5BBHOccjP4Cu70H9qfT9S/c+IIRJu+8LyEOM+u7qPwIrzquAzXBtqmrx6W/y2/BH02Bz/AIYzOKVWoozf8yt+rX/kx0eifsb/ABl8Vb5fAXg//hJI43RXl8OXcV6oZ/uqfKY8kkDHrxXofif/AIJZft3fCbT11r4i/sneOtOtSxBuf+EdmljyDj78Ssv61wOk+Pfhzq00N/bxR28yPuhls5sFDnqM9D+NfTPwF/4Kd/tlfAdbeH4Vftk+M7e3tQBa6Zq+sPf2cYznAt7rzYQue23H5150sVileNebj/25zff7y/A+ipYCEuWpgvZT8pSlG/o4qSXzTPm1vAmp6LePp2qaXNBPGdskE0RR1PoQRkfSpYtAkU5Ns34rX3n/AMPhfi78QbYQftA/BT4VfEYySmS5u9T8JW8NzOT1LSQgKv4IKdeftS/8E5PiFD5/j/8A4J2jRpHLGQ+DvE8sXU9twRR9OleJWxOIjLRxl83F/dJfqfS4eeJhFe1wkv8AtyUJr84P8D4PGjAjO3tx/wDrqR9HiDnygQvoRk191/8ACNf8EdfHttHLbar8WfA80ox5U1va6gkf/fO84/WqS/sof8E09cn8rQ/289UtCcFRrXw7ukAPuyqBWDxeIW9N/Jxf5SOqOLwaXvwqR9aU/wD21SR8PvpfXAUAdTimf2SADkcfTrX3RL/wTc/Z112Uz+DP2/fh/cRbuVvbC5t3UfQ9Kpaj/wAEwvh/Y7p7b9tf4YzKAcq2pyIeBnptPb+dQ8fKOjhJf9usaxeVSf8AE++M1+cD4nXR2OMAgZ/GrEGitIR8m4/7tfZlt/wTd+GkcHnaj+258KoyRkIurOxI/Krdh+wZ+z1pbgax+2z4EIALM1lFPOBjOBwBUTzGVtIS+5m8MRlafx39Izf/ALYfH+neH8bd8ZzjkAVsW2ipkbV6gfeWvr7S/wBmT9gzTokOv/tiXFw+ATHpXgq6J+m6Tin/ANgf8E2/BpaBJfiJ4rYDhkW0sYifTLEuB+tcVTF1ZP4H82l+bO6njMItIQnL0py/N8qPkq20OeU/u4GIBwQq1s6F4J1rWbtNP0/SJ7idz8sUUZYtj2HJr6Sv/wBpb9kzwXiH4e/sj6NK0Q+W78Va9NeAj1aIbUJ/GsHxB/wVE8X+F/NtvA134R8GwGMqY/C/h22t2P8AwNlZ/wDx6s1LF1XaMV+L/JW/E2eNqwjdUeXznOMfwXMzmPBv7Ef7Svji1j1bRvhJqy2D5Y3t/CLSFV4yTJPsXHvmt2T9mL4ceDWI+LP7QehR3MWwHSPC6vq049Yy0e2BGGe8nr1rxH4qf8FAtV8asT4q+IWs68yOWVL6/lkRGx2DHA/DpXjPi39tW6y6WJjjY8KWfcw/Lv8AjXdQyXNsW9Iv7uX/ADf5Hl4vijAYKN8TioR8oK7/APApP8on2jrHiv4CeCrW4g8B/D153fYtrrHinUR5qKPvH7NblUUn/akf6V518Vf2xI49PTR/FPjya8hhBaPSraVY4FA4AEcYCA8DGVz718N+MP2l/GPiJ5EbULh1Oc5l2L9MDrXB6r4s17VXJur5gG6pHx19+tfQ4HgWo2pYiVvTf79WfA5r4sZZhU1g6bqSW0pa6+V9F8kfTPxM/bs1cRTWHhsRWKkEMY+ZG/Af1OK8B8YfGLxZ4svGuLvUJSzHLSSvub/AVyLxvw0nfpnvTVzu5H0B9a+1y/Isty+P7qCv3PybPeOuI86m1VqOMX0WhLJJNcSGSZ2d3PJZiSfzproYwNuNxHPfFOwEHUEn0oAB6ivYWh8nvvuNjVfMzu5xzmpFgXaXZujDPt70ka75RgAAcktWpp2mSSSIZId2Wwqdc+59/wCXX6xOaitTejQ9o7JXJtM0wyGNUhJaT7sSjJJ7fj7njGSff2P4PfB06pbya9r11HBYW8CvcXDxMyKhPQDILBmGFUfNK/A+Uc8/8PPAYt4k1rXAiwPNGP3iFi43Y+u3IIx1dhjIUMV6HxvrlxbySz6SbmKxiZGt457j5p5fuiZ0XAyMvheBjjlU2j5zHYmpiJ+xpO3d/p6n3OVYGlgaP1mvH0X6v+vI9Lk1jw14WsoL6SIXDnzoksftmxokXduztycAArJIME5MceMl2ytH8QeK/iDcS2WnSNBYSLi6WchYZNpXb5n8JSPapRAAEJCgbgCfOvCOgeJvE7XOtXkVxfK8v+lTMpKOw6AtkBeCcDj0Havpn4R/A+XV9GOpeNIYYdPspAtjoTTDEzjJDzDBM7EDdtAwq4yOFB8HFU6GATcpXl37ei/rzPo6GNq45LljZPZd/V9F3+42vhl8NtD0jwtPKk8Vj4fhIjn16cusmq5G2VowR+7tiSAWC75AAqYV2V2XPwe1HVb3Uf7c0p9M08SFri3uY9rGJCR5kudxznBWNW+bMYGTkj1e10mzuLG317x2sVrp+nyAw28MZkYPtzGGQffY/NsUdNpOQA8gsaTZ6lrFt/wmfjxYNN0a32jSdEjmLP5gVd9w5wQ8jHsR5UQ2lQW27vAjjp80pRer6/1u/wAvI66uFUeVTWi6f10/F+d0ch8L/hJ4bbThP4ntLfTLSKeO4h0m5jIvdVVcGJbsI2yK3jOZRbgEAkFmlYKR6d8Cv2e4v2gvjFbm48MyXWjvdPMNI0meK0S/jgEai3VpAVigxGo2gEyBWPTG/A1TQrO58Ri38XW6TRrbM0cMb4treAqxVpeu4jptOGckAMBukr3zQfgT8Rrv4fWd7pbSWHhKW+iupLuWJJJbqZYxhWOd53gbfuqrfKv3QM4VcW56KT16+XZdde/zIeGdH3pNX6dl6+a7Lr5jPiro0XgvXb3Q9N8MpZRrOpsNMdYpkhCruEcZD7QmQwG09Cc8V5tqukOuy186Rzas8sibtwiyoMnJPzOQqYBxjg9QBXVfEa6aO7lhh1eO8lggGTKvzQ4bOCxyS205x0UY4LHjkJry9Nm0qsIntcAyrGu6XceQgHDNlV5yoXnJVs48mcuapaOnke5hoKlQTk9er/XUwI9Zh0bTLu38iNbhVBeVJMfYskptbBIeRnYkKcnJJBySUx9L0mxu2hvr7T3mikZmhtpZ8u3zKzSytk7QBzg8ENgckZ3orKxsLvCRxyTva/vIrp90Vvu2gtM4DGRwR0CjPCk8gDntT1OTTrhbDRojdi5w72u/Z5qh8bpsMxEQDj5c9VOBjLtpK7Vo9TqoNK8nsbeoT+Kfir4Sl+E2kxvFILiS9TVvshDXCAATRrzlbcKuUUEDKsQfmc1Q8N+HoPCMEvhWC8N3Pcy7ZrlYRHEicj5VI5GAw6gZ4GFDZxf+Fh65p+jRSeFtdt0tTfNbajeMssct8wRtwX92QYg3yKmQ3KsVAxjrbfwzeWl1pkqWErXtzbRXMNjBIreVH93ZJ8/ybdu7a2Scg8Dbm+SdOmlPSP5td/6svwOWrV55tU1eT/Dv/XV/Nmv4P+Hd9rutG1lntZrr+zPNhtJSVCQxjczOMkBRgkDqSMtkg56KGJkgcPPJcWrREXUc0eJ7mZWG1WA5wCFYDtkH72Mcv4J8601p73XtR8/VEfa5iB/0eLHyRx9fmZcHnIUevbftL/VrjUJtH1GX7L5YDsqiQE7hnZk9CMkFs5xwcMSRzVb35d/y+XX5ig6ibm9n9/z/ADsiLXPFNxfy3kd1cQeelsUaeLcqWqgcoAASABgEr1PyjOSTyA0m20S0+1zpdC+mxJpenyIS7l2/4+JBkhuG+VMgYAY/KBv7lPA0KRR6tq2nrO0jD+z4E6XrkbfMKjrGOFGPvNuUE/vM+a/FjVdVibUE07xTayTXEXk6jrm13iSDIEkMJjDFQvRpFxuYAAnIrOlDmfJF/wBf5fnsurO9VeRczX9f11K0NhqeseK28FaYRMb6ESapcSESrFGDuLSnOfKyDuGQXOOnArfufGFrql8vgnSVmtPBnh4pJfy2xxcalPuAzzj52UFB18tMHPLZg0zS7jQvAWnR+EYJbTR9UtI9Rv8AWdRUA3A81kJHXPKMqqpIJAJHGK5TxVrGleItUTw1YJJDp8btyjSOxzwS2D80r45OM9VHHBp0pSltovw7v1touy8zWnWpztK97/j2+S/Fk3iTx3c/FzxRatakIqRRWmlaRZA+XbRoSohUdVweuQCc7iOTWz4xTTZbeT4KeCNRRFty1z4x1mJQIYioyy7yMbUUED/aLHHQhksS/DpJfDXhxEm8X39ubcuoCvpUcnOQMnExVuxyoO7+7ur+F/Blx4jvm+EPhO7BgsSJvFmp24wpmTk27OeiRj73XLc5AByN04rmWkY7f/JP8orq9S1zSXKtbvXzfb0W8n8ii/i3QfDtgnxS1W2KaPpJFr4R0osQlzKfuFhgYBJ8x+7YA/uAFc1+0F4g0vxpr0GmeFVQ6doUwSycv5iyunBfjGNxxgADg9OKK9LD4DC16KnXjeT6NvRdF69X5nHWr4lVGqTaiu3Xu/62R+gvifxO2uLFrXxItZ/7N0lQdE8N2qYi3vgbjFGTvfOAAdwXlmLtjbW8Rf2trkNrYeM9Ou7PTLlSw8I2t7NEdQZiAz3nlNuK9VEbNtxu3bjwGeE9N1PS5or69M2q6tLIGMdrApIlPzYU9Bg8ZOFUdOASeqsbbSfCt6NT8T3n9qeIruYtOkWXhibDBbaMH72M8twMjnqRWjUlt/X/AAPJHyLmlJK33fp595MrzeH9G0ltL1j4haZ51zsJ0jw7Yxt5Cxp8qF1UBYoVHAXgnkAjOG6Xw78HZ/id4+sviJ42a8ng0q2aKxup2VY4SwCrb2tuDiPAGC2BgDnn5Q/Q9OtdLs9S+KXxHliMpiiWCC5uW2xBcKrSSNuZ8ZJWNACWYADOSe18JC613RF1a6lvdD0QK0drJCnk3s+cltgk5gDckscOAexwKunF22v+v+SOWvUa20ffovTuzoPB3wT+GmoQXPxB8QWcaxWahLy9muC6LIOQhJwJHBHHHGOMZJrodM1271VoV0uwvbbRxbIZF8rZJ5K52g9znHC4FcXq/wAPIfitqGi2+pW19Z6FoIA0vTLeV3UqpBL7WGGY4GZGG70wea659dtrGB7Oy0+PybZwgh/5ZxAdWcjPI7Dqce1dUI04xtBWS/H08jz6rqSfvvmfbsvPzLV7ceJvEEKpJcxafo+MrYBV8+5A/ikYduMAD5fqTxLo9mbAG0W7CgxnyWtV5UD+FOBxjjd7dqxoZ7XxbrFzcNDF5SN5n21/l2rjHU9F9Bk+oqzb+JbS8dtN0i1b7Kr/AGea6gOya+K87FbnyogW5P3ic4DHpaunzP5GbTtypev9f0zQi8QJat/ZvhCCPzo3P2m6niJSKTj5c/8ALRh6dvXvWBrHhu7t9G1KeO+hnkuLxJr651FTtuWeREKu+OBjCjA4wvHWusspLDwzp7eIPEWn/YNJtSItN0m1hM11esOT5caZIHoCST95yvSoNN8U+IPEV9FqD6OlrBPPlo7mfdDYxLnauFylzdc/dTKLx8xxk26XNG03Zvp+v/D/AJGcakoyvBaLq/y/4b8zH8V6Dr82npoTJab5p4kgidEKoobdu+YYCgY4xnP1JpPE3hS91LwlctDcxxWqEeXJCnzSADkjaw4xjge+CMcr8UPGlh4V8WaFaW2j6he3kkryPbSxl1ijADB7hlAVQSc4PTbj0Bba/FPw7451yTQraWUxCHaWuLdoftJYYLRhgD5YPAPfAPQisXQjLmV9dradEbxqVYxjJLTe/wAyv4ttNb1TQIhp1/8AZZWSIWhW3d4zLyQXWPlgCOg6ZJ7VxUvw/wDjLrdytnO5kjhZ5I5p4vmlnOGLA9EHybQwyoPXzCMH23wlo1tFDbXH2SMM67FjeLcUI4PX2BHXua6G0bTNKjg1bV9Xit4i6rpyS5AkYglcDkyOQOAAcBQQOa0jgKldp8zSM3mP1ZOMYpswbnxdH4N8PWGpfEKxhh1WW3EFnpcV40scGcLgOEBcdMvtDMWAxkgVzHxR+D0vxT0vT9VXV5W1CyjV7GUX7pGkbED7PHEkbeRHgFiwySVAcMARXPfG3QmPiDSvidp3iKa8SPUfKnvoE8xLRmbaXmG0lotny+XkH5ixIIAPrunFfDXhbz7O6S9nmjBhZSI0lZhwykDAXnkjJwOB2rpd8U505ppR69b73/y6HNZ4aEK1N+9K/p2tr+Pc/Pf9sH9mNfFOrR+G/iZp8F7ILaW8i0OB7eKWS3jZgblrfec5wpLA7sAjaoBDfmh+2h+x7aeHppfEvgvTJ1s4kDnTZlzIgOTubCAKOpAPUdAOcfvp8ZfgRoHxm8KS6jq2nQQa0lqscl1YvsLKDvW1E7Yk8svtdz8pwCcckV8M/H39lTxtrmi6vff8I9dutvBG/wA+nmZ5uFzl8EbQpVyeQS+ACVxXnRrYnLMUrXt+DX6H0+Ar4fG4dxqNdmvPy7/1c/CrxB4YuILhmW3aMdDkdT2rClsJZFKJG2B1KjOB9a+5v2gf2I/HVxr11Novge7DwuGljKbFwRkOzueRjk45x+Q+cfiN8INV+Hgm0vxKt1Bc87kS0wjH+6pJ6A9Sfyr73L85oYqKSevY+czTIJ0puVtO55Cbe3h+SGPc4HLN0WqU/lK21DuJPzMe5/pXQalYLbq8UEA3EEsy9iazDpwLAMAQODx1r3qdSO7Pk61KdOVmjMYJ1ZMfTvTtgON6kccACrc9tFbSsSBI7A7VA4X3quVL8KDljyT1Y10KSZzcrTuyJuvIPvTQig8np2x0q4YYbZdsoO9hx6CozHEF2hiSe+OBz2/xoUrkypxe5DFbh+G4Hc4qRFdUyoOAeSKkjg3TGJpMDqN3Gat/2VJGo8y5UkEHaB/niplNJ6lxppK6RWR5gB5UrIy91Yg/hWlaeMPEekOIrTVJQFPCu+7j3zVJbbDsqvyTgsf5Cop1kt2KoMHnLdTWcoU6mjSfqb0cRiMPLmpTcX5Nr8mdVp3xl8X220PIkuGO7JK8Zre039pvxHYqIZBcJgAAxTZH4Zry93ZRhSeuT25pArMm5z8o61zVMqwFVe9TR7GH4rz/AAztCvL52f5nuGnftYX64869ukOORJEDmtq2/a6O4GW/hOOm+2wTXzvuyMqvToOwpvG3k5PU+9cM+G8rn9ix7VLxF4lpae0T+X/BPpqH9ry25/0izOf9pl/rVy0/bFiThnsW7ECY5P618sKkkrBIhyx7f1rS0xIo3CzPGgyfMY4yF9eSM57f0rnnwvldtjqh4ocROVvd/E+krr9sJnbdDNafL1LOSf8ACqU37Y0ke4/arXPoM/414Tq2iJpc/kSOwZ4UkMbxlSoZQwBBHBwRWLcWsjs0cSK2W/h71NPhnKZfZKq+JvEqvZq/zPe9Q/bO11gXtdVRR/CI4M/lmue1H9rLxdeB92uXzk9SoCivHTEYX/eHGDg/4CnByx3Ku38Old1Ph7Kae1NHkVvELijEfFVt6L/gncar8ffFWoMS01w5Pea5JrBvPiH4ovkLm5CBjkbV5/WsNQN25zihyTHsC8dhXoUsBg6PwQSPBxHEOeYpN1cRJ+SdvyLVxquo3v8Ax830rkj7pf2qszM7FgxJJ/HNRnePlLZJ69ql8zy8EYLHjkfyrqUVFWSPJlWqVG3Nv1eox8xthm9gBSK20lic5HPtSISx+bue1OPPQY56mqMU3L3kOLBgSWOc8CgKMFs8YoCiIdO/c05IJZptozwuSfQVOht73bUi2mTkfj7VKsbBMKOcc4/mafHAjyGCH1wuT09zWrZaWZYgiZG84UAfM7dv89gc9cConUUNyqOHc3pqRadpzMyzlSzt0XGSSf6/4133grwjBaWMWra6hUTFViVhkYLYBPscdOGb2AY1d8CfDa4Yi/1aBkjtJF85ucKG5VEAOWJweBySeoHI6+ynsfDl5NrWqbYb2zQNGYm3fZPmBGzGAZzjGeBHlercJ8/jce5twhr/AFsfcZVk6owVarp67Lu35jv+ETuvDlsfE2qzLFfrE7pHO+TaqACAdoP7zLKMYG3hBtz+75Rbf/hINSE0rNGsqkxRSNuKRr1ZiQBtHdsAZ4AFbdwNQ8b3E/ia802O2tNyx2lgrYMm0ZBLkEgKDveQ+w6sor6D/ZU/ZI179oTWB4h1+cad4ajt7ma2l1ABRdm2jLK0qglo7dcYUAMCUZuSGI82eJjgKTqVn722nfpFdz0a1NZjJQo6U1rd9usn69Fu+xo/swfCu58SeEbG71RZLSwsXna2SWIxqxYEqxUAsz7IwI2baqs7E56r60LZ/EyRaXYPp9uYI08hrSaRYVXBMkrO3UjJIJABO4ksGZk3Ne8XyR/D2HwHpunxWqyToStreboTEGZIxIxwOAW3OACfNACkHEUGl6NBZ+F721s7i5s4rhx5uYjFcX03QuFC5BChikfRFVWfaqBK+MxWIq16nPPTsu39fj5I+jw1GGGp8lNPtfv+H/AXmw0Twpo93cHWtX1ObVPIO1pZGbdeS9FWKIn90jYBYkbmCZf7oQWdT03VtXg1O80uzjl/s60kvLi+EcjW2kRsGKyfNhQzSbvLDEA/ewVwXxPjD8evDnwZ8KW5Tw9HqWpXa/Z9K0OznBeSbadsZUEnylPzvIRk4B4BWM8p8J/izqkvww8S+A/G+qywa34yu4r/AMQ6jaNG8uqwM58yxCZMsb+clptwrfIsgO1gfMxw2GxGJ/eNWpp/N23stNFt5+iZri68cG/Zr3qr6fy327+89X5fO52v7PF94U1WXX9Q1t7m10q2069+yX9wjbr3U3QRRA/KXxG7s5wcn5I85PPvPgD9oLx5H4Am+Fmv6je3ml+X5dmFuVR7KfG4yEqCrM2csBlV3HHYv4l4b+HvivSxAl94eKPLHssNNxs+yQ4BKxpnBmydpJVtoJ5zyd3W/FOj+FrIwaG0cV3A4BmVN8doc/NwpYvIXPue5yxwefFV5Opagt+v9dPz9LG+GwUKlNyxDTa2X8v/AAe/bbuT/Ej4h6D4e1FNC0WZptfaIJFY2sW6VeCOF3cNjIyxBAG7PcZa22qaReG0ngispJFZ2sBIgNpC3/LSZsnfK4U4C9OAMj5lpeBbC68KXd3rutER6rPETbW11JlbdWwWM7Z5diN2M855PBI0Rql74ouXjgJkYSK8j3zBjbqCgN1O/RN3O1cfNweeN/PJqnG0Ffu/67f1591Oi5zTnt0X+f8AWn5ZVvI+oQv4as0OxgWmuCcYjYqBIcfKBggheCdxA4xlNRs4brSZLLTrA2ej3FxtkmVRHNfSRjK24IzhByzsQdpKkhiArdLa22j2emveWsUo0qAn7RIhzcatcbTlFwOmGO5iMKDkbmcb83xjqvim+MFtZaVGmqz2oC2FjMI4dFhByseVJKOW5wCXHVjuPGUJynLb7/z/AK29dt6iaWn9dv6+e2+NDaf2RK1jPplnFe2yl2AQmCwBUtltxOOSCSxLbsbvm4Pd/C2wi1fwfqnhdHu4IWn+1LqMtupn1O9ADPbx5O5DIqqAhz8yIzYzxxnh/wCHknh60Op+IJWkE00c8gliBLzgbB5SA7dqFuoJGW4O4gV1c39v+EfEFl45uxt8RW8gk0nS1uObEKQ++T5/9blRISSoT5uQ2SNKvsuWyd/6+f39PWxyJYiUn7tvn939foQ2mr3/AIe1e1utP0mGPU70Eafp8Cl0sYgFy7FuPMChGJYkjhjjgC5pWmLOgurq9mls4n/0yUqI2umUYdY/4vLBO3cOfmH8R4b4kg0KK2g17V7sNp+rxSSf2lHdpHJfsjjfEhIDJEsuSX6ng4YlQqah4yl+GEJ1m+tQ+rzweRZWDdLNM/K+wgjfjO1QOODksTt53CS2X9f193m9t4y5na+v9f1/wNDd+KGr6j4X8MRWUu1vFGqWxidEYx/2ZZlSpCk/LE5XICj/AFcYbJ3Nx4Vplvpvi3UptJ0mFn0TTy0k0kMbCKV02qAoPKoBuC9CxyTgKa63V7PxB4/1e78DNJLaJsjfWr1pSNq5V2jRlPA28NjOTkdeDh/EbWbHStHXwD4PjRbSJmWSW1Y5Zm6qAvAAwTgHGBgEDOd8NRdKCgvievou7/8AbULnU5v+Xb1fZeX8z6s5+W71LxNJZ6JpHiaay0/R7o29iglwsKt1ijHU/wC0QQSM54+UdfH4e074D2Kaxc20mp+LdXj3aNp7bphpsZAT7S6DI3E8Ih6kkk8EF/hbT9I+Ddta67qmkjU9fcIbLRJlDi1jYErLcKo+UnjbEPmO4k4HIjeLxDpOptMzvqvxE8TsS8pG5dKjOBvPJwQFARcYGFJ6Ira1Ksqul7w8+vm3/Kt2+uy03uNKMZWirPy6eS83+Cvd3vbJgs/F9p4iX4feD5BJ4r1LnVNQ5dtKWRd20En95cODlmJxGGLdTlq/iHxUPA2k33wu8BCG10/zRb3mpwOS1/IAfM3MwzsDHn+8VDEnovQ+I9V0D4K+Fb/wb4PnSbWb2U/8JLrKSmQrkAyQI2WYsWJ8xzk5yOpO3y7VfES2kpvktVkvDHstoAu8IMDGFIO4kgemTg9KVCnKvJStp0833fZL7K6LXdnQ5wpwd36+nZeXd/afkkQ6neWzX1ro+l2El9P5YkihRDveXABc4Bwik/oc88ErZ8OaVd+G7OXXtUu4otQDjc1vdM6nH3lVvvcfKpzgE5PTiiu7mlH3YJO29+5zOTm+Ztq+y8j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155614" y="2769982"/>
            <a:ext cx="8832773" cy="1890000"/>
            <a:chOff x="179512" y="2645345"/>
            <a:chExt cx="8832773" cy="189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" t="416" r="417" b="416"/>
            <a:stretch/>
          </p:blipFill>
          <p:spPr bwMode="auto">
            <a:xfrm>
              <a:off x="179512" y="2645783"/>
              <a:ext cx="2833687" cy="188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joaof\Desktop\coffee_marks01_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742" y="2645345"/>
              <a:ext cx="2835000" cy="1890000"/>
            </a:xfrm>
            <a:prstGeom prst="rect">
              <a:avLst/>
            </a:prstGeom>
            <a:solidFill>
              <a:schemeClr val="tx1"/>
            </a:solidFill>
          </p:spPr>
        </p:pic>
        <p:grpSp>
          <p:nvGrpSpPr>
            <p:cNvPr id="9" name="Grupo 8"/>
            <p:cNvGrpSpPr/>
            <p:nvPr/>
          </p:nvGrpSpPr>
          <p:grpSpPr>
            <a:xfrm>
              <a:off x="6177285" y="2645783"/>
              <a:ext cx="2835000" cy="1889125"/>
              <a:chOff x="3491879" y="2643757"/>
              <a:chExt cx="2835000" cy="1889125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491879" y="2643757"/>
                <a:ext cx="2835000" cy="18891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04045" y="2927202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98246" y="3313259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483716" y="3685204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193881" y="391436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5346281" y="406676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909199" y="3591805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" name="CaixaDeTexto 15"/>
          <p:cNvSpPr txBox="1"/>
          <p:nvPr/>
        </p:nvSpPr>
        <p:spPr>
          <a:xfrm>
            <a:off x="7274952" y="29590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1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280751" y="33451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2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85905" y="36236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3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960422" y="3717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4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670587" y="3946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5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822987" y="40986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6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55614" y="246220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/>
              <a:t>f</a:t>
            </a:r>
            <a:r>
              <a:rPr lang="pt-BR" sz="1400" dirty="0"/>
              <a:t>(</a:t>
            </a:r>
            <a:r>
              <a:rPr lang="pt-BR" sz="1400" i="1" dirty="0"/>
              <a:t>x, y</a:t>
            </a:r>
            <a:r>
              <a:rPr lang="pt-BR" sz="1400" dirty="0"/>
              <a:t>) 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153387" y="2462205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 smtClean="0"/>
              <a:t>S</a:t>
            </a:r>
            <a:r>
              <a:rPr lang="pt-BR" sz="1400" dirty="0" smtClean="0"/>
              <a:t>(</a:t>
            </a:r>
            <a:r>
              <a:rPr lang="pt-BR" sz="1400" i="1" dirty="0" smtClean="0"/>
              <a:t>x</a:t>
            </a:r>
            <a:r>
              <a:rPr lang="pt-BR" sz="1400" i="1" dirty="0"/>
              <a:t>, y</a:t>
            </a:r>
            <a:r>
              <a:rPr lang="pt-BR" sz="1400" dirty="0"/>
              <a:t>) 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153844" y="2462205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 smtClean="0"/>
              <a:t>Marcadores para as sementes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297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</a:t>
            </a:r>
            <a:r>
              <a:rPr lang="pt-BR" dirty="0" smtClean="0"/>
              <a:t>regiões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básico de crescimento da </a:t>
            </a:r>
            <a:r>
              <a:rPr lang="pt-BR" dirty="0" smtClean="0"/>
              <a:t>regiões (baseado </a:t>
            </a:r>
            <a:r>
              <a:rPr lang="pt-BR" dirty="0"/>
              <a:t>em </a:t>
            </a:r>
            <a:r>
              <a:rPr lang="pt-BR" dirty="0" smtClean="0"/>
              <a:t>conectividade-8):</a:t>
            </a:r>
            <a:endParaRPr lang="pt-BR" dirty="0"/>
          </a:p>
          <a:p>
            <a:pPr lvl="1"/>
            <a:r>
              <a:rPr lang="pt-BR" dirty="0" smtClean="0"/>
              <a:t>Reduzir </a:t>
            </a:r>
            <a:r>
              <a:rPr lang="pt-BR" dirty="0"/>
              <a:t>cada componente conectado em </a:t>
            </a:r>
            <a:r>
              <a:rPr lang="pt-BR" dirty="0" smtClean="0"/>
              <a:t>S(x</a:t>
            </a:r>
            <a:r>
              <a:rPr lang="pt-BR" dirty="0"/>
              <a:t>, y) a um único </a:t>
            </a:r>
            <a:r>
              <a:rPr lang="pt-BR" dirty="0" smtClean="0"/>
              <a:t>pixel (erosão morfológica). </a:t>
            </a:r>
            <a:endParaRPr lang="pt-BR" dirty="0"/>
          </a:p>
          <a:p>
            <a:pPr lvl="2"/>
            <a:r>
              <a:rPr lang="pt-BR" dirty="0"/>
              <a:t>Rotular todos os </a:t>
            </a:r>
            <a:r>
              <a:rPr lang="pt-BR" dirty="0" smtClean="0"/>
              <a:t>pixels, r = [1, 2, 3, ... N].</a:t>
            </a:r>
            <a:endParaRPr lang="pt-BR" dirty="0"/>
          </a:p>
          <a:p>
            <a:pPr lvl="1"/>
            <a:r>
              <a:rPr lang="pt-BR" dirty="0"/>
              <a:t>Para cada </a:t>
            </a:r>
            <a:r>
              <a:rPr lang="pt-BR" dirty="0" smtClean="0"/>
              <a:t>semente </a:t>
            </a:r>
            <a:r>
              <a:rPr lang="pt-BR" b="1" i="1" dirty="0" smtClean="0"/>
              <a:t>r</a:t>
            </a:r>
            <a:r>
              <a:rPr lang="pt-BR" dirty="0" smtClean="0"/>
              <a:t>, gerar uma </a:t>
            </a:r>
            <a:r>
              <a:rPr lang="pt-BR" dirty="0"/>
              <a:t>imagem </a:t>
            </a:r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dirty="0" smtClean="0"/>
              <a:t> </a:t>
            </a:r>
            <a:r>
              <a:rPr lang="pt-BR" dirty="0"/>
              <a:t>em que:</a:t>
            </a:r>
          </a:p>
          <a:p>
            <a:pPr lvl="2"/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b="1" dirty="0" smtClean="0"/>
              <a:t>(</a:t>
            </a:r>
            <a:r>
              <a:rPr lang="pt-BR" b="1" i="1" dirty="0" smtClean="0"/>
              <a:t>x</a:t>
            </a:r>
            <a:r>
              <a:rPr lang="pt-BR" b="1" i="1" dirty="0"/>
              <a:t>, y</a:t>
            </a:r>
            <a:r>
              <a:rPr lang="pt-BR" b="1" dirty="0"/>
              <a:t>)</a:t>
            </a:r>
            <a:r>
              <a:rPr lang="pt-BR" b="1" i="1" dirty="0"/>
              <a:t> = </a:t>
            </a:r>
            <a:r>
              <a:rPr lang="pt-BR" b="1" i="1" dirty="0" smtClean="0"/>
              <a:t>r</a:t>
            </a:r>
            <a:r>
              <a:rPr lang="pt-BR" dirty="0" smtClean="0"/>
              <a:t>, </a:t>
            </a:r>
            <a:r>
              <a:rPr lang="pt-BR" dirty="0"/>
              <a:t>se </a:t>
            </a:r>
            <a:r>
              <a:rPr lang="pt-BR" dirty="0" smtClean="0"/>
              <a:t>o pixel da imagem de </a:t>
            </a:r>
            <a:r>
              <a:rPr lang="pt-BR" dirty="0"/>
              <a:t>entrada satisfaz </a:t>
            </a:r>
            <a:r>
              <a:rPr lang="pt-BR" b="1" i="1" dirty="0"/>
              <a:t>Q</a:t>
            </a:r>
            <a:r>
              <a:rPr lang="pt-BR" dirty="0"/>
              <a:t>; </a:t>
            </a:r>
          </a:p>
          <a:p>
            <a:pPr lvl="2"/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b="1" dirty="0" smtClean="0"/>
              <a:t>(</a:t>
            </a:r>
            <a:r>
              <a:rPr lang="pt-BR" b="1" i="1" dirty="0" smtClean="0"/>
              <a:t>x</a:t>
            </a:r>
            <a:r>
              <a:rPr lang="pt-BR" b="1" i="1" dirty="0"/>
              <a:t>, y</a:t>
            </a:r>
            <a:r>
              <a:rPr lang="pt-BR" b="1" dirty="0"/>
              <a:t>)</a:t>
            </a:r>
            <a:r>
              <a:rPr lang="pt-BR" b="1" i="1" dirty="0"/>
              <a:t> = 0</a:t>
            </a:r>
            <a:r>
              <a:rPr lang="pt-BR" dirty="0"/>
              <a:t>, caso contrário. </a:t>
            </a:r>
          </a:p>
          <a:p>
            <a:pPr lvl="1"/>
            <a:r>
              <a:rPr lang="pt-BR" dirty="0"/>
              <a:t>A imagem de saída </a:t>
            </a:r>
            <a:r>
              <a:rPr lang="pt-BR" b="1" i="1" dirty="0"/>
              <a:t>g</a:t>
            </a:r>
            <a:r>
              <a:rPr lang="pt-BR" dirty="0"/>
              <a:t> é formada anexando a cada semente em </a:t>
            </a:r>
            <a:r>
              <a:rPr lang="pt-BR" b="1" i="1" dirty="0"/>
              <a:t>S</a:t>
            </a:r>
            <a:r>
              <a:rPr lang="pt-BR" dirty="0"/>
              <a:t> todos os </a:t>
            </a:r>
            <a:r>
              <a:rPr lang="pt-BR" dirty="0" smtClean="0"/>
              <a:t>pixels rotulados </a:t>
            </a:r>
            <a:r>
              <a:rPr lang="pt-BR" dirty="0"/>
              <a:t>com o número </a:t>
            </a:r>
            <a:r>
              <a:rPr lang="pt-BR" b="1" i="1" dirty="0" smtClean="0"/>
              <a:t>r</a:t>
            </a:r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dirty="0" smtClean="0"/>
              <a:t> </a:t>
            </a:r>
            <a:r>
              <a:rPr lang="pt-BR" dirty="0"/>
              <a:t>que estão 8-conectados a essa semente. </a:t>
            </a:r>
          </a:p>
          <a:p>
            <a:pPr lvl="2"/>
            <a:r>
              <a:rPr lang="pt-BR" dirty="0" smtClean="0"/>
              <a:t>Em </a:t>
            </a:r>
            <a:r>
              <a:rPr lang="pt-BR" dirty="0"/>
              <a:t>caso de conflito atribuir ao menor rótulo. “O primeiro leva tudo”.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(A) Imagem original </a:t>
            </a:r>
            <a:r>
              <a:rPr lang="pt-BR" sz="1600" i="1" dirty="0" smtClean="0"/>
              <a:t>f</a:t>
            </a:r>
            <a:r>
              <a:rPr lang="pt-BR" sz="1600" dirty="0" smtClean="0"/>
              <a:t>(</a:t>
            </a:r>
            <a:r>
              <a:rPr lang="pt-BR" sz="1600" i="1" dirty="0" smtClean="0"/>
              <a:t>x, y</a:t>
            </a:r>
            <a:r>
              <a:rPr lang="pt-BR" sz="1600" dirty="0" smtClean="0"/>
              <a:t>) com tamanho 5 x 5, profundidade de 3 bits (L = 8) e duas sementes.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1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riângulo isósceles 10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Triângulo isósceles 11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(B) </a:t>
            </a:r>
            <a:r>
              <a:rPr lang="pt-BR" sz="1600" dirty="0"/>
              <a:t>Imagem com as </a:t>
            </a:r>
            <a:r>
              <a:rPr lang="pt-BR" sz="1600" dirty="0" smtClean="0"/>
              <a:t>sementes </a:t>
            </a:r>
            <a:r>
              <a:rPr lang="pt-BR" sz="1600" i="1" dirty="0" smtClean="0"/>
              <a:t>S</a:t>
            </a:r>
            <a:r>
              <a:rPr lang="pt-BR" sz="1600" dirty="0" smtClean="0"/>
              <a:t>(</a:t>
            </a:r>
            <a:r>
              <a:rPr lang="pt-BR" sz="1600" i="1" dirty="0" smtClean="0"/>
              <a:t>x, y</a:t>
            </a:r>
            <a:r>
              <a:rPr lang="pt-BR" sz="1600" dirty="0" smtClean="0"/>
              <a:t>). </a:t>
            </a:r>
            <a:r>
              <a:rPr lang="pt-BR" sz="1600" dirty="0"/>
              <a:t>As sementes já foram reduzidas a um único pixel e rotuladas.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1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riângulo isósceles 15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Triângulo isósceles 16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2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25851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riângulo isósceles 20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Triângulo isósceles 21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(C) Imagem com as diferenças absolutas entre o pixel sob a semente com rótulo 1 e os demais pixels. </a:t>
            </a:r>
          </a:p>
          <a:p>
            <a:pPr lvl="1"/>
            <a:r>
              <a:rPr lang="pt-BR" sz="1600" dirty="0" smtClean="0"/>
              <a:t>Propriedade </a:t>
            </a:r>
            <a:r>
              <a:rPr lang="pt-BR" sz="1600" dirty="0"/>
              <a:t>Q: diferença absoluta entre os </a:t>
            </a:r>
            <a:r>
              <a:rPr lang="pt-BR" sz="1600" dirty="0" smtClean="0"/>
              <a:t>pixels (T). 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2816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riângulo isósceles 18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Triângulo isósceles 19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(A)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2" name="Triângulo isósceles 21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Triângulo isósceles 22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0062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tx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Retângulo 28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(C)</a:t>
            </a:r>
            <a:endParaRPr lang="pt-BR" sz="1600" dirty="0">
              <a:solidFill>
                <a:schemeClr val="tx1"/>
              </a:solidFill>
            </a:endParaRPr>
          </a:p>
        </p:txBody>
      </p:sp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490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tx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tx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riângulo isósceles 35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Triângulo isósceles 36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(B)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41663</TotalTime>
  <Words>6149</Words>
  <Application>Microsoft Office PowerPoint</Application>
  <PresentationFormat>Apresentação na tela (16:9)</PresentationFormat>
  <Paragraphs>4090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Aula 10 – Segmentação de imagens III Regiões</vt:lpstr>
      <vt:lpstr>Roteiro</vt:lpstr>
      <vt:lpstr>Crescimento de regiões 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367</cp:revision>
  <dcterms:created xsi:type="dcterms:W3CDTF">2020-06-26T12:40:46Z</dcterms:created>
  <dcterms:modified xsi:type="dcterms:W3CDTF">2024-01-27T20:51:18Z</dcterms:modified>
</cp:coreProperties>
</file>