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89" r:id="rId2"/>
    <p:sldId id="317" r:id="rId3"/>
    <p:sldId id="336" r:id="rId4"/>
    <p:sldId id="330" r:id="rId5"/>
    <p:sldId id="338" r:id="rId6"/>
    <p:sldId id="340" r:id="rId7"/>
    <p:sldId id="339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65" r:id="rId16"/>
    <p:sldId id="366" r:id="rId17"/>
    <p:sldId id="367" r:id="rId18"/>
    <p:sldId id="334" r:id="rId19"/>
    <p:sldId id="332" r:id="rId20"/>
    <p:sldId id="368" r:id="rId21"/>
    <p:sldId id="321" r:id="rId22"/>
    <p:sldId id="324" r:id="rId23"/>
    <p:sldId id="323" r:id="rId24"/>
    <p:sldId id="325" r:id="rId25"/>
    <p:sldId id="341" r:id="rId26"/>
    <p:sldId id="343" r:id="rId27"/>
    <p:sldId id="344" r:id="rId28"/>
    <p:sldId id="331" r:id="rId29"/>
    <p:sldId id="327" r:id="rId30"/>
    <p:sldId id="345" r:id="rId31"/>
    <p:sldId id="353" r:id="rId32"/>
    <p:sldId id="354" r:id="rId33"/>
    <p:sldId id="356" r:id="rId34"/>
    <p:sldId id="288" r:id="rId35"/>
    <p:sldId id="311" r:id="rId3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F9910C"/>
    <a:srgbClr val="FE9611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18" Type="http://schemas.openxmlformats.org/officeDocument/2006/relationships/image" Target="../media/image1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17" Type="http://schemas.openxmlformats.org/officeDocument/2006/relationships/image" Target="../media/image7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18" Type="http://schemas.openxmlformats.org/officeDocument/2006/relationships/image" Target="../media/image1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17" Type="http://schemas.openxmlformats.org/officeDocument/2006/relationships/image" Target="../media/image7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ds.nyu.edu/deep-learnin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hyperlink" Target="http://flavia.sourceforge.net/" TargetMode="Externa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15 </a:t>
            </a:r>
            <a:r>
              <a:rPr lang="pt-BR" dirty="0"/>
              <a:t>– </a:t>
            </a:r>
            <a:r>
              <a:rPr lang="pt-BR" dirty="0" smtClean="0"/>
              <a:t>Classificação de imagens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</a:t>
            </a:r>
            <a:r>
              <a:rPr lang="pt-BR" sz="2200" dirty="0" smtClean="0">
                <a:solidFill>
                  <a:schemeClr val="bg1"/>
                </a:solidFill>
              </a:rPr>
              <a:t>2023-1)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54744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>
                <a:solidFill>
                  <a:schemeClr val="tx1"/>
                </a:solidFill>
              </a:rPr>
              <a:t>k</a:t>
            </a:r>
            <a:r>
              <a:rPr lang="pt-BR" sz="2000" i="1" dirty="0" smtClean="0">
                <a:solidFill>
                  <a:schemeClr val="tx1"/>
                </a:solidFill>
              </a:rPr>
              <a:t> = 3</a:t>
            </a:r>
            <a:endParaRPr lang="pt-BR" sz="2000" i="1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>
            <a:stCxn id="29" idx="1"/>
            <a:endCxn id="51" idx="5"/>
          </p:cNvCxnSpPr>
          <p:nvPr/>
        </p:nvCxnSpPr>
        <p:spPr>
          <a:xfrm flipH="1" flipV="1">
            <a:off x="5668837" y="2705921"/>
            <a:ext cx="93647" cy="930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9" idx="1"/>
            <a:endCxn id="53" idx="6"/>
          </p:cNvCxnSpPr>
          <p:nvPr/>
        </p:nvCxnSpPr>
        <p:spPr>
          <a:xfrm flipH="1">
            <a:off x="5509369" y="2799009"/>
            <a:ext cx="253115" cy="3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9" idx="3"/>
            <a:endCxn id="49" idx="0"/>
          </p:cNvCxnSpPr>
          <p:nvPr/>
        </p:nvCxnSpPr>
        <p:spPr>
          <a:xfrm>
            <a:off x="5798484" y="2871009"/>
            <a:ext cx="0" cy="720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84" idx="5"/>
            <a:endCxn id="62" idx="2"/>
          </p:cNvCxnSpPr>
          <p:nvPr/>
        </p:nvCxnSpPr>
        <p:spPr>
          <a:xfrm flipV="1">
            <a:off x="6194429" y="2112580"/>
            <a:ext cx="784818" cy="169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5" idx="5"/>
            <a:endCxn id="84" idx="0"/>
          </p:cNvCxnSpPr>
          <p:nvPr/>
        </p:nvCxnSpPr>
        <p:spPr>
          <a:xfrm>
            <a:off x="6029420" y="1622610"/>
            <a:ext cx="129009" cy="4196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84" idx="3"/>
            <a:endCxn id="51" idx="7"/>
          </p:cNvCxnSpPr>
          <p:nvPr/>
        </p:nvCxnSpPr>
        <p:spPr>
          <a:xfrm flipH="1">
            <a:off x="5668837" y="2186276"/>
            <a:ext cx="489592" cy="4178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6" idx="1"/>
            <a:endCxn id="83" idx="5"/>
          </p:cNvCxnSpPr>
          <p:nvPr/>
        </p:nvCxnSpPr>
        <p:spPr>
          <a:xfrm flipH="1" flipV="1">
            <a:off x="7274526" y="3361622"/>
            <a:ext cx="272006" cy="1416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7" idx="6"/>
            <a:endCxn id="83" idx="1"/>
          </p:cNvCxnSpPr>
          <p:nvPr/>
        </p:nvCxnSpPr>
        <p:spPr>
          <a:xfrm flipV="1">
            <a:off x="6949513" y="3361622"/>
            <a:ext cx="253013" cy="92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83" idx="3"/>
            <a:endCxn id="59" idx="0"/>
          </p:cNvCxnSpPr>
          <p:nvPr/>
        </p:nvCxnSpPr>
        <p:spPr>
          <a:xfrm flipH="1">
            <a:off x="7237569" y="3433622"/>
            <a:ext cx="957" cy="22950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3" name="Triângulo isósceles 82"/>
          <p:cNvSpPr/>
          <p:nvPr/>
        </p:nvSpPr>
        <p:spPr>
          <a:xfrm>
            <a:off x="7166526" y="3289622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4" name="Triângulo isósceles 83"/>
          <p:cNvSpPr/>
          <p:nvPr/>
        </p:nvSpPr>
        <p:spPr>
          <a:xfrm>
            <a:off x="6086429" y="2042276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21355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Triângulo isósceles 80"/>
          <p:cNvSpPr/>
          <p:nvPr/>
        </p:nvSpPr>
        <p:spPr>
          <a:xfrm>
            <a:off x="7166526" y="3289622"/>
            <a:ext cx="144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Triângulo isósceles 81"/>
          <p:cNvSpPr/>
          <p:nvPr/>
        </p:nvSpPr>
        <p:spPr>
          <a:xfrm>
            <a:off x="6086429" y="2042276"/>
            <a:ext cx="144000" cy="1440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>
                <a:solidFill>
                  <a:schemeClr val="tx1"/>
                </a:solidFill>
              </a:rPr>
              <a:t>k</a:t>
            </a:r>
            <a:r>
              <a:rPr lang="pt-BR" sz="2000" i="1" dirty="0" smtClean="0">
                <a:solidFill>
                  <a:schemeClr val="tx1"/>
                </a:solidFill>
              </a:rPr>
              <a:t> = 3</a:t>
            </a:r>
            <a:endParaRPr lang="pt-BR" sz="2000" i="1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>
            <a:stCxn id="29" idx="1"/>
            <a:endCxn id="51" idx="5"/>
          </p:cNvCxnSpPr>
          <p:nvPr/>
        </p:nvCxnSpPr>
        <p:spPr>
          <a:xfrm flipH="1" flipV="1">
            <a:off x="5668837" y="2705921"/>
            <a:ext cx="93647" cy="930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9" idx="1"/>
            <a:endCxn id="53" idx="6"/>
          </p:cNvCxnSpPr>
          <p:nvPr/>
        </p:nvCxnSpPr>
        <p:spPr>
          <a:xfrm flipH="1">
            <a:off x="5509369" y="2799009"/>
            <a:ext cx="253115" cy="3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9" idx="3"/>
            <a:endCxn id="49" idx="0"/>
          </p:cNvCxnSpPr>
          <p:nvPr/>
        </p:nvCxnSpPr>
        <p:spPr>
          <a:xfrm>
            <a:off x="5798484" y="2871009"/>
            <a:ext cx="0" cy="720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82" idx="5"/>
            <a:endCxn id="62" idx="2"/>
          </p:cNvCxnSpPr>
          <p:nvPr/>
        </p:nvCxnSpPr>
        <p:spPr>
          <a:xfrm flipV="1">
            <a:off x="6194429" y="2112580"/>
            <a:ext cx="784818" cy="169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5" idx="4"/>
            <a:endCxn id="82" idx="0"/>
          </p:cNvCxnSpPr>
          <p:nvPr/>
        </p:nvCxnSpPr>
        <p:spPr>
          <a:xfrm>
            <a:off x="5978508" y="1643698"/>
            <a:ext cx="179921" cy="39857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82" idx="3"/>
            <a:endCxn id="51" idx="7"/>
          </p:cNvCxnSpPr>
          <p:nvPr/>
        </p:nvCxnSpPr>
        <p:spPr>
          <a:xfrm flipH="1">
            <a:off x="5668837" y="2186276"/>
            <a:ext cx="489592" cy="4178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6" idx="1"/>
            <a:endCxn id="81" idx="5"/>
          </p:cNvCxnSpPr>
          <p:nvPr/>
        </p:nvCxnSpPr>
        <p:spPr>
          <a:xfrm flipH="1" flipV="1">
            <a:off x="7274526" y="3361622"/>
            <a:ext cx="272006" cy="1416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7" idx="6"/>
            <a:endCxn id="81" idx="1"/>
          </p:cNvCxnSpPr>
          <p:nvPr/>
        </p:nvCxnSpPr>
        <p:spPr>
          <a:xfrm flipV="1">
            <a:off x="6949513" y="3361622"/>
            <a:ext cx="253013" cy="92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81" idx="3"/>
            <a:endCxn id="59" idx="0"/>
          </p:cNvCxnSpPr>
          <p:nvPr/>
        </p:nvCxnSpPr>
        <p:spPr>
          <a:xfrm flipH="1">
            <a:off x="7237569" y="3433622"/>
            <a:ext cx="957" cy="22950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22915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Triângulo isósceles 80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>
                <a:solidFill>
                  <a:schemeClr val="tx1"/>
                </a:solidFill>
              </a:rPr>
              <a:t>k</a:t>
            </a:r>
            <a:r>
              <a:rPr lang="pt-BR" sz="2000" i="1" dirty="0" smtClean="0">
                <a:solidFill>
                  <a:schemeClr val="tx1"/>
                </a:solidFill>
              </a:rPr>
              <a:t> = 3</a:t>
            </a:r>
            <a:endParaRPr lang="pt-BR" sz="2000" i="1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4" name="Triângulo isósceles 73"/>
          <p:cNvSpPr/>
          <p:nvPr/>
        </p:nvSpPr>
        <p:spPr>
          <a:xfrm>
            <a:off x="6086429" y="2042276"/>
            <a:ext cx="144000" cy="1440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67354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14778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5076064" y="1499698"/>
            <a:ext cx="2880312" cy="20544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 flipV="1">
            <a:off x="5617925" y="1419622"/>
            <a:ext cx="970299" cy="28535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076064" y="3032971"/>
            <a:ext cx="2880312" cy="33785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0937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5076064" y="1499698"/>
            <a:ext cx="2880312" cy="20544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 flipV="1">
            <a:off x="5617925" y="1419622"/>
            <a:ext cx="970299" cy="28535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076064" y="3032971"/>
            <a:ext cx="2880312" cy="33785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Triângulo isósceles 49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Elipse 74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4532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076064" y="1499698"/>
            <a:ext cx="2880312" cy="20544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 flipV="1">
            <a:off x="5617925" y="1419622"/>
            <a:ext cx="970299" cy="28535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076064" y="3032971"/>
            <a:ext cx="2880312" cy="33785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iângulo isósceles 63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Triângulo isósceles 66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Triângulo isósceles 67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5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Elipse 77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Pipelines de classificação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8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Pipelines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23528" y="574637"/>
            <a:ext cx="50405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Pipeline clássico de classificação de imagens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3528" y="2749410"/>
            <a:ext cx="50405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pt-BR" sz="1400" dirty="0" err="1" smtClean="0">
                <a:solidFill>
                  <a:schemeClr val="tx1"/>
                </a:solidFill>
              </a:rPr>
              <a:t>Deep</a:t>
            </a:r>
            <a:r>
              <a:rPr lang="pt-BR" sz="1400" dirty="0" smtClean="0">
                <a:solidFill>
                  <a:schemeClr val="tx1"/>
                </a:solidFill>
              </a:rPr>
              <a:t> Learning</a:t>
            </a:r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323528" y="862669"/>
            <a:ext cx="8496944" cy="770384"/>
            <a:chOff x="323528" y="1419622"/>
            <a:chExt cx="8496944" cy="770384"/>
          </a:xfrm>
        </p:grpSpPr>
        <p:sp>
          <p:nvSpPr>
            <p:cNvPr id="6" name="Retângulo 5"/>
            <p:cNvSpPr/>
            <p:nvPr/>
          </p:nvSpPr>
          <p:spPr>
            <a:xfrm>
              <a:off x="323528" y="141962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Imagem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51920" y="141962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Extração de características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380312" y="141962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Classificador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de seta reta 20"/>
            <p:cNvCxnSpPr>
              <a:endCxn id="7" idx="1"/>
            </p:cNvCxnSpPr>
            <p:nvPr/>
          </p:nvCxnSpPr>
          <p:spPr>
            <a:xfrm>
              <a:off x="1763688" y="1804814"/>
              <a:ext cx="20882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7" idx="3"/>
              <a:endCxn id="8" idx="1"/>
            </p:cNvCxnSpPr>
            <p:nvPr/>
          </p:nvCxnSpPr>
          <p:spPr>
            <a:xfrm>
              <a:off x="5292080" y="1804814"/>
              <a:ext cx="20882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37"/>
          <p:cNvGrpSpPr/>
          <p:nvPr/>
        </p:nvGrpSpPr>
        <p:grpSpPr>
          <a:xfrm>
            <a:off x="323528" y="3037442"/>
            <a:ext cx="8496944" cy="770384"/>
            <a:chOff x="323528" y="3579862"/>
            <a:chExt cx="8496944" cy="770384"/>
          </a:xfrm>
        </p:grpSpPr>
        <p:sp>
          <p:nvSpPr>
            <p:cNvPr id="11" name="Retângulo 10"/>
            <p:cNvSpPr/>
            <p:nvPr/>
          </p:nvSpPr>
          <p:spPr>
            <a:xfrm>
              <a:off x="323528" y="357986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Imagem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851920" y="357986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Extração de características</a:t>
              </a:r>
            </a:p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(médio-nível)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380312" y="357986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Classificador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616116" y="357986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Extração de características</a:t>
              </a:r>
            </a:p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(alto-nível)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087724" y="3579862"/>
              <a:ext cx="1440160" cy="770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Extração de características</a:t>
              </a:r>
            </a:p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(baixo-nível)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ector de seta reta 25"/>
            <p:cNvCxnSpPr>
              <a:stCxn id="11" idx="3"/>
              <a:endCxn id="15" idx="1"/>
            </p:cNvCxnSpPr>
            <p:nvPr/>
          </p:nvCxnSpPr>
          <p:spPr>
            <a:xfrm>
              <a:off x="1763688" y="3965054"/>
              <a:ext cx="3240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15" idx="3"/>
              <a:endCxn id="12" idx="1"/>
            </p:cNvCxnSpPr>
            <p:nvPr/>
          </p:nvCxnSpPr>
          <p:spPr>
            <a:xfrm>
              <a:off x="3527884" y="3965054"/>
              <a:ext cx="3240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12" idx="3"/>
              <a:endCxn id="14" idx="1"/>
            </p:cNvCxnSpPr>
            <p:nvPr/>
          </p:nvCxnSpPr>
          <p:spPr>
            <a:xfrm>
              <a:off x="5292080" y="3965054"/>
              <a:ext cx="3240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14" idx="3"/>
              <a:endCxn id="13" idx="1"/>
            </p:cNvCxnSpPr>
            <p:nvPr/>
          </p:nvCxnSpPr>
          <p:spPr>
            <a:xfrm>
              <a:off x="7056276" y="3965054"/>
              <a:ext cx="3240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851920" y="1860054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MANUAL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380312" y="1860054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TREINAVEL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7380312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TREINAVEL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87724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TREINAVEL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851920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TREINAVEL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616116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TREINAVEL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34" name="Conector de seta reta 33"/>
          <p:cNvCxnSpPr>
            <a:stCxn id="27" idx="0"/>
            <a:endCxn id="13" idx="2"/>
          </p:cNvCxnSpPr>
          <p:nvPr/>
        </p:nvCxnSpPr>
        <p:spPr>
          <a:xfrm flipV="1">
            <a:off x="8100392" y="3807826"/>
            <a:ext cx="0" cy="2493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33" idx="0"/>
            <a:endCxn id="14" idx="2"/>
          </p:cNvCxnSpPr>
          <p:nvPr/>
        </p:nvCxnSpPr>
        <p:spPr>
          <a:xfrm flipV="1">
            <a:off x="6336196" y="3807826"/>
            <a:ext cx="0" cy="2493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5" idx="0"/>
            <a:endCxn id="8" idx="2"/>
          </p:cNvCxnSpPr>
          <p:nvPr/>
        </p:nvCxnSpPr>
        <p:spPr>
          <a:xfrm flipV="1">
            <a:off x="8100392" y="1633053"/>
            <a:ext cx="0" cy="2270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4" idx="0"/>
            <a:endCxn id="7" idx="2"/>
          </p:cNvCxnSpPr>
          <p:nvPr/>
        </p:nvCxnSpPr>
        <p:spPr>
          <a:xfrm flipV="1">
            <a:off x="4572000" y="1633053"/>
            <a:ext cx="0" cy="2270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1" idx="0"/>
            <a:endCxn id="12" idx="2"/>
          </p:cNvCxnSpPr>
          <p:nvPr/>
        </p:nvCxnSpPr>
        <p:spPr>
          <a:xfrm flipV="1">
            <a:off x="4572000" y="3807826"/>
            <a:ext cx="0" cy="2493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0" idx="0"/>
            <a:endCxn id="15" idx="2"/>
          </p:cNvCxnSpPr>
          <p:nvPr/>
        </p:nvCxnSpPr>
        <p:spPr>
          <a:xfrm flipV="1">
            <a:off x="2807804" y="3807826"/>
            <a:ext cx="0" cy="2493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0" y="465998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i="1" dirty="0"/>
              <a:t>Yann </a:t>
            </a:r>
            <a:r>
              <a:rPr lang="en-US" sz="1100" i="1" dirty="0" err="1"/>
              <a:t>LeCun’s</a:t>
            </a:r>
            <a:r>
              <a:rPr lang="en-US" sz="1100" i="1" dirty="0"/>
              <a:t> Deep Learning Course at CDS - SPRING 2021 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34814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aprendizado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problema de </a:t>
            </a:r>
            <a:r>
              <a:rPr lang="pt-BR" dirty="0" smtClean="0"/>
              <a:t>classificação</a:t>
            </a:r>
          </a:p>
          <a:p>
            <a:r>
              <a:rPr lang="pt-BR" dirty="0"/>
              <a:t>Pipelines de </a:t>
            </a:r>
            <a:r>
              <a:rPr lang="pt-BR" dirty="0" smtClean="0"/>
              <a:t>classificação</a:t>
            </a:r>
          </a:p>
          <a:p>
            <a:r>
              <a:rPr lang="pt-BR" dirty="0"/>
              <a:t>Modelos de </a:t>
            </a:r>
            <a:r>
              <a:rPr lang="pt-BR" dirty="0" smtClean="0"/>
              <a:t>aprendizado</a:t>
            </a:r>
          </a:p>
          <a:p>
            <a:r>
              <a:rPr lang="pt-BR" dirty="0" smtClean="0"/>
              <a:t>Validação cruzada</a:t>
            </a:r>
          </a:p>
          <a:p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7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  <a:p>
            <a:r>
              <a:rPr lang="pt-BR" dirty="0"/>
              <a:t>Aprendizado não supervisionado</a:t>
            </a:r>
          </a:p>
          <a:p>
            <a:r>
              <a:rPr lang="pt-BR" dirty="0"/>
              <a:t>Aprendizado por reforço</a:t>
            </a:r>
          </a:p>
          <a:p>
            <a:r>
              <a:rPr lang="pt-BR" dirty="0"/>
              <a:t>Aprendizado </a:t>
            </a:r>
            <a:r>
              <a:rPr lang="pt-BR" dirty="0" err="1"/>
              <a:t>semi-supervisionado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Rótulo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09284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09284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Saída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Rótulo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09284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09284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483768" y="3342134"/>
            <a:ext cx="4644516" cy="55091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128284" y="2334022"/>
            <a:ext cx="0" cy="5257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Saída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444208" y="2859783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Erro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Rótulo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09284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09284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6" idx="2"/>
          </p:cNvCxnSpPr>
          <p:nvPr/>
        </p:nvCxnSpPr>
        <p:spPr>
          <a:xfrm rot="10800000">
            <a:off x="4391980" y="2550046"/>
            <a:ext cx="2052228" cy="55091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483768" y="3342134"/>
            <a:ext cx="4644516" cy="55091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128284" y="2334022"/>
            <a:ext cx="0" cy="5257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Saída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444208" y="2859783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Erro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Rótulo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78677"/>
              </p:ext>
            </p:extLst>
          </p:nvPr>
        </p:nvGraphicFramePr>
        <p:xfrm>
          <a:off x="6441033" y="1546821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51137"/>
              </p:ext>
            </p:extLst>
          </p:nvPr>
        </p:nvGraphicFramePr>
        <p:xfrm>
          <a:off x="692234" y="1544350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 não-supervisionado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2076446"/>
            <a:ext cx="237626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53364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53364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694576" y="1228998"/>
            <a:ext cx="1800003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406" y="1228998"/>
            <a:ext cx="1800002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Saída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548240" y="194075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6781464" y="214519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781040" y="186875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6625288" y="31578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6819564" y="306677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6839447" y="329677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7059568" y="315595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7809456" y="27090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7696224" y="295783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7977032" y="30774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840224" y="322795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448348" y="269189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7488600" y="292700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6553288" y="244163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96320" y="201275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6620240" y="296704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059568" y="22981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7051692" y="180556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799441" y="1938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1032665" y="21427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1032241" y="1866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876489" y="31553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1070765" y="306430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1090648" y="329430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1310769" y="3153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2060657" y="27065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1947425" y="295535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2228233" y="30749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2091425" y="3225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1699549" y="26894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1739801" y="292453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804489" y="243916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1447521" y="2010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871441" y="296457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310769" y="22956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302893" y="180309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6" name="Triângulo isósceles 105"/>
          <p:cNvSpPr/>
          <p:nvPr/>
        </p:nvSpPr>
        <p:spPr>
          <a:xfrm rot="5400000" flipH="1">
            <a:off x="2546804" y="347277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Triângulo isósceles 106"/>
          <p:cNvSpPr/>
          <p:nvPr/>
        </p:nvSpPr>
        <p:spPr>
          <a:xfrm rot="10800000" flipH="1" flipV="1">
            <a:off x="620212" y="154684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Triângulo isósceles 107"/>
          <p:cNvSpPr/>
          <p:nvPr/>
        </p:nvSpPr>
        <p:spPr>
          <a:xfrm rot="5400000" flipH="1">
            <a:off x="8296035" y="347277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Triângulo isósceles 108"/>
          <p:cNvSpPr/>
          <p:nvPr/>
        </p:nvSpPr>
        <p:spPr>
          <a:xfrm rot="10800000" flipH="1" flipV="1">
            <a:off x="6369443" y="154684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45339"/>
              </p:ext>
            </p:extLst>
          </p:nvPr>
        </p:nvGraphicFramePr>
        <p:xfrm>
          <a:off x="6441033" y="1546821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19846"/>
              </p:ext>
            </p:extLst>
          </p:nvPr>
        </p:nvGraphicFramePr>
        <p:xfrm>
          <a:off x="692234" y="1544350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 não-supervisionado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2076446"/>
            <a:ext cx="237626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53364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53364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694576" y="1228998"/>
            <a:ext cx="1800003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406" y="1228998"/>
            <a:ext cx="1800002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Saída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548240" y="1940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6781464" y="2145196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781040" y="1868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6625288" y="315782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6819564" y="306677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6839447" y="3296775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7059568" y="315595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7809456" y="27090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7696224" y="295783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7977032" y="30774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840224" y="322795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448348" y="2691896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7488600" y="2927008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6553288" y="244163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96320" y="2012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6620240" y="296704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059568" y="229812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7051692" y="1805568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799441" y="1938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1032665" y="21427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1032241" y="1866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876489" y="31553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1070765" y="306430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1090648" y="329430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1310769" y="3153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2060657" y="27065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1947425" y="295535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2228233" y="30749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2091425" y="3225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1699549" y="26894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1739801" y="292453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804489" y="243916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1447521" y="2010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871441" y="296457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310769" y="22956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302893" y="180309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6" name="Triângulo isósceles 105"/>
          <p:cNvSpPr/>
          <p:nvPr/>
        </p:nvSpPr>
        <p:spPr>
          <a:xfrm rot="5400000" flipH="1">
            <a:off x="2546804" y="347277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Triângulo isósceles 106"/>
          <p:cNvSpPr/>
          <p:nvPr/>
        </p:nvSpPr>
        <p:spPr>
          <a:xfrm rot="10800000" flipH="1" flipV="1">
            <a:off x="620212" y="154684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Triângulo isósceles 107"/>
          <p:cNvSpPr/>
          <p:nvPr/>
        </p:nvSpPr>
        <p:spPr>
          <a:xfrm rot="5400000" flipH="1">
            <a:off x="8296035" y="347277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Triângulo isósceles 108"/>
          <p:cNvSpPr/>
          <p:nvPr/>
        </p:nvSpPr>
        <p:spPr>
          <a:xfrm rot="10800000" flipH="1" flipV="1">
            <a:off x="6369443" y="154684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31043"/>
              </p:ext>
            </p:extLst>
          </p:nvPr>
        </p:nvGraphicFramePr>
        <p:xfrm>
          <a:off x="6441033" y="1546821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62900"/>
              </p:ext>
            </p:extLst>
          </p:nvPr>
        </p:nvGraphicFramePr>
        <p:xfrm>
          <a:off x="692234" y="1544350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 não-supervisionado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2076446"/>
            <a:ext cx="2376264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53364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53364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694576" y="1228998"/>
            <a:ext cx="1800003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406" y="1228998"/>
            <a:ext cx="1800002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Saída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548240" y="1940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6781464" y="2145196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6781040" y="1868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6625288" y="315782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819564" y="306677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839447" y="3296775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059568" y="315595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809456" y="27090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7696224" y="295783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7977032" y="30774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840224" y="322795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448348" y="2691896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88600" y="2927008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553288" y="244163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96320" y="2012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620240" y="296704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059568" y="229812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7051692" y="1805568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799441" y="1938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1032665" y="21427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1032241" y="1866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876489" y="31553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1070765" y="306430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1090648" y="329430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1310769" y="3153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60657" y="27065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1947425" y="295535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228233" y="30749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2091425" y="3225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1699549" y="26894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739801" y="292453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804489" y="243916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1447521" y="2010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871441" y="296457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310769" y="22956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1302893" y="180309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/>
          <p:cNvSpPr/>
          <p:nvPr/>
        </p:nvSpPr>
        <p:spPr>
          <a:xfrm rot="5400000" flipH="1">
            <a:off x="2546804" y="347277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7" name="Triângulo isósceles 106"/>
          <p:cNvSpPr/>
          <p:nvPr/>
        </p:nvSpPr>
        <p:spPr>
          <a:xfrm rot="10800000" flipH="1" flipV="1">
            <a:off x="620212" y="154684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8" name="Triângulo isósceles 107"/>
          <p:cNvSpPr/>
          <p:nvPr/>
        </p:nvSpPr>
        <p:spPr>
          <a:xfrm rot="5400000" flipH="1">
            <a:off x="8296035" y="347277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9" name="Triângulo isósceles 108"/>
          <p:cNvSpPr/>
          <p:nvPr/>
        </p:nvSpPr>
        <p:spPr>
          <a:xfrm rot="10800000" flipH="1" flipV="1">
            <a:off x="6369443" y="154684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349947" y="1640167"/>
            <a:ext cx="1067994" cy="1103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18133" y="2475931"/>
            <a:ext cx="952742" cy="98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6539514" y="2812682"/>
            <a:ext cx="719340" cy="743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 </a:t>
            </a:r>
            <a:r>
              <a:rPr lang="pt-BR" dirty="0" err="1" smtClean="0"/>
              <a:t>hold</a:t>
            </a:r>
            <a:r>
              <a:rPr lang="pt-BR" dirty="0" smtClean="0"/>
              <a:t>-out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732766"/>
            <a:ext cx="79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Dataset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60" y="1563638"/>
            <a:ext cx="4716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9560" y="1563638"/>
            <a:ext cx="1512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Teste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17560" y="1563638"/>
            <a:ext cx="1512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Validação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0777" y="2200809"/>
            <a:ext cx="1837566" cy="6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Treina o modelo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54777" y="2200809"/>
            <a:ext cx="1837566" cy="6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Ajusta hiperparâmetros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7" idx="2"/>
            <a:endCxn id="13" idx="0"/>
          </p:cNvCxnSpPr>
          <p:nvPr/>
        </p:nvCxnSpPr>
        <p:spPr>
          <a:xfrm>
            <a:off x="2969560" y="1923638"/>
            <a:ext cx="0" cy="2771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52777" y="3144680"/>
            <a:ext cx="1837566" cy="6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56777" y="4088550"/>
            <a:ext cx="1837566" cy="6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Testa o modelo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>
            <a:stCxn id="8" idx="2"/>
            <a:endCxn id="14" idx="0"/>
          </p:cNvCxnSpPr>
          <p:nvPr/>
        </p:nvCxnSpPr>
        <p:spPr>
          <a:xfrm>
            <a:off x="6173560" y="1923638"/>
            <a:ext cx="0" cy="2771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" idx="2"/>
            <a:endCxn id="19" idx="0"/>
          </p:cNvCxnSpPr>
          <p:nvPr/>
        </p:nvCxnSpPr>
        <p:spPr>
          <a:xfrm>
            <a:off x="7775560" y="1923638"/>
            <a:ext cx="0" cy="21649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13" idx="2"/>
            <a:endCxn id="18" idx="1"/>
          </p:cNvCxnSpPr>
          <p:nvPr/>
        </p:nvCxnSpPr>
        <p:spPr>
          <a:xfrm rot="16200000" flipH="1">
            <a:off x="3005908" y="2831160"/>
            <a:ext cx="610521" cy="68321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8" idx="3"/>
            <a:endCxn id="14" idx="2"/>
          </p:cNvCxnSpPr>
          <p:nvPr/>
        </p:nvCxnSpPr>
        <p:spPr>
          <a:xfrm flipV="1">
            <a:off x="5490343" y="2867509"/>
            <a:ext cx="683217" cy="61052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8" idx="2"/>
            <a:endCxn id="19" idx="1"/>
          </p:cNvCxnSpPr>
          <p:nvPr/>
        </p:nvCxnSpPr>
        <p:spPr>
          <a:xfrm rot="16200000" flipH="1">
            <a:off x="5408908" y="2974031"/>
            <a:ext cx="610520" cy="228521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4198887" y="1158925"/>
            <a:ext cx="746230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pt-BR" sz="1600" i="1" dirty="0" err="1" smtClean="0"/>
              <a:t>shuffle</a:t>
            </a:r>
            <a:endParaRPr lang="pt-BR" sz="1600" i="1" dirty="0"/>
          </a:p>
        </p:txBody>
      </p:sp>
      <p:cxnSp>
        <p:nvCxnSpPr>
          <p:cNvPr id="41" name="Conector de seta reta 40"/>
          <p:cNvCxnSpPr>
            <a:stCxn id="14" idx="1"/>
            <a:endCxn id="13" idx="3"/>
          </p:cNvCxnSpPr>
          <p:nvPr/>
        </p:nvCxnSpPr>
        <p:spPr>
          <a:xfrm flipH="1">
            <a:off x="3888343" y="2534159"/>
            <a:ext cx="136643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problema de classificação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 k-</a:t>
            </a:r>
            <a:r>
              <a:rPr lang="pt-BR" dirty="0" err="1" smtClean="0"/>
              <a:t>fold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732766"/>
            <a:ext cx="79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Dataset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60" y="1563638"/>
            <a:ext cx="6318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9560" y="1563638"/>
            <a:ext cx="1512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Teste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198887" y="1158925"/>
            <a:ext cx="746230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pt-BR" sz="1600" i="1" dirty="0" err="1" smtClean="0"/>
              <a:t>shuffle</a:t>
            </a:r>
            <a:endParaRPr lang="pt-BR" sz="1600" i="1" dirty="0"/>
          </a:p>
        </p:txBody>
      </p:sp>
      <p:sp>
        <p:nvSpPr>
          <p:cNvPr id="23" name="Retângulo 22"/>
          <p:cNvSpPr/>
          <p:nvPr/>
        </p:nvSpPr>
        <p:spPr>
          <a:xfrm>
            <a:off x="611560" y="2283718"/>
            <a:ext cx="50544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611560" y="2800032"/>
            <a:ext cx="37908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11560" y="3316345"/>
            <a:ext cx="25272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11560" y="3832659"/>
            <a:ext cx="12636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875160" y="4348972"/>
            <a:ext cx="50544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019560" y="2283718"/>
            <a:ext cx="1512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>
                <a:solidFill>
                  <a:schemeClr val="tx1"/>
                </a:solidFill>
              </a:rPr>
              <a:t>k = 0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65960" y="2283718"/>
            <a:ext cx="12636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Validação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402360" y="2800032"/>
            <a:ext cx="12636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Validação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138760" y="3316345"/>
            <a:ext cx="12636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Validação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875160" y="3832659"/>
            <a:ext cx="12636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Validação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11560" y="4348972"/>
            <a:ext cx="12636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Validação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665960" y="2800032"/>
            <a:ext cx="12636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402360" y="3316345"/>
            <a:ext cx="25272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138760" y="3832659"/>
            <a:ext cx="37908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Treino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019560" y="2800032"/>
            <a:ext cx="1512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>
                <a:solidFill>
                  <a:schemeClr val="tx1"/>
                </a:solidFill>
              </a:rPr>
              <a:t>k = 1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019560" y="3316345"/>
            <a:ext cx="1512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>
                <a:solidFill>
                  <a:schemeClr val="tx1"/>
                </a:solidFill>
              </a:rPr>
              <a:t>k = 2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019560" y="3832659"/>
            <a:ext cx="1512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>
                <a:solidFill>
                  <a:schemeClr val="tx1"/>
                </a:solidFill>
              </a:rPr>
              <a:t>k = 3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019560" y="4348972"/>
            <a:ext cx="1512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>
                <a:solidFill>
                  <a:schemeClr val="tx1"/>
                </a:solidFill>
              </a:rPr>
              <a:t>k = 4</a:t>
            </a:r>
            <a:endParaRPr lang="pt-B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dos 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3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Matriz de confusão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6516216" cy="4408014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Verdadeiro positivo (TP): </a:t>
            </a:r>
          </a:p>
          <a:p>
            <a:pPr lvl="1"/>
            <a:r>
              <a:rPr lang="pt-BR" sz="1400" dirty="0" smtClean="0"/>
              <a:t>Objetos da classe C1 classificados como C1.</a:t>
            </a:r>
          </a:p>
          <a:p>
            <a:r>
              <a:rPr lang="pt-BR" sz="1400" dirty="0"/>
              <a:t>Verdadeiro </a:t>
            </a:r>
            <a:r>
              <a:rPr lang="pt-BR" sz="1400" dirty="0" smtClean="0"/>
              <a:t>negativo (TN):</a:t>
            </a:r>
          </a:p>
          <a:p>
            <a:pPr lvl="1"/>
            <a:r>
              <a:rPr lang="pt-BR" sz="1400" dirty="0" smtClean="0"/>
              <a:t>Objetos de outras classes (C2 e C3) classificados como não sendo C1.</a:t>
            </a:r>
          </a:p>
          <a:p>
            <a:r>
              <a:rPr lang="pt-BR" sz="1400" dirty="0" smtClean="0"/>
              <a:t>Falso positivo (FP) (erro tipo I):	</a:t>
            </a:r>
          </a:p>
          <a:p>
            <a:pPr lvl="1"/>
            <a:r>
              <a:rPr lang="pt-BR" sz="1400" dirty="0" smtClean="0"/>
              <a:t>Objetos classificados como C1 mas pertencem a outras classes (C2 ou C3).</a:t>
            </a:r>
          </a:p>
          <a:p>
            <a:r>
              <a:rPr lang="pt-BR" sz="1400" dirty="0" smtClean="0"/>
              <a:t>Falso negativo (FN) (erro tipo II):</a:t>
            </a:r>
          </a:p>
          <a:p>
            <a:pPr lvl="1"/>
            <a:r>
              <a:rPr lang="pt-BR" sz="1400" dirty="0" smtClean="0"/>
              <a:t>Objetos da classe C1 classificados como outras classes (C2 ou C3).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99981"/>
              </p:ext>
            </p:extLst>
          </p:nvPr>
        </p:nvGraphicFramePr>
        <p:xfrm>
          <a:off x="638730" y="2859782"/>
          <a:ext cx="4384124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04"/>
                <a:gridCol w="802005"/>
                <a:gridCol w="802005"/>
                <a:gridCol w="802005"/>
                <a:gridCol w="802005"/>
                <a:gridCol w="828000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Classificação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</a:tr>
              <a:tr h="288000"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C2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C3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Soma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real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C2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C3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Soma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66471"/>
              </p:ext>
            </p:extLst>
          </p:nvPr>
        </p:nvGraphicFramePr>
        <p:xfrm>
          <a:off x="5661584" y="3142502"/>
          <a:ext cx="2843686" cy="118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797243"/>
                <a:gridCol w="797243"/>
                <a:gridCol w="792000"/>
              </a:tblGrid>
              <a:tr h="288000">
                <a:tc rowSpan="2" gridSpan="2"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Classe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</a:rPr>
                        <a:t> C1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Classificação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88000"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Outras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Classe real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TP - 5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FN - 3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Outras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smtClean="0">
                          <a:solidFill>
                            <a:schemeClr val="tx1"/>
                          </a:solidFill>
                        </a:rPr>
                        <a:t>FP </a:t>
                      </a: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- 2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TN - 17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Elipse 11"/>
          <p:cNvSpPr/>
          <p:nvPr/>
        </p:nvSpPr>
        <p:spPr>
          <a:xfrm>
            <a:off x="2082752" y="3455326"/>
            <a:ext cx="223728" cy="223728"/>
          </a:xfrm>
          <a:prstGeom prst="ellipse">
            <a:avLst/>
          </a:prstGeom>
          <a:noFill/>
          <a:ln>
            <a:solidFill>
              <a:srgbClr val="00A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746238" y="3787536"/>
            <a:ext cx="1296144" cy="500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710234" y="3456926"/>
            <a:ext cx="1368152" cy="220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43130" y="3764574"/>
            <a:ext cx="302972" cy="5462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252074" y="3740403"/>
            <a:ext cx="248300" cy="248300"/>
          </a:xfrm>
          <a:prstGeom prst="ellipse">
            <a:avLst/>
          </a:prstGeom>
          <a:noFill/>
          <a:ln>
            <a:solidFill>
              <a:srgbClr val="00A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8103382" y="4041944"/>
            <a:ext cx="248300" cy="239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037462" y="3740403"/>
            <a:ext cx="248300" cy="24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252074" y="4037785"/>
            <a:ext cx="248300" cy="248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/>
          <p:nvPr/>
        </p:nvCxnSpPr>
        <p:spPr>
          <a:xfrm>
            <a:off x="0" y="2931790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9144000" y="3084190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Acurácia, precisão, sensibilidade e F1-score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Acurácia (</a:t>
            </a:r>
            <a:r>
              <a:rPr lang="pt-BR" i="1" dirty="0" err="1" smtClean="0"/>
              <a:t>Accuracy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smtClean="0"/>
              <a:t>Acurácia = (TP + TN) / (TP + TN + FP + FN)</a:t>
            </a:r>
          </a:p>
          <a:p>
            <a:r>
              <a:rPr lang="pt-BR" dirty="0" smtClean="0"/>
              <a:t>Precisão (</a:t>
            </a:r>
            <a:r>
              <a:rPr lang="pt-BR" i="1" dirty="0" err="1" smtClean="0"/>
              <a:t>Precision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smtClean="0"/>
              <a:t>Precisão = TP / (TP + FP)</a:t>
            </a:r>
          </a:p>
          <a:p>
            <a:r>
              <a:rPr lang="pt-BR" dirty="0" smtClean="0"/>
              <a:t>Sensitividade (Recall):</a:t>
            </a:r>
          </a:p>
          <a:p>
            <a:pPr lvl="1"/>
            <a:r>
              <a:rPr lang="pt-BR" i="1" dirty="0" smtClean="0"/>
              <a:t>Sensitividade = TP / TP + FN</a:t>
            </a:r>
          </a:p>
          <a:p>
            <a:r>
              <a:rPr lang="pt-BR" dirty="0" smtClean="0"/>
              <a:t>Índice-F1 (</a:t>
            </a:r>
            <a:r>
              <a:rPr lang="pt-BR" i="1" dirty="0" smtClean="0"/>
              <a:t>F1-score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smtClean="0"/>
              <a:t>F1 = (2*TP) / (2*TP + FP + FN)</a:t>
            </a:r>
          </a:p>
          <a:p>
            <a:r>
              <a:rPr lang="pt-BR" dirty="0" smtClean="0"/>
              <a:t>Suporte (</a:t>
            </a:r>
            <a:r>
              <a:rPr lang="pt-BR" i="1" dirty="0" err="1" smtClean="0"/>
              <a:t>Support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smtClean="0"/>
              <a:t>Suporte = TP + FP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GONZALEZ, R.C.; WOODS, R.E.; </a:t>
            </a:r>
            <a:r>
              <a:rPr lang="pt-BR" b="1" dirty="0" smtClean="0"/>
              <a:t>Processamento Digital de Imagens.</a:t>
            </a:r>
            <a:r>
              <a:rPr lang="pt-BR" dirty="0" smtClean="0"/>
              <a:t> 3ª edição. Editora Pearson, 2009.</a:t>
            </a:r>
          </a:p>
          <a:p>
            <a:r>
              <a:rPr lang="pt-BR" dirty="0" smtClean="0"/>
              <a:t>COSTA, L. DA F.; CESAR-JR., R. M. </a:t>
            </a:r>
            <a:r>
              <a:rPr lang="pt-BR" b="1" dirty="0" err="1" smtClean="0"/>
              <a:t>Shape</a:t>
            </a:r>
            <a:r>
              <a:rPr lang="pt-BR" b="1" dirty="0" smtClean="0"/>
              <a:t> </a:t>
            </a:r>
            <a:r>
              <a:rPr lang="pt-BR" b="1" dirty="0" err="1" smtClean="0"/>
              <a:t>analysis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classification</a:t>
            </a:r>
            <a:r>
              <a:rPr lang="pt-BR" b="1" dirty="0" smtClean="0"/>
              <a:t> : </a:t>
            </a:r>
            <a:r>
              <a:rPr lang="pt-BR" b="1" dirty="0" err="1" smtClean="0"/>
              <a:t>theory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practice</a:t>
            </a:r>
            <a:r>
              <a:rPr lang="pt-BR" dirty="0" smtClean="0"/>
              <a:t>. CRC Press, 2000. Capítulo 8.</a:t>
            </a:r>
          </a:p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 smtClean="0"/>
              <a:t>’, Alfredo </a:t>
            </a:r>
            <a:r>
              <a:rPr lang="en-US" dirty="0" err="1" smtClean="0"/>
              <a:t>Canziani</a:t>
            </a:r>
            <a:r>
              <a:rPr lang="en-US" dirty="0" smtClean="0"/>
              <a:t>. </a:t>
            </a:r>
            <a:r>
              <a:rPr lang="en-US" b="1" dirty="0" smtClean="0"/>
              <a:t>Yann </a:t>
            </a:r>
            <a:r>
              <a:rPr lang="en-US" b="1" dirty="0" err="1"/>
              <a:t>LeCun’s</a:t>
            </a:r>
            <a:r>
              <a:rPr lang="en-US" b="1" dirty="0"/>
              <a:t> Deep Learning Course at CDS</a:t>
            </a:r>
            <a:r>
              <a:rPr lang="en-US" dirty="0"/>
              <a:t> - SPRING 2021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://cds.nyu.edu/deep-learning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indent="-285750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{Classificação de imagens},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Flavia </a:t>
            </a:r>
            <a:r>
              <a:rPr lang="pt-BR" dirty="0" err="1" smtClean="0"/>
              <a:t>leaf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:</a:t>
            </a:r>
          </a:p>
          <a:p>
            <a:pPr lvl="1"/>
            <a:r>
              <a:rPr lang="pt-BR" dirty="0">
                <a:hlinkClick r:id="rId2"/>
              </a:rPr>
              <a:t>http://flavia.sourceforge.net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1.907 imagens</a:t>
            </a:r>
          </a:p>
          <a:p>
            <a:pPr lvl="1"/>
            <a:r>
              <a:rPr lang="pt-BR" dirty="0" smtClean="0"/>
              <a:t>33 classes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Selecionamos 3 classes:</a:t>
            </a:r>
          </a:p>
          <a:p>
            <a:pPr lvl="1"/>
            <a:r>
              <a:rPr lang="pt-BR" i="1" dirty="0" err="1"/>
              <a:t>aesculus</a:t>
            </a:r>
            <a:r>
              <a:rPr lang="pt-BR" i="1" dirty="0"/>
              <a:t> </a:t>
            </a:r>
            <a:r>
              <a:rPr lang="pt-BR" i="1" dirty="0" err="1"/>
              <a:t>chinensis</a:t>
            </a:r>
            <a:endParaRPr lang="pt-BR" i="1" dirty="0"/>
          </a:p>
          <a:p>
            <a:pPr lvl="1"/>
            <a:r>
              <a:rPr lang="pt-BR" i="1" dirty="0" err="1"/>
              <a:t>acer</a:t>
            </a:r>
            <a:r>
              <a:rPr lang="pt-BR" i="1" dirty="0"/>
              <a:t> </a:t>
            </a:r>
            <a:r>
              <a:rPr lang="pt-BR" i="1" dirty="0" err="1"/>
              <a:t>palmatum</a:t>
            </a:r>
            <a:endParaRPr lang="pt-BR" i="1" dirty="0"/>
          </a:p>
          <a:p>
            <a:pPr lvl="1"/>
            <a:r>
              <a:rPr lang="pt-BR" i="1" dirty="0" err="1"/>
              <a:t>cercis</a:t>
            </a:r>
            <a:r>
              <a:rPr lang="pt-BR" i="1" dirty="0"/>
              <a:t> </a:t>
            </a:r>
            <a:r>
              <a:rPr lang="pt-BR" i="1" dirty="0" err="1"/>
              <a:t>chinensis</a:t>
            </a:r>
            <a:endParaRPr lang="pt-BR" i="1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92" y="28824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946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17" y="23697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17" y="306638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22" y="39805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38" y="373757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77" y="145297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956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11" y="403785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6716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15695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368" y="230502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932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309" y="145297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30" y="22058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35" y="2158623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8291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55" y="1178433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endParaRPr lang="pt-BR" dirty="0" smtClean="0"/>
          </a:p>
          <a:p>
            <a:r>
              <a:rPr lang="pt-BR" dirty="0" smtClean="0"/>
              <a:t>Extração de características:</a:t>
            </a:r>
          </a:p>
          <a:p>
            <a:pPr lvl="1"/>
            <a:r>
              <a:rPr lang="pt-BR" dirty="0" smtClean="0"/>
              <a:t>Selecionar características das imagens que </a:t>
            </a:r>
            <a:br>
              <a:rPr lang="pt-BR" dirty="0" smtClean="0"/>
            </a:br>
            <a:r>
              <a:rPr lang="pt-BR" dirty="0" smtClean="0"/>
              <a:t>podem ser usadas para distinguir entre as </a:t>
            </a:r>
            <a:br>
              <a:rPr lang="pt-BR" dirty="0" smtClean="0"/>
            </a:br>
            <a:r>
              <a:rPr lang="pt-BR" dirty="0" smtClean="0"/>
              <a:t>classes.</a:t>
            </a:r>
          </a:p>
          <a:p>
            <a:pPr lvl="1"/>
            <a:endParaRPr lang="pt-BR" dirty="0"/>
          </a:p>
          <a:p>
            <a:r>
              <a:rPr lang="pt-BR" dirty="0" smtClean="0"/>
              <a:t>Características podem ser:</a:t>
            </a:r>
          </a:p>
          <a:p>
            <a:pPr lvl="1"/>
            <a:r>
              <a:rPr lang="pt-BR" dirty="0" smtClean="0"/>
              <a:t>Formas</a:t>
            </a:r>
          </a:p>
          <a:p>
            <a:pPr lvl="1"/>
            <a:r>
              <a:rPr lang="pt-BR" dirty="0" smtClean="0"/>
              <a:t>Cores </a:t>
            </a:r>
          </a:p>
          <a:p>
            <a:pPr lvl="1"/>
            <a:r>
              <a:rPr lang="pt-BR" dirty="0" smtClean="0"/>
              <a:t>Texturas</a:t>
            </a:r>
          </a:p>
          <a:p>
            <a:pPr lvl="1"/>
            <a:r>
              <a:rPr lang="pt-BR" dirty="0" smtClean="0"/>
              <a:t>Histograma de gradientes (</a:t>
            </a:r>
            <a:r>
              <a:rPr lang="pt-BR" dirty="0" err="1" smtClean="0"/>
              <a:t>HoG</a:t>
            </a:r>
            <a:r>
              <a:rPr lang="pt-BR" dirty="0" smtClean="0"/>
              <a:t>)</a:t>
            </a:r>
          </a:p>
          <a:p>
            <a:pPr lvl="1"/>
            <a:r>
              <a:rPr lang="pt-BR" i="1" dirty="0" smtClean="0"/>
              <a:t>Bag </a:t>
            </a:r>
            <a:r>
              <a:rPr lang="pt-BR" i="1" dirty="0" err="1" smtClean="0"/>
              <a:t>of</a:t>
            </a:r>
            <a:r>
              <a:rPr lang="pt-BR" i="1" dirty="0" smtClean="0"/>
              <a:t> Visual </a:t>
            </a:r>
            <a:r>
              <a:rPr lang="pt-BR" i="1" dirty="0" err="1" smtClean="0"/>
              <a:t>Words</a:t>
            </a:r>
            <a:endParaRPr lang="pt-BR" i="1" dirty="0" smtClean="0"/>
          </a:p>
          <a:p>
            <a:pPr lvl="1"/>
            <a:r>
              <a:rPr lang="pt-BR" i="1" dirty="0" smtClean="0"/>
              <a:t>Fisher </a:t>
            </a:r>
            <a:r>
              <a:rPr lang="pt-BR" i="1" dirty="0" err="1" smtClean="0"/>
              <a:t>Vectors</a:t>
            </a:r>
            <a:endParaRPr lang="pt-BR" i="1" dirty="0" smtClean="0"/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6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6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6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6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6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6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16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16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16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16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16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16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78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78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78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78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78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78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6599632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5327448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871816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de forma: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892566" y="629289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>
                <a:solidFill>
                  <a:schemeClr val="tx1"/>
                </a:solidFill>
              </a:rPr>
              <a:t>Á</a:t>
            </a:r>
            <a:r>
              <a:rPr lang="pt-BR" dirty="0" smtClean="0">
                <a:solidFill>
                  <a:schemeClr val="tx1"/>
                </a:solidFill>
              </a:rPr>
              <a:t>rea: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892566" y="1493034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Eixos: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892566" y="4084269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Solidez: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892566" y="2356779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Circularidade: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892566" y="3220524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Excentricidade: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6002808" y="629289"/>
            <a:ext cx="1760337" cy="549089"/>
            <a:chOff x="4644007" y="629289"/>
            <a:chExt cx="1760337" cy="549089"/>
          </a:xfrm>
        </p:grpSpPr>
        <p:pic>
          <p:nvPicPr>
            <p:cNvPr id="34" name="Picture 15" descr="C:\Users\joaof\Desktop\flavia-subset\c1b\1063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7" y="629289"/>
              <a:ext cx="732119" cy="54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o 34"/>
            <p:cNvGrpSpPr/>
            <p:nvPr/>
          </p:nvGrpSpPr>
          <p:grpSpPr>
            <a:xfrm>
              <a:off x="5724128" y="671164"/>
              <a:ext cx="680216" cy="465338"/>
              <a:chOff x="2157413" y="990600"/>
              <a:chExt cx="1183481" cy="809625"/>
            </a:xfrm>
            <a:solidFill>
              <a:schemeClr val="bg1"/>
            </a:solidFill>
          </p:grpSpPr>
          <p:sp>
            <p:nvSpPr>
              <p:cNvPr id="36" name="Forma livre 35"/>
              <p:cNvSpPr/>
              <p:nvPr/>
            </p:nvSpPr>
            <p:spPr>
              <a:xfrm>
                <a:off x="2157413" y="990600"/>
                <a:ext cx="1183481" cy="809625"/>
              </a:xfrm>
              <a:custGeom>
                <a:avLst/>
                <a:gdLst>
                  <a:gd name="connsiteX0" fmla="*/ 1171575 w 1183481"/>
                  <a:gd name="connsiteY0" fmla="*/ 797719 h 809625"/>
                  <a:gd name="connsiteX1" fmla="*/ 1183481 w 1183481"/>
                  <a:gd name="connsiteY1" fmla="*/ 731044 h 809625"/>
                  <a:gd name="connsiteX2" fmla="*/ 1183481 w 1183481"/>
                  <a:gd name="connsiteY2" fmla="*/ 669131 h 809625"/>
                  <a:gd name="connsiteX3" fmla="*/ 1133475 w 1183481"/>
                  <a:gd name="connsiteY3" fmla="*/ 573881 h 809625"/>
                  <a:gd name="connsiteX4" fmla="*/ 1066800 w 1183481"/>
                  <a:gd name="connsiteY4" fmla="*/ 459581 h 809625"/>
                  <a:gd name="connsiteX5" fmla="*/ 962025 w 1183481"/>
                  <a:gd name="connsiteY5" fmla="*/ 342900 h 809625"/>
                  <a:gd name="connsiteX6" fmla="*/ 914400 w 1183481"/>
                  <a:gd name="connsiteY6" fmla="*/ 288131 h 809625"/>
                  <a:gd name="connsiteX7" fmla="*/ 852487 w 1183481"/>
                  <a:gd name="connsiteY7" fmla="*/ 247650 h 809625"/>
                  <a:gd name="connsiteX8" fmla="*/ 778668 w 1183481"/>
                  <a:gd name="connsiteY8" fmla="*/ 185738 h 809625"/>
                  <a:gd name="connsiteX9" fmla="*/ 704850 w 1183481"/>
                  <a:gd name="connsiteY9" fmla="*/ 126206 h 809625"/>
                  <a:gd name="connsiteX10" fmla="*/ 645318 w 1183481"/>
                  <a:gd name="connsiteY10" fmla="*/ 90488 h 809625"/>
                  <a:gd name="connsiteX11" fmla="*/ 578643 w 1183481"/>
                  <a:gd name="connsiteY11" fmla="*/ 66675 h 809625"/>
                  <a:gd name="connsiteX12" fmla="*/ 507206 w 1183481"/>
                  <a:gd name="connsiteY12" fmla="*/ 33338 h 809625"/>
                  <a:gd name="connsiteX13" fmla="*/ 442912 w 1183481"/>
                  <a:gd name="connsiteY13" fmla="*/ 21431 h 809625"/>
                  <a:gd name="connsiteX14" fmla="*/ 340518 w 1183481"/>
                  <a:gd name="connsiteY14" fmla="*/ 7144 h 809625"/>
                  <a:gd name="connsiteX15" fmla="*/ 252412 w 1183481"/>
                  <a:gd name="connsiteY15" fmla="*/ 2381 h 809625"/>
                  <a:gd name="connsiteX16" fmla="*/ 171450 w 1183481"/>
                  <a:gd name="connsiteY16" fmla="*/ 16669 h 809625"/>
                  <a:gd name="connsiteX17" fmla="*/ 119062 w 1183481"/>
                  <a:gd name="connsiteY17" fmla="*/ 30956 h 809625"/>
                  <a:gd name="connsiteX18" fmla="*/ 0 w 1183481"/>
                  <a:gd name="connsiteY18" fmla="*/ 0 h 809625"/>
                  <a:gd name="connsiteX19" fmla="*/ 100012 w 1183481"/>
                  <a:gd name="connsiteY19" fmla="*/ 109538 h 809625"/>
                  <a:gd name="connsiteX20" fmla="*/ 126206 w 1183481"/>
                  <a:gd name="connsiteY20" fmla="*/ 173831 h 809625"/>
                  <a:gd name="connsiteX21" fmla="*/ 169068 w 1183481"/>
                  <a:gd name="connsiteY21" fmla="*/ 292894 h 809625"/>
                  <a:gd name="connsiteX22" fmla="*/ 230981 w 1183481"/>
                  <a:gd name="connsiteY22" fmla="*/ 373856 h 809625"/>
                  <a:gd name="connsiteX23" fmla="*/ 285750 w 1183481"/>
                  <a:gd name="connsiteY23" fmla="*/ 423863 h 809625"/>
                  <a:gd name="connsiteX24" fmla="*/ 350043 w 1183481"/>
                  <a:gd name="connsiteY24" fmla="*/ 473869 h 809625"/>
                  <a:gd name="connsiteX25" fmla="*/ 407193 w 1183481"/>
                  <a:gd name="connsiteY25" fmla="*/ 526256 h 809625"/>
                  <a:gd name="connsiteX26" fmla="*/ 464343 w 1183481"/>
                  <a:gd name="connsiteY26" fmla="*/ 564356 h 809625"/>
                  <a:gd name="connsiteX27" fmla="*/ 531018 w 1183481"/>
                  <a:gd name="connsiteY27" fmla="*/ 614363 h 809625"/>
                  <a:gd name="connsiteX28" fmla="*/ 602456 w 1183481"/>
                  <a:gd name="connsiteY28" fmla="*/ 640556 h 809625"/>
                  <a:gd name="connsiteX29" fmla="*/ 669131 w 1183481"/>
                  <a:gd name="connsiteY29" fmla="*/ 676275 h 809625"/>
                  <a:gd name="connsiteX30" fmla="*/ 754856 w 1183481"/>
                  <a:gd name="connsiteY30" fmla="*/ 723900 h 809625"/>
                  <a:gd name="connsiteX31" fmla="*/ 835818 w 1183481"/>
                  <a:gd name="connsiteY31" fmla="*/ 759619 h 809625"/>
                  <a:gd name="connsiteX32" fmla="*/ 964406 w 1183481"/>
                  <a:gd name="connsiteY32" fmla="*/ 797719 h 809625"/>
                  <a:gd name="connsiteX33" fmla="*/ 1050131 w 1183481"/>
                  <a:gd name="connsiteY33" fmla="*/ 809625 h 809625"/>
                  <a:gd name="connsiteX34" fmla="*/ 1121568 w 1183481"/>
                  <a:gd name="connsiteY34" fmla="*/ 804863 h 809625"/>
                  <a:gd name="connsiteX35" fmla="*/ 1171575 w 1183481"/>
                  <a:gd name="connsiteY35" fmla="*/ 797719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3481" h="809625">
                    <a:moveTo>
                      <a:pt x="1171575" y="797719"/>
                    </a:moveTo>
                    <a:lnTo>
                      <a:pt x="1183481" y="731044"/>
                    </a:lnTo>
                    <a:lnTo>
                      <a:pt x="1183481" y="669131"/>
                    </a:lnTo>
                    <a:lnTo>
                      <a:pt x="1133475" y="573881"/>
                    </a:lnTo>
                    <a:lnTo>
                      <a:pt x="1066800" y="459581"/>
                    </a:lnTo>
                    <a:lnTo>
                      <a:pt x="962025" y="342900"/>
                    </a:lnTo>
                    <a:lnTo>
                      <a:pt x="914400" y="288131"/>
                    </a:lnTo>
                    <a:lnTo>
                      <a:pt x="852487" y="247650"/>
                    </a:lnTo>
                    <a:lnTo>
                      <a:pt x="778668" y="185738"/>
                    </a:lnTo>
                    <a:lnTo>
                      <a:pt x="704850" y="126206"/>
                    </a:lnTo>
                    <a:lnTo>
                      <a:pt x="645318" y="90488"/>
                    </a:lnTo>
                    <a:lnTo>
                      <a:pt x="578643" y="66675"/>
                    </a:lnTo>
                    <a:lnTo>
                      <a:pt x="507206" y="33338"/>
                    </a:lnTo>
                    <a:lnTo>
                      <a:pt x="442912" y="21431"/>
                    </a:lnTo>
                    <a:lnTo>
                      <a:pt x="340518" y="7144"/>
                    </a:lnTo>
                    <a:lnTo>
                      <a:pt x="252412" y="2381"/>
                    </a:lnTo>
                    <a:lnTo>
                      <a:pt x="171450" y="16669"/>
                    </a:lnTo>
                    <a:lnTo>
                      <a:pt x="119062" y="30956"/>
                    </a:lnTo>
                    <a:lnTo>
                      <a:pt x="0" y="0"/>
                    </a:lnTo>
                    <a:lnTo>
                      <a:pt x="100012" y="109538"/>
                    </a:lnTo>
                    <a:lnTo>
                      <a:pt x="126206" y="173831"/>
                    </a:lnTo>
                    <a:lnTo>
                      <a:pt x="169068" y="292894"/>
                    </a:lnTo>
                    <a:lnTo>
                      <a:pt x="230981" y="373856"/>
                    </a:lnTo>
                    <a:lnTo>
                      <a:pt x="285750" y="423863"/>
                    </a:lnTo>
                    <a:lnTo>
                      <a:pt x="350043" y="473869"/>
                    </a:lnTo>
                    <a:lnTo>
                      <a:pt x="407193" y="526256"/>
                    </a:lnTo>
                    <a:lnTo>
                      <a:pt x="464343" y="564356"/>
                    </a:lnTo>
                    <a:lnTo>
                      <a:pt x="531018" y="614363"/>
                    </a:lnTo>
                    <a:lnTo>
                      <a:pt x="602456" y="640556"/>
                    </a:lnTo>
                    <a:lnTo>
                      <a:pt x="669131" y="676275"/>
                    </a:lnTo>
                    <a:lnTo>
                      <a:pt x="754856" y="723900"/>
                    </a:lnTo>
                    <a:lnTo>
                      <a:pt x="835818" y="759619"/>
                    </a:lnTo>
                    <a:lnTo>
                      <a:pt x="964406" y="797719"/>
                    </a:lnTo>
                    <a:lnTo>
                      <a:pt x="1050131" y="809625"/>
                    </a:lnTo>
                    <a:lnTo>
                      <a:pt x="1121568" y="804863"/>
                    </a:lnTo>
                    <a:lnTo>
                      <a:pt x="1171575" y="7977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2386013" y="1114425"/>
                <a:ext cx="942975" cy="673894"/>
              </a:xfrm>
              <a:custGeom>
                <a:avLst/>
                <a:gdLst>
                  <a:gd name="connsiteX0" fmla="*/ 942975 w 942975"/>
                  <a:gd name="connsiteY0" fmla="*/ 673894 h 673894"/>
                  <a:gd name="connsiteX1" fmla="*/ 783431 w 942975"/>
                  <a:gd name="connsiteY1" fmla="*/ 523875 h 673894"/>
                  <a:gd name="connsiteX2" fmla="*/ 481012 w 942975"/>
                  <a:gd name="connsiteY2" fmla="*/ 300038 h 673894"/>
                  <a:gd name="connsiteX3" fmla="*/ 214312 w 942975"/>
                  <a:gd name="connsiteY3" fmla="*/ 126206 h 673894"/>
                  <a:gd name="connsiteX4" fmla="*/ 0 w 942975"/>
                  <a:gd name="connsiteY4" fmla="*/ 0 h 67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975" h="673894">
                    <a:moveTo>
                      <a:pt x="942975" y="673894"/>
                    </a:moveTo>
                    <a:cubicBezTo>
                      <a:pt x="901700" y="630039"/>
                      <a:pt x="860425" y="586184"/>
                      <a:pt x="783431" y="523875"/>
                    </a:cubicBezTo>
                    <a:cubicBezTo>
                      <a:pt x="706437" y="461566"/>
                      <a:pt x="575865" y="366316"/>
                      <a:pt x="481012" y="300038"/>
                    </a:cubicBezTo>
                    <a:cubicBezTo>
                      <a:pt x="386159" y="233760"/>
                      <a:pt x="294481" y="176212"/>
                      <a:pt x="214312" y="126206"/>
                    </a:cubicBezTo>
                    <a:cubicBezTo>
                      <a:pt x="134143" y="76200"/>
                      <a:pt x="30559" y="13890"/>
                      <a:pt x="0" y="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340098" y="1364323"/>
            <a:ext cx="1085757" cy="1049989"/>
            <a:chOff x="5675562" y="1472438"/>
            <a:chExt cx="1085757" cy="1049989"/>
          </a:xfrm>
        </p:grpSpPr>
        <p:pic>
          <p:nvPicPr>
            <p:cNvPr id="38" name="Picture 15" descr="C:\Users\joaof\Desktop\flavia-subset\c1b\1063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62" y="1719835"/>
              <a:ext cx="874524" cy="655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Conector de seta reta 40"/>
            <p:cNvCxnSpPr/>
            <p:nvPr/>
          </p:nvCxnSpPr>
          <p:spPr>
            <a:xfrm flipH="1">
              <a:off x="6550086" y="2197585"/>
              <a:ext cx="206010" cy="3248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>
              <a:off x="5887609" y="1472438"/>
              <a:ext cx="831056" cy="53578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H="1" flipV="1">
              <a:off x="6229655" y="1858740"/>
              <a:ext cx="531664" cy="3388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H="1" flipV="1">
              <a:off x="6020803" y="2178181"/>
              <a:ext cx="531664" cy="3388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H="1">
              <a:off x="5715443" y="1476066"/>
              <a:ext cx="180257" cy="277973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H="1">
              <a:off x="6536979" y="2008219"/>
              <a:ext cx="181686" cy="27587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6013313" y="2600257"/>
            <a:ext cx="1739327" cy="616226"/>
            <a:chOff x="3621153" y="2120326"/>
            <a:chExt cx="1739327" cy="616226"/>
          </a:xfrm>
        </p:grpSpPr>
        <p:sp>
          <p:nvSpPr>
            <p:cNvPr id="52" name="Elipse 51"/>
            <p:cNvSpPr/>
            <p:nvPr/>
          </p:nvSpPr>
          <p:spPr>
            <a:xfrm>
              <a:off x="3621153" y="2120326"/>
              <a:ext cx="540000" cy="540000"/>
            </a:xfrm>
            <a:prstGeom prst="ellipse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3" name="Estrela de 8 pontas 111"/>
            <p:cNvSpPr/>
            <p:nvPr/>
          </p:nvSpPr>
          <p:spPr>
            <a:xfrm>
              <a:off x="4820480" y="2196552"/>
              <a:ext cx="540000" cy="54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26226"/>
                <a:gd name="connsiteY0" fmla="*/ 457200 h 914400"/>
                <a:gd name="connsiteX1" fmla="*/ 206397 w 926226"/>
                <a:gd name="connsiteY1" fmla="*/ 353315 h 914400"/>
                <a:gd name="connsiteX2" fmla="*/ 133911 w 926226"/>
                <a:gd name="connsiteY2" fmla="*/ 133911 h 914400"/>
                <a:gd name="connsiteX3" fmla="*/ 353315 w 926226"/>
                <a:gd name="connsiteY3" fmla="*/ 206397 h 914400"/>
                <a:gd name="connsiteX4" fmla="*/ 457200 w 926226"/>
                <a:gd name="connsiteY4" fmla="*/ 0 h 914400"/>
                <a:gd name="connsiteX5" fmla="*/ 561085 w 926226"/>
                <a:gd name="connsiteY5" fmla="*/ 206397 h 914400"/>
                <a:gd name="connsiteX6" fmla="*/ 780489 w 926226"/>
                <a:gd name="connsiteY6" fmla="*/ 133911 h 914400"/>
                <a:gd name="connsiteX7" fmla="*/ 708003 w 926226"/>
                <a:gd name="connsiteY7" fmla="*/ 353315 h 914400"/>
                <a:gd name="connsiteX8" fmla="*/ 914400 w 926226"/>
                <a:gd name="connsiteY8" fmla="*/ 457200 h 914400"/>
                <a:gd name="connsiteX9" fmla="*/ 708003 w 926226"/>
                <a:gd name="connsiteY9" fmla="*/ 561085 h 914400"/>
                <a:gd name="connsiteX10" fmla="*/ 780489 w 926226"/>
                <a:gd name="connsiteY10" fmla="*/ 780489 h 914400"/>
                <a:gd name="connsiteX11" fmla="*/ 561085 w 926226"/>
                <a:gd name="connsiteY11" fmla="*/ 708003 h 914400"/>
                <a:gd name="connsiteX12" fmla="*/ 457200 w 926226"/>
                <a:gd name="connsiteY12" fmla="*/ 914400 h 914400"/>
                <a:gd name="connsiteX13" fmla="*/ 353315 w 926226"/>
                <a:gd name="connsiteY13" fmla="*/ 708003 h 914400"/>
                <a:gd name="connsiteX14" fmla="*/ 133911 w 926226"/>
                <a:gd name="connsiteY14" fmla="*/ 780489 h 914400"/>
                <a:gd name="connsiteX15" fmla="*/ 206397 w 926226"/>
                <a:gd name="connsiteY15" fmla="*/ 561085 h 914400"/>
                <a:gd name="connsiteX16" fmla="*/ 0 w 926226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22 h 914422"/>
                <a:gd name="connsiteX1" fmla="*/ 206397 w 914400"/>
                <a:gd name="connsiteY1" fmla="*/ 353337 h 914422"/>
                <a:gd name="connsiteX2" fmla="*/ 133911 w 914400"/>
                <a:gd name="connsiteY2" fmla="*/ 133933 h 914422"/>
                <a:gd name="connsiteX3" fmla="*/ 353315 w 914400"/>
                <a:gd name="connsiteY3" fmla="*/ 206419 h 914422"/>
                <a:gd name="connsiteX4" fmla="*/ 457200 w 914400"/>
                <a:gd name="connsiteY4" fmla="*/ 22 h 914422"/>
                <a:gd name="connsiteX5" fmla="*/ 561085 w 914400"/>
                <a:gd name="connsiteY5" fmla="*/ 206419 h 914422"/>
                <a:gd name="connsiteX6" fmla="*/ 780489 w 914400"/>
                <a:gd name="connsiteY6" fmla="*/ 133933 h 914422"/>
                <a:gd name="connsiteX7" fmla="*/ 708003 w 914400"/>
                <a:gd name="connsiteY7" fmla="*/ 353337 h 914422"/>
                <a:gd name="connsiteX8" fmla="*/ 914400 w 914400"/>
                <a:gd name="connsiteY8" fmla="*/ 457222 h 914422"/>
                <a:gd name="connsiteX9" fmla="*/ 708003 w 914400"/>
                <a:gd name="connsiteY9" fmla="*/ 561107 h 914422"/>
                <a:gd name="connsiteX10" fmla="*/ 780489 w 914400"/>
                <a:gd name="connsiteY10" fmla="*/ 780511 h 914422"/>
                <a:gd name="connsiteX11" fmla="*/ 561085 w 914400"/>
                <a:gd name="connsiteY11" fmla="*/ 708025 h 914422"/>
                <a:gd name="connsiteX12" fmla="*/ 457200 w 914400"/>
                <a:gd name="connsiteY12" fmla="*/ 914422 h 914422"/>
                <a:gd name="connsiteX13" fmla="*/ 353315 w 914400"/>
                <a:gd name="connsiteY13" fmla="*/ 708025 h 914422"/>
                <a:gd name="connsiteX14" fmla="*/ 133911 w 914400"/>
                <a:gd name="connsiteY14" fmla="*/ 780511 h 914422"/>
                <a:gd name="connsiteX15" fmla="*/ 206397 w 914400"/>
                <a:gd name="connsiteY15" fmla="*/ 561107 h 914422"/>
                <a:gd name="connsiteX16" fmla="*/ 0 w 914400"/>
                <a:gd name="connsiteY16" fmla="*/ 457222 h 914422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26184"/>
                <a:gd name="connsiteX1" fmla="*/ 206397 w 914400"/>
                <a:gd name="connsiteY1" fmla="*/ 353316 h 926184"/>
                <a:gd name="connsiteX2" fmla="*/ 133911 w 914400"/>
                <a:gd name="connsiteY2" fmla="*/ 133912 h 926184"/>
                <a:gd name="connsiteX3" fmla="*/ 353315 w 914400"/>
                <a:gd name="connsiteY3" fmla="*/ 206398 h 926184"/>
                <a:gd name="connsiteX4" fmla="*/ 457200 w 914400"/>
                <a:gd name="connsiteY4" fmla="*/ 1 h 926184"/>
                <a:gd name="connsiteX5" fmla="*/ 561085 w 914400"/>
                <a:gd name="connsiteY5" fmla="*/ 206398 h 926184"/>
                <a:gd name="connsiteX6" fmla="*/ 780489 w 914400"/>
                <a:gd name="connsiteY6" fmla="*/ 133912 h 926184"/>
                <a:gd name="connsiteX7" fmla="*/ 708003 w 914400"/>
                <a:gd name="connsiteY7" fmla="*/ 353316 h 926184"/>
                <a:gd name="connsiteX8" fmla="*/ 914400 w 914400"/>
                <a:gd name="connsiteY8" fmla="*/ 457201 h 926184"/>
                <a:gd name="connsiteX9" fmla="*/ 708003 w 914400"/>
                <a:gd name="connsiteY9" fmla="*/ 561086 h 926184"/>
                <a:gd name="connsiteX10" fmla="*/ 780489 w 914400"/>
                <a:gd name="connsiteY10" fmla="*/ 780490 h 926184"/>
                <a:gd name="connsiteX11" fmla="*/ 561085 w 914400"/>
                <a:gd name="connsiteY11" fmla="*/ 708004 h 926184"/>
                <a:gd name="connsiteX12" fmla="*/ 457200 w 914400"/>
                <a:gd name="connsiteY12" fmla="*/ 914401 h 926184"/>
                <a:gd name="connsiteX13" fmla="*/ 353315 w 914400"/>
                <a:gd name="connsiteY13" fmla="*/ 708004 h 926184"/>
                <a:gd name="connsiteX14" fmla="*/ 133911 w 914400"/>
                <a:gd name="connsiteY14" fmla="*/ 780490 h 926184"/>
                <a:gd name="connsiteX15" fmla="*/ 206397 w 914400"/>
                <a:gd name="connsiteY15" fmla="*/ 561086 h 926184"/>
                <a:gd name="connsiteX16" fmla="*/ 0 w 914400"/>
                <a:gd name="connsiteY16" fmla="*/ 457201 h 926184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504"/>
                <a:gd name="connsiteX1" fmla="*/ 206421 w 914424"/>
                <a:gd name="connsiteY1" fmla="*/ 353316 h 914504"/>
                <a:gd name="connsiteX2" fmla="*/ 133935 w 914424"/>
                <a:gd name="connsiteY2" fmla="*/ 133912 h 914504"/>
                <a:gd name="connsiteX3" fmla="*/ 353339 w 914424"/>
                <a:gd name="connsiteY3" fmla="*/ 206398 h 914504"/>
                <a:gd name="connsiteX4" fmla="*/ 457224 w 914424"/>
                <a:gd name="connsiteY4" fmla="*/ 1 h 914504"/>
                <a:gd name="connsiteX5" fmla="*/ 561109 w 914424"/>
                <a:gd name="connsiteY5" fmla="*/ 206398 h 914504"/>
                <a:gd name="connsiteX6" fmla="*/ 780513 w 914424"/>
                <a:gd name="connsiteY6" fmla="*/ 133912 h 914504"/>
                <a:gd name="connsiteX7" fmla="*/ 708027 w 914424"/>
                <a:gd name="connsiteY7" fmla="*/ 353316 h 914504"/>
                <a:gd name="connsiteX8" fmla="*/ 914424 w 914424"/>
                <a:gd name="connsiteY8" fmla="*/ 457201 h 914504"/>
                <a:gd name="connsiteX9" fmla="*/ 708027 w 914424"/>
                <a:gd name="connsiteY9" fmla="*/ 561086 h 914504"/>
                <a:gd name="connsiteX10" fmla="*/ 780513 w 914424"/>
                <a:gd name="connsiteY10" fmla="*/ 780490 h 914504"/>
                <a:gd name="connsiteX11" fmla="*/ 561109 w 914424"/>
                <a:gd name="connsiteY11" fmla="*/ 708004 h 914504"/>
                <a:gd name="connsiteX12" fmla="*/ 457224 w 914424"/>
                <a:gd name="connsiteY12" fmla="*/ 914401 h 914504"/>
                <a:gd name="connsiteX13" fmla="*/ 353339 w 914424"/>
                <a:gd name="connsiteY13" fmla="*/ 708004 h 914504"/>
                <a:gd name="connsiteX14" fmla="*/ 133935 w 914424"/>
                <a:gd name="connsiteY14" fmla="*/ 780490 h 914504"/>
                <a:gd name="connsiteX15" fmla="*/ 206421 w 914424"/>
                <a:gd name="connsiteY15" fmla="*/ 561086 h 914504"/>
                <a:gd name="connsiteX16" fmla="*/ 24 w 914424"/>
                <a:gd name="connsiteY16" fmla="*/ 457201 h 914504"/>
                <a:gd name="connsiteX0" fmla="*/ 24 w 914424"/>
                <a:gd name="connsiteY0" fmla="*/ 457201 h 914504"/>
                <a:gd name="connsiteX1" fmla="*/ 206421 w 914424"/>
                <a:gd name="connsiteY1" fmla="*/ 353316 h 914504"/>
                <a:gd name="connsiteX2" fmla="*/ 133935 w 914424"/>
                <a:gd name="connsiteY2" fmla="*/ 133912 h 914504"/>
                <a:gd name="connsiteX3" fmla="*/ 353339 w 914424"/>
                <a:gd name="connsiteY3" fmla="*/ 206398 h 914504"/>
                <a:gd name="connsiteX4" fmla="*/ 457224 w 914424"/>
                <a:gd name="connsiteY4" fmla="*/ 1 h 914504"/>
                <a:gd name="connsiteX5" fmla="*/ 561109 w 914424"/>
                <a:gd name="connsiteY5" fmla="*/ 206398 h 914504"/>
                <a:gd name="connsiteX6" fmla="*/ 780513 w 914424"/>
                <a:gd name="connsiteY6" fmla="*/ 133912 h 914504"/>
                <a:gd name="connsiteX7" fmla="*/ 708027 w 914424"/>
                <a:gd name="connsiteY7" fmla="*/ 353316 h 914504"/>
                <a:gd name="connsiteX8" fmla="*/ 914424 w 914424"/>
                <a:gd name="connsiteY8" fmla="*/ 457201 h 914504"/>
                <a:gd name="connsiteX9" fmla="*/ 708027 w 914424"/>
                <a:gd name="connsiteY9" fmla="*/ 561086 h 914504"/>
                <a:gd name="connsiteX10" fmla="*/ 780513 w 914424"/>
                <a:gd name="connsiteY10" fmla="*/ 780490 h 914504"/>
                <a:gd name="connsiteX11" fmla="*/ 561109 w 914424"/>
                <a:gd name="connsiteY11" fmla="*/ 708004 h 914504"/>
                <a:gd name="connsiteX12" fmla="*/ 457224 w 914424"/>
                <a:gd name="connsiteY12" fmla="*/ 914401 h 914504"/>
                <a:gd name="connsiteX13" fmla="*/ 353339 w 914424"/>
                <a:gd name="connsiteY13" fmla="*/ 708004 h 914504"/>
                <a:gd name="connsiteX14" fmla="*/ 133935 w 914424"/>
                <a:gd name="connsiteY14" fmla="*/ 780490 h 914504"/>
                <a:gd name="connsiteX15" fmla="*/ 206421 w 914424"/>
                <a:gd name="connsiteY15" fmla="*/ 561086 h 914504"/>
                <a:gd name="connsiteX16" fmla="*/ 24 w 914424"/>
                <a:gd name="connsiteY16" fmla="*/ 457201 h 914504"/>
                <a:gd name="connsiteX0" fmla="*/ 24 w 914424"/>
                <a:gd name="connsiteY0" fmla="*/ 457201 h 914504"/>
                <a:gd name="connsiteX1" fmla="*/ 206421 w 914424"/>
                <a:gd name="connsiteY1" fmla="*/ 353316 h 914504"/>
                <a:gd name="connsiteX2" fmla="*/ 133935 w 914424"/>
                <a:gd name="connsiteY2" fmla="*/ 133912 h 914504"/>
                <a:gd name="connsiteX3" fmla="*/ 353339 w 914424"/>
                <a:gd name="connsiteY3" fmla="*/ 206398 h 914504"/>
                <a:gd name="connsiteX4" fmla="*/ 457224 w 914424"/>
                <a:gd name="connsiteY4" fmla="*/ 1 h 914504"/>
                <a:gd name="connsiteX5" fmla="*/ 561109 w 914424"/>
                <a:gd name="connsiteY5" fmla="*/ 206398 h 914504"/>
                <a:gd name="connsiteX6" fmla="*/ 780513 w 914424"/>
                <a:gd name="connsiteY6" fmla="*/ 133912 h 914504"/>
                <a:gd name="connsiteX7" fmla="*/ 708027 w 914424"/>
                <a:gd name="connsiteY7" fmla="*/ 353316 h 914504"/>
                <a:gd name="connsiteX8" fmla="*/ 914424 w 914424"/>
                <a:gd name="connsiteY8" fmla="*/ 457201 h 914504"/>
                <a:gd name="connsiteX9" fmla="*/ 708027 w 914424"/>
                <a:gd name="connsiteY9" fmla="*/ 561086 h 914504"/>
                <a:gd name="connsiteX10" fmla="*/ 780513 w 914424"/>
                <a:gd name="connsiteY10" fmla="*/ 780490 h 914504"/>
                <a:gd name="connsiteX11" fmla="*/ 561109 w 914424"/>
                <a:gd name="connsiteY11" fmla="*/ 708004 h 914504"/>
                <a:gd name="connsiteX12" fmla="*/ 457224 w 914424"/>
                <a:gd name="connsiteY12" fmla="*/ 914401 h 914504"/>
                <a:gd name="connsiteX13" fmla="*/ 353339 w 914424"/>
                <a:gd name="connsiteY13" fmla="*/ 708004 h 914504"/>
                <a:gd name="connsiteX14" fmla="*/ 133935 w 914424"/>
                <a:gd name="connsiteY14" fmla="*/ 780490 h 914504"/>
                <a:gd name="connsiteX15" fmla="*/ 206421 w 914424"/>
                <a:gd name="connsiteY15" fmla="*/ 561086 h 914504"/>
                <a:gd name="connsiteX16" fmla="*/ 24 w 914424"/>
                <a:gd name="connsiteY16" fmla="*/ 457201 h 914504"/>
                <a:gd name="connsiteX0" fmla="*/ 90 w 914490"/>
                <a:gd name="connsiteY0" fmla="*/ 457201 h 914504"/>
                <a:gd name="connsiteX1" fmla="*/ 206487 w 914490"/>
                <a:gd name="connsiteY1" fmla="*/ 353316 h 914504"/>
                <a:gd name="connsiteX2" fmla="*/ 134001 w 914490"/>
                <a:gd name="connsiteY2" fmla="*/ 133912 h 914504"/>
                <a:gd name="connsiteX3" fmla="*/ 353405 w 914490"/>
                <a:gd name="connsiteY3" fmla="*/ 206398 h 914504"/>
                <a:gd name="connsiteX4" fmla="*/ 457290 w 914490"/>
                <a:gd name="connsiteY4" fmla="*/ 1 h 914504"/>
                <a:gd name="connsiteX5" fmla="*/ 561175 w 914490"/>
                <a:gd name="connsiteY5" fmla="*/ 206398 h 914504"/>
                <a:gd name="connsiteX6" fmla="*/ 780579 w 914490"/>
                <a:gd name="connsiteY6" fmla="*/ 133912 h 914504"/>
                <a:gd name="connsiteX7" fmla="*/ 708093 w 914490"/>
                <a:gd name="connsiteY7" fmla="*/ 353316 h 914504"/>
                <a:gd name="connsiteX8" fmla="*/ 914490 w 914490"/>
                <a:gd name="connsiteY8" fmla="*/ 457201 h 914504"/>
                <a:gd name="connsiteX9" fmla="*/ 708093 w 914490"/>
                <a:gd name="connsiteY9" fmla="*/ 561086 h 914504"/>
                <a:gd name="connsiteX10" fmla="*/ 780579 w 914490"/>
                <a:gd name="connsiteY10" fmla="*/ 780490 h 914504"/>
                <a:gd name="connsiteX11" fmla="*/ 561175 w 914490"/>
                <a:gd name="connsiteY11" fmla="*/ 708004 h 914504"/>
                <a:gd name="connsiteX12" fmla="*/ 457290 w 914490"/>
                <a:gd name="connsiteY12" fmla="*/ 914401 h 914504"/>
                <a:gd name="connsiteX13" fmla="*/ 353405 w 914490"/>
                <a:gd name="connsiteY13" fmla="*/ 708004 h 914504"/>
                <a:gd name="connsiteX14" fmla="*/ 134001 w 914490"/>
                <a:gd name="connsiteY14" fmla="*/ 780490 h 914504"/>
                <a:gd name="connsiteX15" fmla="*/ 206487 w 914490"/>
                <a:gd name="connsiteY15" fmla="*/ 561086 h 914504"/>
                <a:gd name="connsiteX16" fmla="*/ 90 w 914490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94" h="914504">
                  <a:moveTo>
                    <a:pt x="94" y="457201"/>
                  </a:moveTo>
                  <a:cubicBezTo>
                    <a:pt x="-4669" y="363042"/>
                    <a:pt x="172265" y="433390"/>
                    <a:pt x="206491" y="353316"/>
                  </a:cubicBezTo>
                  <a:cubicBezTo>
                    <a:pt x="240717" y="273242"/>
                    <a:pt x="57131" y="203641"/>
                    <a:pt x="134005" y="133912"/>
                  </a:cubicBezTo>
                  <a:cubicBezTo>
                    <a:pt x="210879" y="64183"/>
                    <a:pt x="280476" y="235859"/>
                    <a:pt x="353409" y="206398"/>
                  </a:cubicBezTo>
                  <a:cubicBezTo>
                    <a:pt x="426342" y="176937"/>
                    <a:pt x="367897" y="2"/>
                    <a:pt x="457294" y="1"/>
                  </a:cubicBezTo>
                  <a:cubicBezTo>
                    <a:pt x="546691" y="0"/>
                    <a:pt x="495391" y="184079"/>
                    <a:pt x="561179" y="206398"/>
                  </a:cubicBezTo>
                  <a:cubicBezTo>
                    <a:pt x="626967" y="228717"/>
                    <a:pt x="714257" y="70302"/>
                    <a:pt x="780583" y="133912"/>
                  </a:cubicBezTo>
                  <a:cubicBezTo>
                    <a:pt x="846909" y="197522"/>
                    <a:pt x="689396" y="294469"/>
                    <a:pt x="708097" y="353316"/>
                  </a:cubicBezTo>
                  <a:cubicBezTo>
                    <a:pt x="726798" y="412163"/>
                    <a:pt x="914494" y="370185"/>
                    <a:pt x="914494" y="457201"/>
                  </a:cubicBezTo>
                  <a:cubicBezTo>
                    <a:pt x="914494" y="544217"/>
                    <a:pt x="738704" y="480808"/>
                    <a:pt x="708097" y="561086"/>
                  </a:cubicBezTo>
                  <a:cubicBezTo>
                    <a:pt x="677490" y="641364"/>
                    <a:pt x="839430" y="711784"/>
                    <a:pt x="780583" y="780490"/>
                  </a:cubicBezTo>
                  <a:cubicBezTo>
                    <a:pt x="721736" y="849196"/>
                    <a:pt x="636288" y="674924"/>
                    <a:pt x="561179" y="708004"/>
                  </a:cubicBezTo>
                  <a:cubicBezTo>
                    <a:pt x="486070" y="741084"/>
                    <a:pt x="549073" y="909381"/>
                    <a:pt x="457294" y="914401"/>
                  </a:cubicBezTo>
                  <a:cubicBezTo>
                    <a:pt x="365515" y="919421"/>
                    <a:pt x="423756" y="741084"/>
                    <a:pt x="353409" y="708004"/>
                  </a:cubicBezTo>
                  <a:cubicBezTo>
                    <a:pt x="283062" y="674924"/>
                    <a:pt x="191828" y="840695"/>
                    <a:pt x="134005" y="780490"/>
                  </a:cubicBezTo>
                  <a:cubicBezTo>
                    <a:pt x="76182" y="720285"/>
                    <a:pt x="228810" y="614968"/>
                    <a:pt x="206491" y="561086"/>
                  </a:cubicBezTo>
                  <a:cubicBezTo>
                    <a:pt x="184173" y="507205"/>
                    <a:pt x="4857" y="551360"/>
                    <a:pt x="94" y="457201"/>
                  </a:cubicBezTo>
                  <a:close/>
                </a:path>
              </a:pathLst>
            </a:cu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 flipH="1">
              <a:off x="4233997" y="2383097"/>
              <a:ext cx="513640" cy="52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/>
          <p:cNvGrpSpPr/>
          <p:nvPr/>
        </p:nvGrpSpPr>
        <p:grpSpPr>
          <a:xfrm>
            <a:off x="5979880" y="3402428"/>
            <a:ext cx="1806192" cy="540000"/>
            <a:chOff x="3621153" y="3011839"/>
            <a:chExt cx="1806192" cy="540000"/>
          </a:xfrm>
        </p:grpSpPr>
        <p:sp>
          <p:nvSpPr>
            <p:cNvPr id="57" name="Elipse 56"/>
            <p:cNvSpPr/>
            <p:nvPr/>
          </p:nvSpPr>
          <p:spPr>
            <a:xfrm>
              <a:off x="3621153" y="3011839"/>
              <a:ext cx="540000" cy="540000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 rot="19875734">
              <a:off x="4753615" y="3153581"/>
              <a:ext cx="673730" cy="244280"/>
            </a:xfrm>
            <a:prstGeom prst="ellipse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H="1">
              <a:off x="4200564" y="3275721"/>
              <a:ext cx="513640" cy="52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/>
          <p:cNvGrpSpPr/>
          <p:nvPr/>
        </p:nvGrpSpPr>
        <p:grpSpPr>
          <a:xfrm>
            <a:off x="4805003" y="4128372"/>
            <a:ext cx="732725" cy="641135"/>
            <a:chOff x="869156" y="3631406"/>
            <a:chExt cx="990600" cy="866775"/>
          </a:xfrm>
          <a:solidFill>
            <a:schemeClr val="bg1"/>
          </a:solidFill>
        </p:grpSpPr>
        <p:sp>
          <p:nvSpPr>
            <p:cNvPr id="61" name="Forma livre 60"/>
            <p:cNvSpPr/>
            <p:nvPr/>
          </p:nvSpPr>
          <p:spPr>
            <a:xfrm>
              <a:off x="869156" y="3631406"/>
              <a:ext cx="990600" cy="866775"/>
            </a:xfrm>
            <a:custGeom>
              <a:avLst/>
              <a:gdLst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216694 w 990600"/>
                <a:gd name="connsiteY23" fmla="*/ 354807 h 866775"/>
                <a:gd name="connsiteX24" fmla="*/ 271463 w 990600"/>
                <a:gd name="connsiteY24" fmla="*/ 366713 h 866775"/>
                <a:gd name="connsiteX25" fmla="*/ 321469 w 990600"/>
                <a:gd name="connsiteY25" fmla="*/ 395288 h 866775"/>
                <a:gd name="connsiteX26" fmla="*/ 383382 w 990600"/>
                <a:gd name="connsiteY26" fmla="*/ 469107 h 866775"/>
                <a:gd name="connsiteX27" fmla="*/ 371475 w 990600"/>
                <a:gd name="connsiteY27" fmla="*/ 373857 h 866775"/>
                <a:gd name="connsiteX28" fmla="*/ 390525 w 990600"/>
                <a:gd name="connsiteY28" fmla="*/ 295275 h 866775"/>
                <a:gd name="connsiteX29" fmla="*/ 423863 w 990600"/>
                <a:gd name="connsiteY29" fmla="*/ 219075 h 866775"/>
                <a:gd name="connsiteX30" fmla="*/ 447675 w 990600"/>
                <a:gd name="connsiteY30" fmla="*/ 145257 h 866775"/>
                <a:gd name="connsiteX31" fmla="*/ 454819 w 990600"/>
                <a:gd name="connsiteY31" fmla="*/ 73819 h 866775"/>
                <a:gd name="connsiteX32" fmla="*/ 490538 w 990600"/>
                <a:gd name="connsiteY32" fmla="*/ 0 h 866775"/>
                <a:gd name="connsiteX33" fmla="*/ 497682 w 990600"/>
                <a:gd name="connsiteY33" fmla="*/ 90488 h 866775"/>
                <a:gd name="connsiteX34" fmla="*/ 500063 w 990600"/>
                <a:gd name="connsiteY34" fmla="*/ 176213 h 866775"/>
                <a:gd name="connsiteX35" fmla="*/ 528638 w 990600"/>
                <a:gd name="connsiteY35" fmla="*/ 276225 h 866775"/>
                <a:gd name="connsiteX36" fmla="*/ 561975 w 990600"/>
                <a:gd name="connsiteY36" fmla="*/ 350044 h 866775"/>
                <a:gd name="connsiteX37" fmla="*/ 573882 w 990600"/>
                <a:gd name="connsiteY37" fmla="*/ 426244 h 866775"/>
                <a:gd name="connsiteX38" fmla="*/ 561975 w 990600"/>
                <a:gd name="connsiteY38" fmla="*/ 502444 h 866775"/>
                <a:gd name="connsiteX39" fmla="*/ 616744 w 990600"/>
                <a:gd name="connsiteY39" fmla="*/ 404813 h 866775"/>
                <a:gd name="connsiteX40" fmla="*/ 716757 w 990600"/>
                <a:gd name="connsiteY40" fmla="*/ 359569 h 866775"/>
                <a:gd name="connsiteX41" fmla="*/ 792957 w 990600"/>
                <a:gd name="connsiteY41" fmla="*/ 328613 h 866775"/>
                <a:gd name="connsiteX42" fmla="*/ 845344 w 990600"/>
                <a:gd name="connsiteY42" fmla="*/ 276225 h 866775"/>
                <a:gd name="connsiteX43" fmla="*/ 892969 w 990600"/>
                <a:gd name="connsiteY43" fmla="*/ 250032 h 866775"/>
                <a:gd name="connsiteX44" fmla="*/ 852488 w 990600"/>
                <a:gd name="connsiteY44" fmla="*/ 326232 h 866775"/>
                <a:gd name="connsiteX45" fmla="*/ 797719 w 990600"/>
                <a:gd name="connsiteY45" fmla="*/ 397669 h 866775"/>
                <a:gd name="connsiteX46" fmla="*/ 785813 w 990600"/>
                <a:gd name="connsiteY46" fmla="*/ 473869 h 866775"/>
                <a:gd name="connsiteX47" fmla="*/ 747713 w 990600"/>
                <a:gd name="connsiteY47" fmla="*/ 547688 h 866775"/>
                <a:gd name="connsiteX48" fmla="*/ 695325 w 990600"/>
                <a:gd name="connsiteY48" fmla="*/ 602457 h 866775"/>
                <a:gd name="connsiteX49" fmla="*/ 590550 w 990600"/>
                <a:gd name="connsiteY49" fmla="*/ 664369 h 866775"/>
                <a:gd name="connsiteX50" fmla="*/ 747713 w 990600"/>
                <a:gd name="connsiteY50" fmla="*/ 614363 h 866775"/>
                <a:gd name="connsiteX51" fmla="*/ 847725 w 990600"/>
                <a:gd name="connsiteY51" fmla="*/ 628650 h 866775"/>
                <a:gd name="connsiteX52" fmla="*/ 990600 w 990600"/>
                <a:gd name="connsiteY52" fmla="*/ 628650 h 866775"/>
                <a:gd name="connsiteX53" fmla="*/ 835819 w 990600"/>
                <a:gd name="connsiteY53" fmla="*/ 695325 h 866775"/>
                <a:gd name="connsiteX54" fmla="*/ 759619 w 990600"/>
                <a:gd name="connsiteY54" fmla="*/ 750094 h 866775"/>
                <a:gd name="connsiteX55" fmla="*/ 683419 w 990600"/>
                <a:gd name="connsiteY55" fmla="*/ 766763 h 866775"/>
                <a:gd name="connsiteX56" fmla="*/ 640557 w 990600"/>
                <a:gd name="connsiteY56" fmla="*/ 766763 h 866775"/>
                <a:gd name="connsiteX57" fmla="*/ 704850 w 990600"/>
                <a:gd name="connsiteY57" fmla="*/ 809625 h 866775"/>
                <a:gd name="connsiteX58" fmla="*/ 750094 w 990600"/>
                <a:gd name="connsiteY58" fmla="*/ 866775 h 866775"/>
                <a:gd name="connsiteX59" fmla="*/ 661988 w 990600"/>
                <a:gd name="connsiteY59" fmla="*/ 838200 h 866775"/>
                <a:gd name="connsiteX60" fmla="*/ 607219 w 990600"/>
                <a:gd name="connsiteY60" fmla="*/ 838200 h 866775"/>
                <a:gd name="connsiteX61" fmla="*/ 545307 w 990600"/>
                <a:gd name="connsiteY61" fmla="*/ 800100 h 866775"/>
                <a:gd name="connsiteX62" fmla="*/ 478632 w 990600"/>
                <a:gd name="connsiteY62" fmla="*/ 745332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90600" h="866775">
                  <a:moveTo>
                    <a:pt x="478632" y="745332"/>
                  </a:moveTo>
                  <a:lnTo>
                    <a:pt x="411957" y="781050"/>
                  </a:lnTo>
                  <a:lnTo>
                    <a:pt x="364332" y="816769"/>
                  </a:lnTo>
                  <a:lnTo>
                    <a:pt x="309563" y="833438"/>
                  </a:lnTo>
                  <a:lnTo>
                    <a:pt x="259557" y="842963"/>
                  </a:lnTo>
                  <a:lnTo>
                    <a:pt x="207169" y="847725"/>
                  </a:lnTo>
                  <a:lnTo>
                    <a:pt x="259557" y="804863"/>
                  </a:lnTo>
                  <a:lnTo>
                    <a:pt x="288132" y="778669"/>
                  </a:lnTo>
                  <a:lnTo>
                    <a:pt x="319088" y="745332"/>
                  </a:lnTo>
                  <a:lnTo>
                    <a:pt x="230982" y="738188"/>
                  </a:lnTo>
                  <a:lnTo>
                    <a:pt x="178594" y="716757"/>
                  </a:lnTo>
                  <a:lnTo>
                    <a:pt x="130969" y="676275"/>
                  </a:lnTo>
                  <a:lnTo>
                    <a:pt x="69057" y="638175"/>
                  </a:lnTo>
                  <a:lnTo>
                    <a:pt x="0" y="583407"/>
                  </a:lnTo>
                  <a:lnTo>
                    <a:pt x="126207" y="619125"/>
                  </a:lnTo>
                  <a:lnTo>
                    <a:pt x="185738" y="609600"/>
                  </a:lnTo>
                  <a:lnTo>
                    <a:pt x="230982" y="602457"/>
                  </a:lnTo>
                  <a:lnTo>
                    <a:pt x="311944" y="621507"/>
                  </a:lnTo>
                  <a:lnTo>
                    <a:pt x="219075" y="550069"/>
                  </a:lnTo>
                  <a:lnTo>
                    <a:pt x="192882" y="488157"/>
                  </a:lnTo>
                  <a:lnTo>
                    <a:pt x="161925" y="395288"/>
                  </a:lnTo>
                  <a:lnTo>
                    <a:pt x="147638" y="333375"/>
                  </a:lnTo>
                  <a:lnTo>
                    <a:pt x="92869" y="226219"/>
                  </a:lnTo>
                  <a:lnTo>
                    <a:pt x="216694" y="354807"/>
                  </a:lnTo>
                  <a:lnTo>
                    <a:pt x="271463" y="366713"/>
                  </a:lnTo>
                  <a:lnTo>
                    <a:pt x="321469" y="395288"/>
                  </a:lnTo>
                  <a:lnTo>
                    <a:pt x="383382" y="469107"/>
                  </a:lnTo>
                  <a:lnTo>
                    <a:pt x="371475" y="373857"/>
                  </a:lnTo>
                  <a:lnTo>
                    <a:pt x="390525" y="295275"/>
                  </a:lnTo>
                  <a:lnTo>
                    <a:pt x="423863" y="219075"/>
                  </a:lnTo>
                  <a:lnTo>
                    <a:pt x="447675" y="145257"/>
                  </a:lnTo>
                  <a:lnTo>
                    <a:pt x="454819" y="73819"/>
                  </a:lnTo>
                  <a:lnTo>
                    <a:pt x="490538" y="0"/>
                  </a:lnTo>
                  <a:lnTo>
                    <a:pt x="497682" y="90488"/>
                  </a:lnTo>
                  <a:cubicBezTo>
                    <a:pt x="498476" y="119063"/>
                    <a:pt x="499269" y="147638"/>
                    <a:pt x="500063" y="176213"/>
                  </a:cubicBezTo>
                  <a:lnTo>
                    <a:pt x="528638" y="276225"/>
                  </a:lnTo>
                  <a:lnTo>
                    <a:pt x="561975" y="350044"/>
                  </a:lnTo>
                  <a:lnTo>
                    <a:pt x="573882" y="426244"/>
                  </a:lnTo>
                  <a:lnTo>
                    <a:pt x="561975" y="502444"/>
                  </a:lnTo>
                  <a:lnTo>
                    <a:pt x="616744" y="404813"/>
                  </a:lnTo>
                  <a:lnTo>
                    <a:pt x="716757" y="359569"/>
                  </a:lnTo>
                  <a:lnTo>
                    <a:pt x="792957" y="328613"/>
                  </a:lnTo>
                  <a:lnTo>
                    <a:pt x="845344" y="276225"/>
                  </a:lnTo>
                  <a:lnTo>
                    <a:pt x="892969" y="250032"/>
                  </a:lnTo>
                  <a:lnTo>
                    <a:pt x="852488" y="326232"/>
                  </a:lnTo>
                  <a:lnTo>
                    <a:pt x="797719" y="397669"/>
                  </a:lnTo>
                  <a:lnTo>
                    <a:pt x="785813" y="473869"/>
                  </a:lnTo>
                  <a:lnTo>
                    <a:pt x="747713" y="547688"/>
                  </a:lnTo>
                  <a:lnTo>
                    <a:pt x="695325" y="602457"/>
                  </a:lnTo>
                  <a:lnTo>
                    <a:pt x="590550" y="664369"/>
                  </a:lnTo>
                  <a:lnTo>
                    <a:pt x="747713" y="614363"/>
                  </a:lnTo>
                  <a:lnTo>
                    <a:pt x="847725" y="628650"/>
                  </a:lnTo>
                  <a:lnTo>
                    <a:pt x="990600" y="628650"/>
                  </a:lnTo>
                  <a:lnTo>
                    <a:pt x="835819" y="695325"/>
                  </a:lnTo>
                  <a:lnTo>
                    <a:pt x="759619" y="750094"/>
                  </a:lnTo>
                  <a:lnTo>
                    <a:pt x="683419" y="766763"/>
                  </a:lnTo>
                  <a:lnTo>
                    <a:pt x="640557" y="766763"/>
                  </a:lnTo>
                  <a:lnTo>
                    <a:pt x="704850" y="809625"/>
                  </a:lnTo>
                  <a:lnTo>
                    <a:pt x="750094" y="866775"/>
                  </a:lnTo>
                  <a:lnTo>
                    <a:pt x="661988" y="838200"/>
                  </a:lnTo>
                  <a:lnTo>
                    <a:pt x="607219" y="838200"/>
                  </a:lnTo>
                  <a:lnTo>
                    <a:pt x="545307" y="800100"/>
                  </a:lnTo>
                  <a:lnTo>
                    <a:pt x="478632" y="74533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Forma livre 61"/>
            <p:cNvSpPr/>
            <p:nvPr/>
          </p:nvSpPr>
          <p:spPr>
            <a:xfrm>
              <a:off x="1335881" y="3890963"/>
              <a:ext cx="11907" cy="485775"/>
            </a:xfrm>
            <a:custGeom>
              <a:avLst/>
              <a:gdLst>
                <a:gd name="connsiteX0" fmla="*/ 11907 w 11907"/>
                <a:gd name="connsiteY0" fmla="*/ 485775 h 485775"/>
                <a:gd name="connsiteX1" fmla="*/ 0 w 11907"/>
                <a:gd name="connsiteY1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7" h="485775">
                  <a:moveTo>
                    <a:pt x="11907" y="485775"/>
                  </a:move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Forma livre 62"/>
            <p:cNvSpPr/>
            <p:nvPr/>
          </p:nvSpPr>
          <p:spPr>
            <a:xfrm>
              <a:off x="1343025" y="4102894"/>
              <a:ext cx="211931" cy="273844"/>
            </a:xfrm>
            <a:custGeom>
              <a:avLst/>
              <a:gdLst>
                <a:gd name="connsiteX0" fmla="*/ 0 w 211931"/>
                <a:gd name="connsiteY0" fmla="*/ 273844 h 273844"/>
                <a:gd name="connsiteX1" fmla="*/ 211931 w 211931"/>
                <a:gd name="connsiteY1" fmla="*/ 0 h 27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931" h="273844">
                  <a:moveTo>
                    <a:pt x="0" y="273844"/>
                  </a:moveTo>
                  <a:lnTo>
                    <a:pt x="21193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Forma livre 63"/>
            <p:cNvSpPr/>
            <p:nvPr/>
          </p:nvSpPr>
          <p:spPr>
            <a:xfrm>
              <a:off x="1123950" y="4076700"/>
              <a:ext cx="216694" cy="300038"/>
            </a:xfrm>
            <a:custGeom>
              <a:avLst/>
              <a:gdLst>
                <a:gd name="connsiteX0" fmla="*/ 216694 w 216694"/>
                <a:gd name="connsiteY0" fmla="*/ 300038 h 300038"/>
                <a:gd name="connsiteX1" fmla="*/ 0 w 216694"/>
                <a:gd name="connsiteY1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694" h="300038">
                  <a:moveTo>
                    <a:pt x="216694" y="300038"/>
                  </a:move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Forma livre 64"/>
            <p:cNvSpPr/>
            <p:nvPr/>
          </p:nvSpPr>
          <p:spPr>
            <a:xfrm>
              <a:off x="1343025" y="4312444"/>
              <a:ext cx="278606" cy="66675"/>
            </a:xfrm>
            <a:custGeom>
              <a:avLst/>
              <a:gdLst>
                <a:gd name="connsiteX0" fmla="*/ 0 w 278606"/>
                <a:gd name="connsiteY0" fmla="*/ 66675 h 66675"/>
                <a:gd name="connsiteX1" fmla="*/ 278606 w 278606"/>
                <a:gd name="connsiteY1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606" h="66675">
                  <a:moveTo>
                    <a:pt x="0" y="66675"/>
                  </a:moveTo>
                  <a:lnTo>
                    <a:pt x="278606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1152525" y="4319588"/>
              <a:ext cx="185738" cy="59531"/>
            </a:xfrm>
            <a:custGeom>
              <a:avLst/>
              <a:gdLst>
                <a:gd name="connsiteX0" fmla="*/ 185738 w 185738"/>
                <a:gd name="connsiteY0" fmla="*/ 59531 h 59531"/>
                <a:gd name="connsiteX1" fmla="*/ 0 w 185738"/>
                <a:gd name="connsiteY1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8" h="59531">
                  <a:moveTo>
                    <a:pt x="185738" y="59531"/>
                  </a:move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67" name="CaixaDeTexto 66"/>
          <p:cNvSpPr txBox="1"/>
          <p:nvPr/>
        </p:nvSpPr>
        <p:spPr>
          <a:xfrm>
            <a:off x="5571338" y="42709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÷</a:t>
            </a:r>
            <a:endParaRPr lang="pt-BR" sz="2000" dirty="0"/>
          </a:p>
        </p:txBody>
      </p:sp>
      <p:grpSp>
        <p:nvGrpSpPr>
          <p:cNvPr id="68" name="Grupo 67"/>
          <p:cNvGrpSpPr/>
          <p:nvPr/>
        </p:nvGrpSpPr>
        <p:grpSpPr>
          <a:xfrm>
            <a:off x="5883279" y="4128371"/>
            <a:ext cx="732993" cy="641136"/>
            <a:chOff x="4703103" y="3802001"/>
            <a:chExt cx="732993" cy="641136"/>
          </a:xfrm>
        </p:grpSpPr>
        <p:sp>
          <p:nvSpPr>
            <p:cNvPr id="69" name="Forma livre 68"/>
            <p:cNvSpPr/>
            <p:nvPr/>
          </p:nvSpPr>
          <p:spPr>
            <a:xfrm>
              <a:off x="4703103" y="3802002"/>
              <a:ext cx="732725" cy="641135"/>
            </a:xfrm>
            <a:custGeom>
              <a:avLst/>
              <a:gdLst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216694 w 990600"/>
                <a:gd name="connsiteY23" fmla="*/ 354807 h 866775"/>
                <a:gd name="connsiteX24" fmla="*/ 271463 w 990600"/>
                <a:gd name="connsiteY24" fmla="*/ 366713 h 866775"/>
                <a:gd name="connsiteX25" fmla="*/ 321469 w 990600"/>
                <a:gd name="connsiteY25" fmla="*/ 395288 h 866775"/>
                <a:gd name="connsiteX26" fmla="*/ 383382 w 990600"/>
                <a:gd name="connsiteY26" fmla="*/ 469107 h 866775"/>
                <a:gd name="connsiteX27" fmla="*/ 371475 w 990600"/>
                <a:gd name="connsiteY27" fmla="*/ 373857 h 866775"/>
                <a:gd name="connsiteX28" fmla="*/ 390525 w 990600"/>
                <a:gd name="connsiteY28" fmla="*/ 295275 h 866775"/>
                <a:gd name="connsiteX29" fmla="*/ 423863 w 990600"/>
                <a:gd name="connsiteY29" fmla="*/ 219075 h 866775"/>
                <a:gd name="connsiteX30" fmla="*/ 447675 w 990600"/>
                <a:gd name="connsiteY30" fmla="*/ 145257 h 866775"/>
                <a:gd name="connsiteX31" fmla="*/ 454819 w 990600"/>
                <a:gd name="connsiteY31" fmla="*/ 73819 h 866775"/>
                <a:gd name="connsiteX32" fmla="*/ 490538 w 990600"/>
                <a:gd name="connsiteY32" fmla="*/ 0 h 866775"/>
                <a:gd name="connsiteX33" fmla="*/ 497682 w 990600"/>
                <a:gd name="connsiteY33" fmla="*/ 90488 h 866775"/>
                <a:gd name="connsiteX34" fmla="*/ 500063 w 990600"/>
                <a:gd name="connsiteY34" fmla="*/ 176213 h 866775"/>
                <a:gd name="connsiteX35" fmla="*/ 528638 w 990600"/>
                <a:gd name="connsiteY35" fmla="*/ 276225 h 866775"/>
                <a:gd name="connsiteX36" fmla="*/ 561975 w 990600"/>
                <a:gd name="connsiteY36" fmla="*/ 350044 h 866775"/>
                <a:gd name="connsiteX37" fmla="*/ 573882 w 990600"/>
                <a:gd name="connsiteY37" fmla="*/ 426244 h 866775"/>
                <a:gd name="connsiteX38" fmla="*/ 561975 w 990600"/>
                <a:gd name="connsiteY38" fmla="*/ 502444 h 866775"/>
                <a:gd name="connsiteX39" fmla="*/ 616744 w 990600"/>
                <a:gd name="connsiteY39" fmla="*/ 404813 h 866775"/>
                <a:gd name="connsiteX40" fmla="*/ 716757 w 990600"/>
                <a:gd name="connsiteY40" fmla="*/ 359569 h 866775"/>
                <a:gd name="connsiteX41" fmla="*/ 792957 w 990600"/>
                <a:gd name="connsiteY41" fmla="*/ 328613 h 866775"/>
                <a:gd name="connsiteX42" fmla="*/ 845344 w 990600"/>
                <a:gd name="connsiteY42" fmla="*/ 276225 h 866775"/>
                <a:gd name="connsiteX43" fmla="*/ 892969 w 990600"/>
                <a:gd name="connsiteY43" fmla="*/ 250032 h 866775"/>
                <a:gd name="connsiteX44" fmla="*/ 852488 w 990600"/>
                <a:gd name="connsiteY44" fmla="*/ 326232 h 866775"/>
                <a:gd name="connsiteX45" fmla="*/ 797719 w 990600"/>
                <a:gd name="connsiteY45" fmla="*/ 397669 h 866775"/>
                <a:gd name="connsiteX46" fmla="*/ 785813 w 990600"/>
                <a:gd name="connsiteY46" fmla="*/ 473869 h 866775"/>
                <a:gd name="connsiteX47" fmla="*/ 747713 w 990600"/>
                <a:gd name="connsiteY47" fmla="*/ 547688 h 866775"/>
                <a:gd name="connsiteX48" fmla="*/ 695325 w 990600"/>
                <a:gd name="connsiteY48" fmla="*/ 602457 h 866775"/>
                <a:gd name="connsiteX49" fmla="*/ 590550 w 990600"/>
                <a:gd name="connsiteY49" fmla="*/ 664369 h 866775"/>
                <a:gd name="connsiteX50" fmla="*/ 747713 w 990600"/>
                <a:gd name="connsiteY50" fmla="*/ 614363 h 866775"/>
                <a:gd name="connsiteX51" fmla="*/ 847725 w 990600"/>
                <a:gd name="connsiteY51" fmla="*/ 628650 h 866775"/>
                <a:gd name="connsiteX52" fmla="*/ 990600 w 990600"/>
                <a:gd name="connsiteY52" fmla="*/ 628650 h 866775"/>
                <a:gd name="connsiteX53" fmla="*/ 835819 w 990600"/>
                <a:gd name="connsiteY53" fmla="*/ 695325 h 866775"/>
                <a:gd name="connsiteX54" fmla="*/ 759619 w 990600"/>
                <a:gd name="connsiteY54" fmla="*/ 750094 h 866775"/>
                <a:gd name="connsiteX55" fmla="*/ 683419 w 990600"/>
                <a:gd name="connsiteY55" fmla="*/ 766763 h 866775"/>
                <a:gd name="connsiteX56" fmla="*/ 640557 w 990600"/>
                <a:gd name="connsiteY56" fmla="*/ 766763 h 866775"/>
                <a:gd name="connsiteX57" fmla="*/ 704850 w 990600"/>
                <a:gd name="connsiteY57" fmla="*/ 809625 h 866775"/>
                <a:gd name="connsiteX58" fmla="*/ 750094 w 990600"/>
                <a:gd name="connsiteY58" fmla="*/ 866775 h 866775"/>
                <a:gd name="connsiteX59" fmla="*/ 661988 w 990600"/>
                <a:gd name="connsiteY59" fmla="*/ 838200 h 866775"/>
                <a:gd name="connsiteX60" fmla="*/ 607219 w 990600"/>
                <a:gd name="connsiteY60" fmla="*/ 838200 h 866775"/>
                <a:gd name="connsiteX61" fmla="*/ 545307 w 990600"/>
                <a:gd name="connsiteY61" fmla="*/ 800100 h 866775"/>
                <a:gd name="connsiteX62" fmla="*/ 478632 w 990600"/>
                <a:gd name="connsiteY62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216694 w 990600"/>
                <a:gd name="connsiteY23" fmla="*/ 354807 h 866775"/>
                <a:gd name="connsiteX24" fmla="*/ 271463 w 990600"/>
                <a:gd name="connsiteY24" fmla="*/ 366713 h 866775"/>
                <a:gd name="connsiteX25" fmla="*/ 321469 w 990600"/>
                <a:gd name="connsiteY25" fmla="*/ 395288 h 866775"/>
                <a:gd name="connsiteX26" fmla="*/ 371475 w 990600"/>
                <a:gd name="connsiteY26" fmla="*/ 373857 h 866775"/>
                <a:gd name="connsiteX27" fmla="*/ 390525 w 990600"/>
                <a:gd name="connsiteY27" fmla="*/ 295275 h 866775"/>
                <a:gd name="connsiteX28" fmla="*/ 423863 w 990600"/>
                <a:gd name="connsiteY28" fmla="*/ 219075 h 866775"/>
                <a:gd name="connsiteX29" fmla="*/ 447675 w 990600"/>
                <a:gd name="connsiteY29" fmla="*/ 145257 h 866775"/>
                <a:gd name="connsiteX30" fmla="*/ 454819 w 990600"/>
                <a:gd name="connsiteY30" fmla="*/ 73819 h 866775"/>
                <a:gd name="connsiteX31" fmla="*/ 490538 w 990600"/>
                <a:gd name="connsiteY31" fmla="*/ 0 h 866775"/>
                <a:gd name="connsiteX32" fmla="*/ 497682 w 990600"/>
                <a:gd name="connsiteY32" fmla="*/ 90488 h 866775"/>
                <a:gd name="connsiteX33" fmla="*/ 500063 w 990600"/>
                <a:gd name="connsiteY33" fmla="*/ 176213 h 866775"/>
                <a:gd name="connsiteX34" fmla="*/ 528638 w 990600"/>
                <a:gd name="connsiteY34" fmla="*/ 276225 h 866775"/>
                <a:gd name="connsiteX35" fmla="*/ 561975 w 990600"/>
                <a:gd name="connsiteY35" fmla="*/ 350044 h 866775"/>
                <a:gd name="connsiteX36" fmla="*/ 573882 w 990600"/>
                <a:gd name="connsiteY36" fmla="*/ 426244 h 866775"/>
                <a:gd name="connsiteX37" fmla="*/ 561975 w 990600"/>
                <a:gd name="connsiteY37" fmla="*/ 502444 h 866775"/>
                <a:gd name="connsiteX38" fmla="*/ 616744 w 990600"/>
                <a:gd name="connsiteY38" fmla="*/ 404813 h 866775"/>
                <a:gd name="connsiteX39" fmla="*/ 716757 w 990600"/>
                <a:gd name="connsiteY39" fmla="*/ 359569 h 866775"/>
                <a:gd name="connsiteX40" fmla="*/ 792957 w 990600"/>
                <a:gd name="connsiteY40" fmla="*/ 328613 h 866775"/>
                <a:gd name="connsiteX41" fmla="*/ 845344 w 990600"/>
                <a:gd name="connsiteY41" fmla="*/ 276225 h 866775"/>
                <a:gd name="connsiteX42" fmla="*/ 892969 w 990600"/>
                <a:gd name="connsiteY42" fmla="*/ 250032 h 866775"/>
                <a:gd name="connsiteX43" fmla="*/ 852488 w 990600"/>
                <a:gd name="connsiteY43" fmla="*/ 326232 h 866775"/>
                <a:gd name="connsiteX44" fmla="*/ 797719 w 990600"/>
                <a:gd name="connsiteY44" fmla="*/ 397669 h 866775"/>
                <a:gd name="connsiteX45" fmla="*/ 785813 w 990600"/>
                <a:gd name="connsiteY45" fmla="*/ 473869 h 866775"/>
                <a:gd name="connsiteX46" fmla="*/ 747713 w 990600"/>
                <a:gd name="connsiteY46" fmla="*/ 547688 h 866775"/>
                <a:gd name="connsiteX47" fmla="*/ 695325 w 990600"/>
                <a:gd name="connsiteY47" fmla="*/ 602457 h 866775"/>
                <a:gd name="connsiteX48" fmla="*/ 590550 w 990600"/>
                <a:gd name="connsiteY48" fmla="*/ 664369 h 866775"/>
                <a:gd name="connsiteX49" fmla="*/ 747713 w 990600"/>
                <a:gd name="connsiteY49" fmla="*/ 614363 h 866775"/>
                <a:gd name="connsiteX50" fmla="*/ 847725 w 990600"/>
                <a:gd name="connsiteY50" fmla="*/ 628650 h 866775"/>
                <a:gd name="connsiteX51" fmla="*/ 990600 w 990600"/>
                <a:gd name="connsiteY51" fmla="*/ 628650 h 866775"/>
                <a:gd name="connsiteX52" fmla="*/ 835819 w 990600"/>
                <a:gd name="connsiteY52" fmla="*/ 695325 h 866775"/>
                <a:gd name="connsiteX53" fmla="*/ 759619 w 990600"/>
                <a:gd name="connsiteY53" fmla="*/ 750094 h 866775"/>
                <a:gd name="connsiteX54" fmla="*/ 683419 w 990600"/>
                <a:gd name="connsiteY54" fmla="*/ 766763 h 866775"/>
                <a:gd name="connsiteX55" fmla="*/ 640557 w 990600"/>
                <a:gd name="connsiteY55" fmla="*/ 766763 h 866775"/>
                <a:gd name="connsiteX56" fmla="*/ 704850 w 990600"/>
                <a:gd name="connsiteY56" fmla="*/ 809625 h 866775"/>
                <a:gd name="connsiteX57" fmla="*/ 750094 w 990600"/>
                <a:gd name="connsiteY57" fmla="*/ 866775 h 866775"/>
                <a:gd name="connsiteX58" fmla="*/ 661988 w 990600"/>
                <a:gd name="connsiteY58" fmla="*/ 838200 h 866775"/>
                <a:gd name="connsiteX59" fmla="*/ 607219 w 990600"/>
                <a:gd name="connsiteY59" fmla="*/ 838200 h 866775"/>
                <a:gd name="connsiteX60" fmla="*/ 545307 w 990600"/>
                <a:gd name="connsiteY60" fmla="*/ 800100 h 866775"/>
                <a:gd name="connsiteX61" fmla="*/ 478632 w 990600"/>
                <a:gd name="connsiteY61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216694 w 990600"/>
                <a:gd name="connsiteY23" fmla="*/ 354807 h 866775"/>
                <a:gd name="connsiteX24" fmla="*/ 271463 w 990600"/>
                <a:gd name="connsiteY24" fmla="*/ 366713 h 866775"/>
                <a:gd name="connsiteX25" fmla="*/ 321469 w 990600"/>
                <a:gd name="connsiteY25" fmla="*/ 395288 h 866775"/>
                <a:gd name="connsiteX26" fmla="*/ 390525 w 990600"/>
                <a:gd name="connsiteY26" fmla="*/ 295275 h 866775"/>
                <a:gd name="connsiteX27" fmla="*/ 423863 w 990600"/>
                <a:gd name="connsiteY27" fmla="*/ 219075 h 866775"/>
                <a:gd name="connsiteX28" fmla="*/ 447675 w 990600"/>
                <a:gd name="connsiteY28" fmla="*/ 145257 h 866775"/>
                <a:gd name="connsiteX29" fmla="*/ 454819 w 990600"/>
                <a:gd name="connsiteY29" fmla="*/ 73819 h 866775"/>
                <a:gd name="connsiteX30" fmla="*/ 490538 w 990600"/>
                <a:gd name="connsiteY30" fmla="*/ 0 h 866775"/>
                <a:gd name="connsiteX31" fmla="*/ 497682 w 990600"/>
                <a:gd name="connsiteY31" fmla="*/ 90488 h 866775"/>
                <a:gd name="connsiteX32" fmla="*/ 500063 w 990600"/>
                <a:gd name="connsiteY32" fmla="*/ 176213 h 866775"/>
                <a:gd name="connsiteX33" fmla="*/ 528638 w 990600"/>
                <a:gd name="connsiteY33" fmla="*/ 276225 h 866775"/>
                <a:gd name="connsiteX34" fmla="*/ 561975 w 990600"/>
                <a:gd name="connsiteY34" fmla="*/ 350044 h 866775"/>
                <a:gd name="connsiteX35" fmla="*/ 573882 w 990600"/>
                <a:gd name="connsiteY35" fmla="*/ 426244 h 866775"/>
                <a:gd name="connsiteX36" fmla="*/ 561975 w 990600"/>
                <a:gd name="connsiteY36" fmla="*/ 502444 h 866775"/>
                <a:gd name="connsiteX37" fmla="*/ 616744 w 990600"/>
                <a:gd name="connsiteY37" fmla="*/ 404813 h 866775"/>
                <a:gd name="connsiteX38" fmla="*/ 716757 w 990600"/>
                <a:gd name="connsiteY38" fmla="*/ 359569 h 866775"/>
                <a:gd name="connsiteX39" fmla="*/ 792957 w 990600"/>
                <a:gd name="connsiteY39" fmla="*/ 328613 h 866775"/>
                <a:gd name="connsiteX40" fmla="*/ 845344 w 990600"/>
                <a:gd name="connsiteY40" fmla="*/ 276225 h 866775"/>
                <a:gd name="connsiteX41" fmla="*/ 892969 w 990600"/>
                <a:gd name="connsiteY41" fmla="*/ 250032 h 866775"/>
                <a:gd name="connsiteX42" fmla="*/ 852488 w 990600"/>
                <a:gd name="connsiteY42" fmla="*/ 326232 h 866775"/>
                <a:gd name="connsiteX43" fmla="*/ 797719 w 990600"/>
                <a:gd name="connsiteY43" fmla="*/ 397669 h 866775"/>
                <a:gd name="connsiteX44" fmla="*/ 785813 w 990600"/>
                <a:gd name="connsiteY44" fmla="*/ 473869 h 866775"/>
                <a:gd name="connsiteX45" fmla="*/ 747713 w 990600"/>
                <a:gd name="connsiteY45" fmla="*/ 547688 h 866775"/>
                <a:gd name="connsiteX46" fmla="*/ 695325 w 990600"/>
                <a:gd name="connsiteY46" fmla="*/ 602457 h 866775"/>
                <a:gd name="connsiteX47" fmla="*/ 590550 w 990600"/>
                <a:gd name="connsiteY47" fmla="*/ 664369 h 866775"/>
                <a:gd name="connsiteX48" fmla="*/ 747713 w 990600"/>
                <a:gd name="connsiteY48" fmla="*/ 614363 h 866775"/>
                <a:gd name="connsiteX49" fmla="*/ 847725 w 990600"/>
                <a:gd name="connsiteY49" fmla="*/ 628650 h 866775"/>
                <a:gd name="connsiteX50" fmla="*/ 990600 w 990600"/>
                <a:gd name="connsiteY50" fmla="*/ 628650 h 866775"/>
                <a:gd name="connsiteX51" fmla="*/ 835819 w 990600"/>
                <a:gd name="connsiteY51" fmla="*/ 695325 h 866775"/>
                <a:gd name="connsiteX52" fmla="*/ 759619 w 990600"/>
                <a:gd name="connsiteY52" fmla="*/ 750094 h 866775"/>
                <a:gd name="connsiteX53" fmla="*/ 683419 w 990600"/>
                <a:gd name="connsiteY53" fmla="*/ 766763 h 866775"/>
                <a:gd name="connsiteX54" fmla="*/ 640557 w 990600"/>
                <a:gd name="connsiteY54" fmla="*/ 766763 h 866775"/>
                <a:gd name="connsiteX55" fmla="*/ 704850 w 990600"/>
                <a:gd name="connsiteY55" fmla="*/ 809625 h 866775"/>
                <a:gd name="connsiteX56" fmla="*/ 750094 w 990600"/>
                <a:gd name="connsiteY56" fmla="*/ 866775 h 866775"/>
                <a:gd name="connsiteX57" fmla="*/ 661988 w 990600"/>
                <a:gd name="connsiteY57" fmla="*/ 838200 h 866775"/>
                <a:gd name="connsiteX58" fmla="*/ 607219 w 990600"/>
                <a:gd name="connsiteY58" fmla="*/ 838200 h 866775"/>
                <a:gd name="connsiteX59" fmla="*/ 545307 w 990600"/>
                <a:gd name="connsiteY59" fmla="*/ 800100 h 866775"/>
                <a:gd name="connsiteX60" fmla="*/ 478632 w 990600"/>
                <a:gd name="connsiteY60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216694 w 990600"/>
                <a:gd name="connsiteY23" fmla="*/ 354807 h 866775"/>
                <a:gd name="connsiteX24" fmla="*/ 271463 w 990600"/>
                <a:gd name="connsiteY24" fmla="*/ 366713 h 866775"/>
                <a:gd name="connsiteX25" fmla="*/ 390525 w 990600"/>
                <a:gd name="connsiteY25" fmla="*/ 295275 h 866775"/>
                <a:gd name="connsiteX26" fmla="*/ 423863 w 990600"/>
                <a:gd name="connsiteY26" fmla="*/ 219075 h 866775"/>
                <a:gd name="connsiteX27" fmla="*/ 447675 w 990600"/>
                <a:gd name="connsiteY27" fmla="*/ 145257 h 866775"/>
                <a:gd name="connsiteX28" fmla="*/ 454819 w 990600"/>
                <a:gd name="connsiteY28" fmla="*/ 73819 h 866775"/>
                <a:gd name="connsiteX29" fmla="*/ 490538 w 990600"/>
                <a:gd name="connsiteY29" fmla="*/ 0 h 866775"/>
                <a:gd name="connsiteX30" fmla="*/ 497682 w 990600"/>
                <a:gd name="connsiteY30" fmla="*/ 90488 h 866775"/>
                <a:gd name="connsiteX31" fmla="*/ 500063 w 990600"/>
                <a:gd name="connsiteY31" fmla="*/ 176213 h 866775"/>
                <a:gd name="connsiteX32" fmla="*/ 528638 w 990600"/>
                <a:gd name="connsiteY32" fmla="*/ 276225 h 866775"/>
                <a:gd name="connsiteX33" fmla="*/ 561975 w 990600"/>
                <a:gd name="connsiteY33" fmla="*/ 350044 h 866775"/>
                <a:gd name="connsiteX34" fmla="*/ 573882 w 990600"/>
                <a:gd name="connsiteY34" fmla="*/ 426244 h 866775"/>
                <a:gd name="connsiteX35" fmla="*/ 561975 w 990600"/>
                <a:gd name="connsiteY35" fmla="*/ 502444 h 866775"/>
                <a:gd name="connsiteX36" fmla="*/ 616744 w 990600"/>
                <a:gd name="connsiteY36" fmla="*/ 404813 h 866775"/>
                <a:gd name="connsiteX37" fmla="*/ 716757 w 990600"/>
                <a:gd name="connsiteY37" fmla="*/ 359569 h 866775"/>
                <a:gd name="connsiteX38" fmla="*/ 792957 w 990600"/>
                <a:gd name="connsiteY38" fmla="*/ 328613 h 866775"/>
                <a:gd name="connsiteX39" fmla="*/ 845344 w 990600"/>
                <a:gd name="connsiteY39" fmla="*/ 276225 h 866775"/>
                <a:gd name="connsiteX40" fmla="*/ 892969 w 990600"/>
                <a:gd name="connsiteY40" fmla="*/ 250032 h 866775"/>
                <a:gd name="connsiteX41" fmla="*/ 852488 w 990600"/>
                <a:gd name="connsiteY41" fmla="*/ 326232 h 866775"/>
                <a:gd name="connsiteX42" fmla="*/ 797719 w 990600"/>
                <a:gd name="connsiteY42" fmla="*/ 397669 h 866775"/>
                <a:gd name="connsiteX43" fmla="*/ 785813 w 990600"/>
                <a:gd name="connsiteY43" fmla="*/ 473869 h 866775"/>
                <a:gd name="connsiteX44" fmla="*/ 747713 w 990600"/>
                <a:gd name="connsiteY44" fmla="*/ 547688 h 866775"/>
                <a:gd name="connsiteX45" fmla="*/ 695325 w 990600"/>
                <a:gd name="connsiteY45" fmla="*/ 602457 h 866775"/>
                <a:gd name="connsiteX46" fmla="*/ 590550 w 990600"/>
                <a:gd name="connsiteY46" fmla="*/ 664369 h 866775"/>
                <a:gd name="connsiteX47" fmla="*/ 747713 w 990600"/>
                <a:gd name="connsiteY47" fmla="*/ 614363 h 866775"/>
                <a:gd name="connsiteX48" fmla="*/ 847725 w 990600"/>
                <a:gd name="connsiteY48" fmla="*/ 628650 h 866775"/>
                <a:gd name="connsiteX49" fmla="*/ 990600 w 990600"/>
                <a:gd name="connsiteY49" fmla="*/ 628650 h 866775"/>
                <a:gd name="connsiteX50" fmla="*/ 835819 w 990600"/>
                <a:gd name="connsiteY50" fmla="*/ 695325 h 866775"/>
                <a:gd name="connsiteX51" fmla="*/ 759619 w 990600"/>
                <a:gd name="connsiteY51" fmla="*/ 750094 h 866775"/>
                <a:gd name="connsiteX52" fmla="*/ 683419 w 990600"/>
                <a:gd name="connsiteY52" fmla="*/ 766763 h 866775"/>
                <a:gd name="connsiteX53" fmla="*/ 640557 w 990600"/>
                <a:gd name="connsiteY53" fmla="*/ 766763 h 866775"/>
                <a:gd name="connsiteX54" fmla="*/ 704850 w 990600"/>
                <a:gd name="connsiteY54" fmla="*/ 809625 h 866775"/>
                <a:gd name="connsiteX55" fmla="*/ 750094 w 990600"/>
                <a:gd name="connsiteY55" fmla="*/ 866775 h 866775"/>
                <a:gd name="connsiteX56" fmla="*/ 661988 w 990600"/>
                <a:gd name="connsiteY56" fmla="*/ 838200 h 866775"/>
                <a:gd name="connsiteX57" fmla="*/ 607219 w 990600"/>
                <a:gd name="connsiteY57" fmla="*/ 838200 h 866775"/>
                <a:gd name="connsiteX58" fmla="*/ 545307 w 990600"/>
                <a:gd name="connsiteY58" fmla="*/ 800100 h 866775"/>
                <a:gd name="connsiteX59" fmla="*/ 478632 w 990600"/>
                <a:gd name="connsiteY59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216694 w 990600"/>
                <a:gd name="connsiteY23" fmla="*/ 354807 h 866775"/>
                <a:gd name="connsiteX24" fmla="*/ 390525 w 990600"/>
                <a:gd name="connsiteY24" fmla="*/ 295275 h 866775"/>
                <a:gd name="connsiteX25" fmla="*/ 423863 w 990600"/>
                <a:gd name="connsiteY25" fmla="*/ 219075 h 866775"/>
                <a:gd name="connsiteX26" fmla="*/ 447675 w 990600"/>
                <a:gd name="connsiteY26" fmla="*/ 145257 h 866775"/>
                <a:gd name="connsiteX27" fmla="*/ 454819 w 990600"/>
                <a:gd name="connsiteY27" fmla="*/ 73819 h 866775"/>
                <a:gd name="connsiteX28" fmla="*/ 490538 w 990600"/>
                <a:gd name="connsiteY28" fmla="*/ 0 h 866775"/>
                <a:gd name="connsiteX29" fmla="*/ 497682 w 990600"/>
                <a:gd name="connsiteY29" fmla="*/ 90488 h 866775"/>
                <a:gd name="connsiteX30" fmla="*/ 500063 w 990600"/>
                <a:gd name="connsiteY30" fmla="*/ 176213 h 866775"/>
                <a:gd name="connsiteX31" fmla="*/ 528638 w 990600"/>
                <a:gd name="connsiteY31" fmla="*/ 276225 h 866775"/>
                <a:gd name="connsiteX32" fmla="*/ 561975 w 990600"/>
                <a:gd name="connsiteY32" fmla="*/ 350044 h 866775"/>
                <a:gd name="connsiteX33" fmla="*/ 573882 w 990600"/>
                <a:gd name="connsiteY33" fmla="*/ 426244 h 866775"/>
                <a:gd name="connsiteX34" fmla="*/ 561975 w 990600"/>
                <a:gd name="connsiteY34" fmla="*/ 502444 h 866775"/>
                <a:gd name="connsiteX35" fmla="*/ 616744 w 990600"/>
                <a:gd name="connsiteY35" fmla="*/ 404813 h 866775"/>
                <a:gd name="connsiteX36" fmla="*/ 716757 w 990600"/>
                <a:gd name="connsiteY36" fmla="*/ 359569 h 866775"/>
                <a:gd name="connsiteX37" fmla="*/ 792957 w 990600"/>
                <a:gd name="connsiteY37" fmla="*/ 328613 h 866775"/>
                <a:gd name="connsiteX38" fmla="*/ 845344 w 990600"/>
                <a:gd name="connsiteY38" fmla="*/ 276225 h 866775"/>
                <a:gd name="connsiteX39" fmla="*/ 892969 w 990600"/>
                <a:gd name="connsiteY39" fmla="*/ 250032 h 866775"/>
                <a:gd name="connsiteX40" fmla="*/ 852488 w 990600"/>
                <a:gd name="connsiteY40" fmla="*/ 326232 h 866775"/>
                <a:gd name="connsiteX41" fmla="*/ 797719 w 990600"/>
                <a:gd name="connsiteY41" fmla="*/ 397669 h 866775"/>
                <a:gd name="connsiteX42" fmla="*/ 785813 w 990600"/>
                <a:gd name="connsiteY42" fmla="*/ 473869 h 866775"/>
                <a:gd name="connsiteX43" fmla="*/ 747713 w 990600"/>
                <a:gd name="connsiteY43" fmla="*/ 547688 h 866775"/>
                <a:gd name="connsiteX44" fmla="*/ 695325 w 990600"/>
                <a:gd name="connsiteY44" fmla="*/ 602457 h 866775"/>
                <a:gd name="connsiteX45" fmla="*/ 590550 w 990600"/>
                <a:gd name="connsiteY45" fmla="*/ 664369 h 866775"/>
                <a:gd name="connsiteX46" fmla="*/ 747713 w 990600"/>
                <a:gd name="connsiteY46" fmla="*/ 614363 h 866775"/>
                <a:gd name="connsiteX47" fmla="*/ 847725 w 990600"/>
                <a:gd name="connsiteY47" fmla="*/ 628650 h 866775"/>
                <a:gd name="connsiteX48" fmla="*/ 990600 w 990600"/>
                <a:gd name="connsiteY48" fmla="*/ 628650 h 866775"/>
                <a:gd name="connsiteX49" fmla="*/ 835819 w 990600"/>
                <a:gd name="connsiteY49" fmla="*/ 695325 h 866775"/>
                <a:gd name="connsiteX50" fmla="*/ 759619 w 990600"/>
                <a:gd name="connsiteY50" fmla="*/ 750094 h 866775"/>
                <a:gd name="connsiteX51" fmla="*/ 683419 w 990600"/>
                <a:gd name="connsiteY51" fmla="*/ 766763 h 866775"/>
                <a:gd name="connsiteX52" fmla="*/ 640557 w 990600"/>
                <a:gd name="connsiteY52" fmla="*/ 766763 h 866775"/>
                <a:gd name="connsiteX53" fmla="*/ 704850 w 990600"/>
                <a:gd name="connsiteY53" fmla="*/ 809625 h 866775"/>
                <a:gd name="connsiteX54" fmla="*/ 750094 w 990600"/>
                <a:gd name="connsiteY54" fmla="*/ 866775 h 866775"/>
                <a:gd name="connsiteX55" fmla="*/ 661988 w 990600"/>
                <a:gd name="connsiteY55" fmla="*/ 838200 h 866775"/>
                <a:gd name="connsiteX56" fmla="*/ 607219 w 990600"/>
                <a:gd name="connsiteY56" fmla="*/ 838200 h 866775"/>
                <a:gd name="connsiteX57" fmla="*/ 545307 w 990600"/>
                <a:gd name="connsiteY57" fmla="*/ 800100 h 866775"/>
                <a:gd name="connsiteX58" fmla="*/ 478632 w 990600"/>
                <a:gd name="connsiteY58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390525 w 990600"/>
                <a:gd name="connsiteY23" fmla="*/ 295275 h 866775"/>
                <a:gd name="connsiteX24" fmla="*/ 423863 w 990600"/>
                <a:gd name="connsiteY24" fmla="*/ 219075 h 866775"/>
                <a:gd name="connsiteX25" fmla="*/ 447675 w 990600"/>
                <a:gd name="connsiteY25" fmla="*/ 145257 h 866775"/>
                <a:gd name="connsiteX26" fmla="*/ 454819 w 990600"/>
                <a:gd name="connsiteY26" fmla="*/ 73819 h 866775"/>
                <a:gd name="connsiteX27" fmla="*/ 490538 w 990600"/>
                <a:gd name="connsiteY27" fmla="*/ 0 h 866775"/>
                <a:gd name="connsiteX28" fmla="*/ 497682 w 990600"/>
                <a:gd name="connsiteY28" fmla="*/ 90488 h 866775"/>
                <a:gd name="connsiteX29" fmla="*/ 500063 w 990600"/>
                <a:gd name="connsiteY29" fmla="*/ 176213 h 866775"/>
                <a:gd name="connsiteX30" fmla="*/ 528638 w 990600"/>
                <a:gd name="connsiteY30" fmla="*/ 276225 h 866775"/>
                <a:gd name="connsiteX31" fmla="*/ 561975 w 990600"/>
                <a:gd name="connsiteY31" fmla="*/ 350044 h 866775"/>
                <a:gd name="connsiteX32" fmla="*/ 573882 w 990600"/>
                <a:gd name="connsiteY32" fmla="*/ 426244 h 866775"/>
                <a:gd name="connsiteX33" fmla="*/ 561975 w 990600"/>
                <a:gd name="connsiteY33" fmla="*/ 502444 h 866775"/>
                <a:gd name="connsiteX34" fmla="*/ 616744 w 990600"/>
                <a:gd name="connsiteY34" fmla="*/ 404813 h 866775"/>
                <a:gd name="connsiteX35" fmla="*/ 716757 w 990600"/>
                <a:gd name="connsiteY35" fmla="*/ 359569 h 866775"/>
                <a:gd name="connsiteX36" fmla="*/ 792957 w 990600"/>
                <a:gd name="connsiteY36" fmla="*/ 328613 h 866775"/>
                <a:gd name="connsiteX37" fmla="*/ 845344 w 990600"/>
                <a:gd name="connsiteY37" fmla="*/ 276225 h 866775"/>
                <a:gd name="connsiteX38" fmla="*/ 892969 w 990600"/>
                <a:gd name="connsiteY38" fmla="*/ 250032 h 866775"/>
                <a:gd name="connsiteX39" fmla="*/ 852488 w 990600"/>
                <a:gd name="connsiteY39" fmla="*/ 326232 h 866775"/>
                <a:gd name="connsiteX40" fmla="*/ 797719 w 990600"/>
                <a:gd name="connsiteY40" fmla="*/ 397669 h 866775"/>
                <a:gd name="connsiteX41" fmla="*/ 785813 w 990600"/>
                <a:gd name="connsiteY41" fmla="*/ 473869 h 866775"/>
                <a:gd name="connsiteX42" fmla="*/ 747713 w 990600"/>
                <a:gd name="connsiteY42" fmla="*/ 547688 h 866775"/>
                <a:gd name="connsiteX43" fmla="*/ 695325 w 990600"/>
                <a:gd name="connsiteY43" fmla="*/ 602457 h 866775"/>
                <a:gd name="connsiteX44" fmla="*/ 590550 w 990600"/>
                <a:gd name="connsiteY44" fmla="*/ 664369 h 866775"/>
                <a:gd name="connsiteX45" fmla="*/ 747713 w 990600"/>
                <a:gd name="connsiteY45" fmla="*/ 614363 h 866775"/>
                <a:gd name="connsiteX46" fmla="*/ 847725 w 990600"/>
                <a:gd name="connsiteY46" fmla="*/ 628650 h 866775"/>
                <a:gd name="connsiteX47" fmla="*/ 990600 w 990600"/>
                <a:gd name="connsiteY47" fmla="*/ 628650 h 866775"/>
                <a:gd name="connsiteX48" fmla="*/ 835819 w 990600"/>
                <a:gd name="connsiteY48" fmla="*/ 695325 h 866775"/>
                <a:gd name="connsiteX49" fmla="*/ 759619 w 990600"/>
                <a:gd name="connsiteY49" fmla="*/ 750094 h 866775"/>
                <a:gd name="connsiteX50" fmla="*/ 683419 w 990600"/>
                <a:gd name="connsiteY50" fmla="*/ 766763 h 866775"/>
                <a:gd name="connsiteX51" fmla="*/ 640557 w 990600"/>
                <a:gd name="connsiteY51" fmla="*/ 766763 h 866775"/>
                <a:gd name="connsiteX52" fmla="*/ 704850 w 990600"/>
                <a:gd name="connsiteY52" fmla="*/ 809625 h 866775"/>
                <a:gd name="connsiteX53" fmla="*/ 750094 w 990600"/>
                <a:gd name="connsiteY53" fmla="*/ 866775 h 866775"/>
                <a:gd name="connsiteX54" fmla="*/ 661988 w 990600"/>
                <a:gd name="connsiteY54" fmla="*/ 838200 h 866775"/>
                <a:gd name="connsiteX55" fmla="*/ 607219 w 990600"/>
                <a:gd name="connsiteY55" fmla="*/ 838200 h 866775"/>
                <a:gd name="connsiteX56" fmla="*/ 545307 w 990600"/>
                <a:gd name="connsiteY56" fmla="*/ 800100 h 866775"/>
                <a:gd name="connsiteX57" fmla="*/ 478632 w 990600"/>
                <a:gd name="connsiteY57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390525 w 990600"/>
                <a:gd name="connsiteY23" fmla="*/ 295275 h 866775"/>
                <a:gd name="connsiteX24" fmla="*/ 447675 w 990600"/>
                <a:gd name="connsiteY24" fmla="*/ 145257 h 866775"/>
                <a:gd name="connsiteX25" fmla="*/ 454819 w 990600"/>
                <a:gd name="connsiteY25" fmla="*/ 73819 h 866775"/>
                <a:gd name="connsiteX26" fmla="*/ 490538 w 990600"/>
                <a:gd name="connsiteY26" fmla="*/ 0 h 866775"/>
                <a:gd name="connsiteX27" fmla="*/ 497682 w 990600"/>
                <a:gd name="connsiteY27" fmla="*/ 90488 h 866775"/>
                <a:gd name="connsiteX28" fmla="*/ 500063 w 990600"/>
                <a:gd name="connsiteY28" fmla="*/ 176213 h 866775"/>
                <a:gd name="connsiteX29" fmla="*/ 528638 w 990600"/>
                <a:gd name="connsiteY29" fmla="*/ 276225 h 866775"/>
                <a:gd name="connsiteX30" fmla="*/ 561975 w 990600"/>
                <a:gd name="connsiteY30" fmla="*/ 350044 h 866775"/>
                <a:gd name="connsiteX31" fmla="*/ 573882 w 990600"/>
                <a:gd name="connsiteY31" fmla="*/ 426244 h 866775"/>
                <a:gd name="connsiteX32" fmla="*/ 561975 w 990600"/>
                <a:gd name="connsiteY32" fmla="*/ 502444 h 866775"/>
                <a:gd name="connsiteX33" fmla="*/ 616744 w 990600"/>
                <a:gd name="connsiteY33" fmla="*/ 404813 h 866775"/>
                <a:gd name="connsiteX34" fmla="*/ 716757 w 990600"/>
                <a:gd name="connsiteY34" fmla="*/ 359569 h 866775"/>
                <a:gd name="connsiteX35" fmla="*/ 792957 w 990600"/>
                <a:gd name="connsiteY35" fmla="*/ 328613 h 866775"/>
                <a:gd name="connsiteX36" fmla="*/ 845344 w 990600"/>
                <a:gd name="connsiteY36" fmla="*/ 276225 h 866775"/>
                <a:gd name="connsiteX37" fmla="*/ 892969 w 990600"/>
                <a:gd name="connsiteY37" fmla="*/ 250032 h 866775"/>
                <a:gd name="connsiteX38" fmla="*/ 852488 w 990600"/>
                <a:gd name="connsiteY38" fmla="*/ 326232 h 866775"/>
                <a:gd name="connsiteX39" fmla="*/ 797719 w 990600"/>
                <a:gd name="connsiteY39" fmla="*/ 397669 h 866775"/>
                <a:gd name="connsiteX40" fmla="*/ 785813 w 990600"/>
                <a:gd name="connsiteY40" fmla="*/ 473869 h 866775"/>
                <a:gd name="connsiteX41" fmla="*/ 747713 w 990600"/>
                <a:gd name="connsiteY41" fmla="*/ 547688 h 866775"/>
                <a:gd name="connsiteX42" fmla="*/ 695325 w 990600"/>
                <a:gd name="connsiteY42" fmla="*/ 602457 h 866775"/>
                <a:gd name="connsiteX43" fmla="*/ 590550 w 990600"/>
                <a:gd name="connsiteY43" fmla="*/ 664369 h 866775"/>
                <a:gd name="connsiteX44" fmla="*/ 747713 w 990600"/>
                <a:gd name="connsiteY44" fmla="*/ 614363 h 866775"/>
                <a:gd name="connsiteX45" fmla="*/ 847725 w 990600"/>
                <a:gd name="connsiteY45" fmla="*/ 628650 h 866775"/>
                <a:gd name="connsiteX46" fmla="*/ 990600 w 990600"/>
                <a:gd name="connsiteY46" fmla="*/ 628650 h 866775"/>
                <a:gd name="connsiteX47" fmla="*/ 835819 w 990600"/>
                <a:gd name="connsiteY47" fmla="*/ 695325 h 866775"/>
                <a:gd name="connsiteX48" fmla="*/ 759619 w 990600"/>
                <a:gd name="connsiteY48" fmla="*/ 750094 h 866775"/>
                <a:gd name="connsiteX49" fmla="*/ 683419 w 990600"/>
                <a:gd name="connsiteY49" fmla="*/ 766763 h 866775"/>
                <a:gd name="connsiteX50" fmla="*/ 640557 w 990600"/>
                <a:gd name="connsiteY50" fmla="*/ 766763 h 866775"/>
                <a:gd name="connsiteX51" fmla="*/ 704850 w 990600"/>
                <a:gd name="connsiteY51" fmla="*/ 809625 h 866775"/>
                <a:gd name="connsiteX52" fmla="*/ 750094 w 990600"/>
                <a:gd name="connsiteY52" fmla="*/ 866775 h 866775"/>
                <a:gd name="connsiteX53" fmla="*/ 661988 w 990600"/>
                <a:gd name="connsiteY53" fmla="*/ 838200 h 866775"/>
                <a:gd name="connsiteX54" fmla="*/ 607219 w 990600"/>
                <a:gd name="connsiteY54" fmla="*/ 838200 h 866775"/>
                <a:gd name="connsiteX55" fmla="*/ 545307 w 990600"/>
                <a:gd name="connsiteY55" fmla="*/ 800100 h 866775"/>
                <a:gd name="connsiteX56" fmla="*/ 478632 w 990600"/>
                <a:gd name="connsiteY56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390525 w 990600"/>
                <a:gd name="connsiteY23" fmla="*/ 295275 h 866775"/>
                <a:gd name="connsiteX24" fmla="*/ 454819 w 990600"/>
                <a:gd name="connsiteY24" fmla="*/ 73819 h 866775"/>
                <a:gd name="connsiteX25" fmla="*/ 490538 w 990600"/>
                <a:gd name="connsiteY25" fmla="*/ 0 h 866775"/>
                <a:gd name="connsiteX26" fmla="*/ 497682 w 990600"/>
                <a:gd name="connsiteY26" fmla="*/ 90488 h 866775"/>
                <a:gd name="connsiteX27" fmla="*/ 500063 w 990600"/>
                <a:gd name="connsiteY27" fmla="*/ 176213 h 866775"/>
                <a:gd name="connsiteX28" fmla="*/ 528638 w 990600"/>
                <a:gd name="connsiteY28" fmla="*/ 276225 h 866775"/>
                <a:gd name="connsiteX29" fmla="*/ 561975 w 990600"/>
                <a:gd name="connsiteY29" fmla="*/ 350044 h 866775"/>
                <a:gd name="connsiteX30" fmla="*/ 573882 w 990600"/>
                <a:gd name="connsiteY30" fmla="*/ 426244 h 866775"/>
                <a:gd name="connsiteX31" fmla="*/ 561975 w 990600"/>
                <a:gd name="connsiteY31" fmla="*/ 502444 h 866775"/>
                <a:gd name="connsiteX32" fmla="*/ 616744 w 990600"/>
                <a:gd name="connsiteY32" fmla="*/ 404813 h 866775"/>
                <a:gd name="connsiteX33" fmla="*/ 716757 w 990600"/>
                <a:gd name="connsiteY33" fmla="*/ 359569 h 866775"/>
                <a:gd name="connsiteX34" fmla="*/ 792957 w 990600"/>
                <a:gd name="connsiteY34" fmla="*/ 328613 h 866775"/>
                <a:gd name="connsiteX35" fmla="*/ 845344 w 990600"/>
                <a:gd name="connsiteY35" fmla="*/ 276225 h 866775"/>
                <a:gd name="connsiteX36" fmla="*/ 892969 w 990600"/>
                <a:gd name="connsiteY36" fmla="*/ 250032 h 866775"/>
                <a:gd name="connsiteX37" fmla="*/ 852488 w 990600"/>
                <a:gd name="connsiteY37" fmla="*/ 326232 h 866775"/>
                <a:gd name="connsiteX38" fmla="*/ 797719 w 990600"/>
                <a:gd name="connsiteY38" fmla="*/ 397669 h 866775"/>
                <a:gd name="connsiteX39" fmla="*/ 785813 w 990600"/>
                <a:gd name="connsiteY39" fmla="*/ 473869 h 866775"/>
                <a:gd name="connsiteX40" fmla="*/ 747713 w 990600"/>
                <a:gd name="connsiteY40" fmla="*/ 547688 h 866775"/>
                <a:gd name="connsiteX41" fmla="*/ 695325 w 990600"/>
                <a:gd name="connsiteY41" fmla="*/ 602457 h 866775"/>
                <a:gd name="connsiteX42" fmla="*/ 590550 w 990600"/>
                <a:gd name="connsiteY42" fmla="*/ 664369 h 866775"/>
                <a:gd name="connsiteX43" fmla="*/ 747713 w 990600"/>
                <a:gd name="connsiteY43" fmla="*/ 614363 h 866775"/>
                <a:gd name="connsiteX44" fmla="*/ 847725 w 990600"/>
                <a:gd name="connsiteY44" fmla="*/ 628650 h 866775"/>
                <a:gd name="connsiteX45" fmla="*/ 990600 w 990600"/>
                <a:gd name="connsiteY45" fmla="*/ 628650 h 866775"/>
                <a:gd name="connsiteX46" fmla="*/ 835819 w 990600"/>
                <a:gd name="connsiteY46" fmla="*/ 695325 h 866775"/>
                <a:gd name="connsiteX47" fmla="*/ 759619 w 990600"/>
                <a:gd name="connsiteY47" fmla="*/ 750094 h 866775"/>
                <a:gd name="connsiteX48" fmla="*/ 683419 w 990600"/>
                <a:gd name="connsiteY48" fmla="*/ 766763 h 866775"/>
                <a:gd name="connsiteX49" fmla="*/ 640557 w 990600"/>
                <a:gd name="connsiteY49" fmla="*/ 766763 h 866775"/>
                <a:gd name="connsiteX50" fmla="*/ 704850 w 990600"/>
                <a:gd name="connsiteY50" fmla="*/ 809625 h 866775"/>
                <a:gd name="connsiteX51" fmla="*/ 750094 w 990600"/>
                <a:gd name="connsiteY51" fmla="*/ 866775 h 866775"/>
                <a:gd name="connsiteX52" fmla="*/ 661988 w 990600"/>
                <a:gd name="connsiteY52" fmla="*/ 838200 h 866775"/>
                <a:gd name="connsiteX53" fmla="*/ 607219 w 990600"/>
                <a:gd name="connsiteY53" fmla="*/ 838200 h 866775"/>
                <a:gd name="connsiteX54" fmla="*/ 545307 w 990600"/>
                <a:gd name="connsiteY54" fmla="*/ 800100 h 866775"/>
                <a:gd name="connsiteX55" fmla="*/ 478632 w 990600"/>
                <a:gd name="connsiteY55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390525 w 990600"/>
                <a:gd name="connsiteY23" fmla="*/ 295275 h 866775"/>
                <a:gd name="connsiteX24" fmla="*/ 490538 w 990600"/>
                <a:gd name="connsiteY24" fmla="*/ 0 h 866775"/>
                <a:gd name="connsiteX25" fmla="*/ 497682 w 990600"/>
                <a:gd name="connsiteY25" fmla="*/ 90488 h 866775"/>
                <a:gd name="connsiteX26" fmla="*/ 500063 w 990600"/>
                <a:gd name="connsiteY26" fmla="*/ 176213 h 866775"/>
                <a:gd name="connsiteX27" fmla="*/ 528638 w 990600"/>
                <a:gd name="connsiteY27" fmla="*/ 276225 h 866775"/>
                <a:gd name="connsiteX28" fmla="*/ 561975 w 990600"/>
                <a:gd name="connsiteY28" fmla="*/ 350044 h 866775"/>
                <a:gd name="connsiteX29" fmla="*/ 573882 w 990600"/>
                <a:gd name="connsiteY29" fmla="*/ 426244 h 866775"/>
                <a:gd name="connsiteX30" fmla="*/ 561975 w 990600"/>
                <a:gd name="connsiteY30" fmla="*/ 502444 h 866775"/>
                <a:gd name="connsiteX31" fmla="*/ 616744 w 990600"/>
                <a:gd name="connsiteY31" fmla="*/ 404813 h 866775"/>
                <a:gd name="connsiteX32" fmla="*/ 716757 w 990600"/>
                <a:gd name="connsiteY32" fmla="*/ 359569 h 866775"/>
                <a:gd name="connsiteX33" fmla="*/ 792957 w 990600"/>
                <a:gd name="connsiteY33" fmla="*/ 328613 h 866775"/>
                <a:gd name="connsiteX34" fmla="*/ 845344 w 990600"/>
                <a:gd name="connsiteY34" fmla="*/ 276225 h 866775"/>
                <a:gd name="connsiteX35" fmla="*/ 892969 w 990600"/>
                <a:gd name="connsiteY35" fmla="*/ 250032 h 866775"/>
                <a:gd name="connsiteX36" fmla="*/ 852488 w 990600"/>
                <a:gd name="connsiteY36" fmla="*/ 326232 h 866775"/>
                <a:gd name="connsiteX37" fmla="*/ 797719 w 990600"/>
                <a:gd name="connsiteY37" fmla="*/ 397669 h 866775"/>
                <a:gd name="connsiteX38" fmla="*/ 785813 w 990600"/>
                <a:gd name="connsiteY38" fmla="*/ 473869 h 866775"/>
                <a:gd name="connsiteX39" fmla="*/ 747713 w 990600"/>
                <a:gd name="connsiteY39" fmla="*/ 547688 h 866775"/>
                <a:gd name="connsiteX40" fmla="*/ 695325 w 990600"/>
                <a:gd name="connsiteY40" fmla="*/ 602457 h 866775"/>
                <a:gd name="connsiteX41" fmla="*/ 590550 w 990600"/>
                <a:gd name="connsiteY41" fmla="*/ 664369 h 866775"/>
                <a:gd name="connsiteX42" fmla="*/ 747713 w 990600"/>
                <a:gd name="connsiteY42" fmla="*/ 614363 h 866775"/>
                <a:gd name="connsiteX43" fmla="*/ 847725 w 990600"/>
                <a:gd name="connsiteY43" fmla="*/ 628650 h 866775"/>
                <a:gd name="connsiteX44" fmla="*/ 990600 w 990600"/>
                <a:gd name="connsiteY44" fmla="*/ 628650 h 866775"/>
                <a:gd name="connsiteX45" fmla="*/ 835819 w 990600"/>
                <a:gd name="connsiteY45" fmla="*/ 695325 h 866775"/>
                <a:gd name="connsiteX46" fmla="*/ 759619 w 990600"/>
                <a:gd name="connsiteY46" fmla="*/ 750094 h 866775"/>
                <a:gd name="connsiteX47" fmla="*/ 683419 w 990600"/>
                <a:gd name="connsiteY47" fmla="*/ 766763 h 866775"/>
                <a:gd name="connsiteX48" fmla="*/ 640557 w 990600"/>
                <a:gd name="connsiteY48" fmla="*/ 766763 h 866775"/>
                <a:gd name="connsiteX49" fmla="*/ 704850 w 990600"/>
                <a:gd name="connsiteY49" fmla="*/ 809625 h 866775"/>
                <a:gd name="connsiteX50" fmla="*/ 750094 w 990600"/>
                <a:gd name="connsiteY50" fmla="*/ 866775 h 866775"/>
                <a:gd name="connsiteX51" fmla="*/ 661988 w 990600"/>
                <a:gd name="connsiteY51" fmla="*/ 838200 h 866775"/>
                <a:gd name="connsiteX52" fmla="*/ 607219 w 990600"/>
                <a:gd name="connsiteY52" fmla="*/ 838200 h 866775"/>
                <a:gd name="connsiteX53" fmla="*/ 545307 w 990600"/>
                <a:gd name="connsiteY53" fmla="*/ 800100 h 866775"/>
                <a:gd name="connsiteX54" fmla="*/ 478632 w 990600"/>
                <a:gd name="connsiteY54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561975 w 990600"/>
                <a:gd name="connsiteY27" fmla="*/ 350044 h 866775"/>
                <a:gd name="connsiteX28" fmla="*/ 573882 w 990600"/>
                <a:gd name="connsiteY28" fmla="*/ 426244 h 866775"/>
                <a:gd name="connsiteX29" fmla="*/ 561975 w 990600"/>
                <a:gd name="connsiteY29" fmla="*/ 502444 h 866775"/>
                <a:gd name="connsiteX30" fmla="*/ 616744 w 990600"/>
                <a:gd name="connsiteY30" fmla="*/ 404813 h 866775"/>
                <a:gd name="connsiteX31" fmla="*/ 716757 w 990600"/>
                <a:gd name="connsiteY31" fmla="*/ 359569 h 866775"/>
                <a:gd name="connsiteX32" fmla="*/ 792957 w 990600"/>
                <a:gd name="connsiteY32" fmla="*/ 328613 h 866775"/>
                <a:gd name="connsiteX33" fmla="*/ 845344 w 990600"/>
                <a:gd name="connsiteY33" fmla="*/ 276225 h 866775"/>
                <a:gd name="connsiteX34" fmla="*/ 892969 w 990600"/>
                <a:gd name="connsiteY34" fmla="*/ 250032 h 866775"/>
                <a:gd name="connsiteX35" fmla="*/ 852488 w 990600"/>
                <a:gd name="connsiteY35" fmla="*/ 326232 h 866775"/>
                <a:gd name="connsiteX36" fmla="*/ 797719 w 990600"/>
                <a:gd name="connsiteY36" fmla="*/ 397669 h 866775"/>
                <a:gd name="connsiteX37" fmla="*/ 785813 w 990600"/>
                <a:gd name="connsiteY37" fmla="*/ 473869 h 866775"/>
                <a:gd name="connsiteX38" fmla="*/ 747713 w 990600"/>
                <a:gd name="connsiteY38" fmla="*/ 547688 h 866775"/>
                <a:gd name="connsiteX39" fmla="*/ 695325 w 990600"/>
                <a:gd name="connsiteY39" fmla="*/ 602457 h 866775"/>
                <a:gd name="connsiteX40" fmla="*/ 590550 w 990600"/>
                <a:gd name="connsiteY40" fmla="*/ 664369 h 866775"/>
                <a:gd name="connsiteX41" fmla="*/ 747713 w 990600"/>
                <a:gd name="connsiteY41" fmla="*/ 614363 h 866775"/>
                <a:gd name="connsiteX42" fmla="*/ 847725 w 990600"/>
                <a:gd name="connsiteY42" fmla="*/ 628650 h 866775"/>
                <a:gd name="connsiteX43" fmla="*/ 990600 w 990600"/>
                <a:gd name="connsiteY43" fmla="*/ 628650 h 866775"/>
                <a:gd name="connsiteX44" fmla="*/ 835819 w 990600"/>
                <a:gd name="connsiteY44" fmla="*/ 695325 h 866775"/>
                <a:gd name="connsiteX45" fmla="*/ 759619 w 990600"/>
                <a:gd name="connsiteY45" fmla="*/ 750094 h 866775"/>
                <a:gd name="connsiteX46" fmla="*/ 683419 w 990600"/>
                <a:gd name="connsiteY46" fmla="*/ 766763 h 866775"/>
                <a:gd name="connsiteX47" fmla="*/ 640557 w 990600"/>
                <a:gd name="connsiteY47" fmla="*/ 766763 h 866775"/>
                <a:gd name="connsiteX48" fmla="*/ 704850 w 990600"/>
                <a:gd name="connsiteY48" fmla="*/ 809625 h 866775"/>
                <a:gd name="connsiteX49" fmla="*/ 750094 w 990600"/>
                <a:gd name="connsiteY49" fmla="*/ 866775 h 866775"/>
                <a:gd name="connsiteX50" fmla="*/ 661988 w 990600"/>
                <a:gd name="connsiteY50" fmla="*/ 838200 h 866775"/>
                <a:gd name="connsiteX51" fmla="*/ 607219 w 990600"/>
                <a:gd name="connsiteY51" fmla="*/ 838200 h 866775"/>
                <a:gd name="connsiteX52" fmla="*/ 545307 w 990600"/>
                <a:gd name="connsiteY52" fmla="*/ 800100 h 866775"/>
                <a:gd name="connsiteX53" fmla="*/ 478632 w 990600"/>
                <a:gd name="connsiteY53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561975 w 990600"/>
                <a:gd name="connsiteY27" fmla="*/ 350044 h 866775"/>
                <a:gd name="connsiteX28" fmla="*/ 573882 w 990600"/>
                <a:gd name="connsiteY28" fmla="*/ 426244 h 866775"/>
                <a:gd name="connsiteX29" fmla="*/ 616744 w 990600"/>
                <a:gd name="connsiteY29" fmla="*/ 404813 h 866775"/>
                <a:gd name="connsiteX30" fmla="*/ 716757 w 990600"/>
                <a:gd name="connsiteY30" fmla="*/ 359569 h 866775"/>
                <a:gd name="connsiteX31" fmla="*/ 792957 w 990600"/>
                <a:gd name="connsiteY31" fmla="*/ 328613 h 866775"/>
                <a:gd name="connsiteX32" fmla="*/ 845344 w 990600"/>
                <a:gd name="connsiteY32" fmla="*/ 276225 h 866775"/>
                <a:gd name="connsiteX33" fmla="*/ 892969 w 990600"/>
                <a:gd name="connsiteY33" fmla="*/ 250032 h 866775"/>
                <a:gd name="connsiteX34" fmla="*/ 852488 w 990600"/>
                <a:gd name="connsiteY34" fmla="*/ 326232 h 866775"/>
                <a:gd name="connsiteX35" fmla="*/ 797719 w 990600"/>
                <a:gd name="connsiteY35" fmla="*/ 397669 h 866775"/>
                <a:gd name="connsiteX36" fmla="*/ 785813 w 990600"/>
                <a:gd name="connsiteY36" fmla="*/ 473869 h 866775"/>
                <a:gd name="connsiteX37" fmla="*/ 747713 w 990600"/>
                <a:gd name="connsiteY37" fmla="*/ 547688 h 866775"/>
                <a:gd name="connsiteX38" fmla="*/ 695325 w 990600"/>
                <a:gd name="connsiteY38" fmla="*/ 602457 h 866775"/>
                <a:gd name="connsiteX39" fmla="*/ 590550 w 990600"/>
                <a:gd name="connsiteY39" fmla="*/ 664369 h 866775"/>
                <a:gd name="connsiteX40" fmla="*/ 747713 w 990600"/>
                <a:gd name="connsiteY40" fmla="*/ 614363 h 866775"/>
                <a:gd name="connsiteX41" fmla="*/ 847725 w 990600"/>
                <a:gd name="connsiteY41" fmla="*/ 628650 h 866775"/>
                <a:gd name="connsiteX42" fmla="*/ 990600 w 990600"/>
                <a:gd name="connsiteY42" fmla="*/ 628650 h 866775"/>
                <a:gd name="connsiteX43" fmla="*/ 835819 w 990600"/>
                <a:gd name="connsiteY43" fmla="*/ 695325 h 866775"/>
                <a:gd name="connsiteX44" fmla="*/ 759619 w 990600"/>
                <a:gd name="connsiteY44" fmla="*/ 750094 h 866775"/>
                <a:gd name="connsiteX45" fmla="*/ 683419 w 990600"/>
                <a:gd name="connsiteY45" fmla="*/ 766763 h 866775"/>
                <a:gd name="connsiteX46" fmla="*/ 640557 w 990600"/>
                <a:gd name="connsiteY46" fmla="*/ 766763 h 866775"/>
                <a:gd name="connsiteX47" fmla="*/ 704850 w 990600"/>
                <a:gd name="connsiteY47" fmla="*/ 809625 h 866775"/>
                <a:gd name="connsiteX48" fmla="*/ 750094 w 990600"/>
                <a:gd name="connsiteY48" fmla="*/ 866775 h 866775"/>
                <a:gd name="connsiteX49" fmla="*/ 661988 w 990600"/>
                <a:gd name="connsiteY49" fmla="*/ 838200 h 866775"/>
                <a:gd name="connsiteX50" fmla="*/ 607219 w 990600"/>
                <a:gd name="connsiteY50" fmla="*/ 838200 h 866775"/>
                <a:gd name="connsiteX51" fmla="*/ 545307 w 990600"/>
                <a:gd name="connsiteY51" fmla="*/ 800100 h 866775"/>
                <a:gd name="connsiteX52" fmla="*/ 478632 w 990600"/>
                <a:gd name="connsiteY52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561975 w 990600"/>
                <a:gd name="connsiteY27" fmla="*/ 350044 h 866775"/>
                <a:gd name="connsiteX28" fmla="*/ 616744 w 990600"/>
                <a:gd name="connsiteY28" fmla="*/ 404813 h 866775"/>
                <a:gd name="connsiteX29" fmla="*/ 716757 w 990600"/>
                <a:gd name="connsiteY29" fmla="*/ 359569 h 866775"/>
                <a:gd name="connsiteX30" fmla="*/ 792957 w 990600"/>
                <a:gd name="connsiteY30" fmla="*/ 328613 h 866775"/>
                <a:gd name="connsiteX31" fmla="*/ 845344 w 990600"/>
                <a:gd name="connsiteY31" fmla="*/ 276225 h 866775"/>
                <a:gd name="connsiteX32" fmla="*/ 892969 w 990600"/>
                <a:gd name="connsiteY32" fmla="*/ 250032 h 866775"/>
                <a:gd name="connsiteX33" fmla="*/ 852488 w 990600"/>
                <a:gd name="connsiteY33" fmla="*/ 326232 h 866775"/>
                <a:gd name="connsiteX34" fmla="*/ 797719 w 990600"/>
                <a:gd name="connsiteY34" fmla="*/ 397669 h 866775"/>
                <a:gd name="connsiteX35" fmla="*/ 785813 w 990600"/>
                <a:gd name="connsiteY35" fmla="*/ 473869 h 866775"/>
                <a:gd name="connsiteX36" fmla="*/ 747713 w 990600"/>
                <a:gd name="connsiteY36" fmla="*/ 547688 h 866775"/>
                <a:gd name="connsiteX37" fmla="*/ 695325 w 990600"/>
                <a:gd name="connsiteY37" fmla="*/ 602457 h 866775"/>
                <a:gd name="connsiteX38" fmla="*/ 590550 w 990600"/>
                <a:gd name="connsiteY38" fmla="*/ 664369 h 866775"/>
                <a:gd name="connsiteX39" fmla="*/ 747713 w 990600"/>
                <a:gd name="connsiteY39" fmla="*/ 614363 h 866775"/>
                <a:gd name="connsiteX40" fmla="*/ 847725 w 990600"/>
                <a:gd name="connsiteY40" fmla="*/ 628650 h 866775"/>
                <a:gd name="connsiteX41" fmla="*/ 990600 w 990600"/>
                <a:gd name="connsiteY41" fmla="*/ 628650 h 866775"/>
                <a:gd name="connsiteX42" fmla="*/ 835819 w 990600"/>
                <a:gd name="connsiteY42" fmla="*/ 695325 h 866775"/>
                <a:gd name="connsiteX43" fmla="*/ 759619 w 990600"/>
                <a:gd name="connsiteY43" fmla="*/ 750094 h 866775"/>
                <a:gd name="connsiteX44" fmla="*/ 683419 w 990600"/>
                <a:gd name="connsiteY44" fmla="*/ 766763 h 866775"/>
                <a:gd name="connsiteX45" fmla="*/ 640557 w 990600"/>
                <a:gd name="connsiteY45" fmla="*/ 766763 h 866775"/>
                <a:gd name="connsiteX46" fmla="*/ 704850 w 990600"/>
                <a:gd name="connsiteY46" fmla="*/ 809625 h 866775"/>
                <a:gd name="connsiteX47" fmla="*/ 750094 w 990600"/>
                <a:gd name="connsiteY47" fmla="*/ 866775 h 866775"/>
                <a:gd name="connsiteX48" fmla="*/ 661988 w 990600"/>
                <a:gd name="connsiteY48" fmla="*/ 838200 h 866775"/>
                <a:gd name="connsiteX49" fmla="*/ 607219 w 990600"/>
                <a:gd name="connsiteY49" fmla="*/ 838200 h 866775"/>
                <a:gd name="connsiteX50" fmla="*/ 545307 w 990600"/>
                <a:gd name="connsiteY50" fmla="*/ 800100 h 866775"/>
                <a:gd name="connsiteX51" fmla="*/ 478632 w 990600"/>
                <a:gd name="connsiteY51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561975 w 990600"/>
                <a:gd name="connsiteY27" fmla="*/ 350044 h 866775"/>
                <a:gd name="connsiteX28" fmla="*/ 716757 w 990600"/>
                <a:gd name="connsiteY28" fmla="*/ 359569 h 866775"/>
                <a:gd name="connsiteX29" fmla="*/ 792957 w 990600"/>
                <a:gd name="connsiteY29" fmla="*/ 328613 h 866775"/>
                <a:gd name="connsiteX30" fmla="*/ 845344 w 990600"/>
                <a:gd name="connsiteY30" fmla="*/ 276225 h 866775"/>
                <a:gd name="connsiteX31" fmla="*/ 892969 w 990600"/>
                <a:gd name="connsiteY31" fmla="*/ 250032 h 866775"/>
                <a:gd name="connsiteX32" fmla="*/ 852488 w 990600"/>
                <a:gd name="connsiteY32" fmla="*/ 326232 h 866775"/>
                <a:gd name="connsiteX33" fmla="*/ 797719 w 990600"/>
                <a:gd name="connsiteY33" fmla="*/ 397669 h 866775"/>
                <a:gd name="connsiteX34" fmla="*/ 785813 w 990600"/>
                <a:gd name="connsiteY34" fmla="*/ 473869 h 866775"/>
                <a:gd name="connsiteX35" fmla="*/ 747713 w 990600"/>
                <a:gd name="connsiteY35" fmla="*/ 547688 h 866775"/>
                <a:gd name="connsiteX36" fmla="*/ 695325 w 990600"/>
                <a:gd name="connsiteY36" fmla="*/ 602457 h 866775"/>
                <a:gd name="connsiteX37" fmla="*/ 590550 w 990600"/>
                <a:gd name="connsiteY37" fmla="*/ 664369 h 866775"/>
                <a:gd name="connsiteX38" fmla="*/ 747713 w 990600"/>
                <a:gd name="connsiteY38" fmla="*/ 614363 h 866775"/>
                <a:gd name="connsiteX39" fmla="*/ 847725 w 990600"/>
                <a:gd name="connsiteY39" fmla="*/ 628650 h 866775"/>
                <a:gd name="connsiteX40" fmla="*/ 990600 w 990600"/>
                <a:gd name="connsiteY40" fmla="*/ 628650 h 866775"/>
                <a:gd name="connsiteX41" fmla="*/ 835819 w 990600"/>
                <a:gd name="connsiteY41" fmla="*/ 695325 h 866775"/>
                <a:gd name="connsiteX42" fmla="*/ 759619 w 990600"/>
                <a:gd name="connsiteY42" fmla="*/ 750094 h 866775"/>
                <a:gd name="connsiteX43" fmla="*/ 683419 w 990600"/>
                <a:gd name="connsiteY43" fmla="*/ 766763 h 866775"/>
                <a:gd name="connsiteX44" fmla="*/ 640557 w 990600"/>
                <a:gd name="connsiteY44" fmla="*/ 766763 h 866775"/>
                <a:gd name="connsiteX45" fmla="*/ 704850 w 990600"/>
                <a:gd name="connsiteY45" fmla="*/ 809625 h 866775"/>
                <a:gd name="connsiteX46" fmla="*/ 750094 w 990600"/>
                <a:gd name="connsiteY46" fmla="*/ 866775 h 866775"/>
                <a:gd name="connsiteX47" fmla="*/ 661988 w 990600"/>
                <a:gd name="connsiteY47" fmla="*/ 838200 h 866775"/>
                <a:gd name="connsiteX48" fmla="*/ 607219 w 990600"/>
                <a:gd name="connsiteY48" fmla="*/ 838200 h 866775"/>
                <a:gd name="connsiteX49" fmla="*/ 545307 w 990600"/>
                <a:gd name="connsiteY49" fmla="*/ 800100 h 866775"/>
                <a:gd name="connsiteX50" fmla="*/ 478632 w 990600"/>
                <a:gd name="connsiteY50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561975 w 990600"/>
                <a:gd name="connsiteY27" fmla="*/ 350044 h 866775"/>
                <a:gd name="connsiteX28" fmla="*/ 792957 w 990600"/>
                <a:gd name="connsiteY28" fmla="*/ 328613 h 866775"/>
                <a:gd name="connsiteX29" fmla="*/ 845344 w 990600"/>
                <a:gd name="connsiteY29" fmla="*/ 276225 h 866775"/>
                <a:gd name="connsiteX30" fmla="*/ 892969 w 990600"/>
                <a:gd name="connsiteY30" fmla="*/ 250032 h 866775"/>
                <a:gd name="connsiteX31" fmla="*/ 852488 w 990600"/>
                <a:gd name="connsiteY31" fmla="*/ 326232 h 866775"/>
                <a:gd name="connsiteX32" fmla="*/ 797719 w 990600"/>
                <a:gd name="connsiteY32" fmla="*/ 397669 h 866775"/>
                <a:gd name="connsiteX33" fmla="*/ 785813 w 990600"/>
                <a:gd name="connsiteY33" fmla="*/ 473869 h 866775"/>
                <a:gd name="connsiteX34" fmla="*/ 747713 w 990600"/>
                <a:gd name="connsiteY34" fmla="*/ 547688 h 866775"/>
                <a:gd name="connsiteX35" fmla="*/ 695325 w 990600"/>
                <a:gd name="connsiteY35" fmla="*/ 602457 h 866775"/>
                <a:gd name="connsiteX36" fmla="*/ 590550 w 990600"/>
                <a:gd name="connsiteY36" fmla="*/ 664369 h 866775"/>
                <a:gd name="connsiteX37" fmla="*/ 747713 w 990600"/>
                <a:gd name="connsiteY37" fmla="*/ 614363 h 866775"/>
                <a:gd name="connsiteX38" fmla="*/ 847725 w 990600"/>
                <a:gd name="connsiteY38" fmla="*/ 628650 h 866775"/>
                <a:gd name="connsiteX39" fmla="*/ 990600 w 990600"/>
                <a:gd name="connsiteY39" fmla="*/ 628650 h 866775"/>
                <a:gd name="connsiteX40" fmla="*/ 835819 w 990600"/>
                <a:gd name="connsiteY40" fmla="*/ 695325 h 866775"/>
                <a:gd name="connsiteX41" fmla="*/ 759619 w 990600"/>
                <a:gd name="connsiteY41" fmla="*/ 750094 h 866775"/>
                <a:gd name="connsiteX42" fmla="*/ 683419 w 990600"/>
                <a:gd name="connsiteY42" fmla="*/ 766763 h 866775"/>
                <a:gd name="connsiteX43" fmla="*/ 640557 w 990600"/>
                <a:gd name="connsiteY43" fmla="*/ 766763 h 866775"/>
                <a:gd name="connsiteX44" fmla="*/ 704850 w 990600"/>
                <a:gd name="connsiteY44" fmla="*/ 809625 h 866775"/>
                <a:gd name="connsiteX45" fmla="*/ 750094 w 990600"/>
                <a:gd name="connsiteY45" fmla="*/ 866775 h 866775"/>
                <a:gd name="connsiteX46" fmla="*/ 661988 w 990600"/>
                <a:gd name="connsiteY46" fmla="*/ 838200 h 866775"/>
                <a:gd name="connsiteX47" fmla="*/ 607219 w 990600"/>
                <a:gd name="connsiteY47" fmla="*/ 838200 h 866775"/>
                <a:gd name="connsiteX48" fmla="*/ 545307 w 990600"/>
                <a:gd name="connsiteY48" fmla="*/ 800100 h 866775"/>
                <a:gd name="connsiteX49" fmla="*/ 478632 w 990600"/>
                <a:gd name="connsiteY49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561975 w 990600"/>
                <a:gd name="connsiteY27" fmla="*/ 350044 h 866775"/>
                <a:gd name="connsiteX28" fmla="*/ 845344 w 990600"/>
                <a:gd name="connsiteY28" fmla="*/ 276225 h 866775"/>
                <a:gd name="connsiteX29" fmla="*/ 892969 w 990600"/>
                <a:gd name="connsiteY29" fmla="*/ 250032 h 866775"/>
                <a:gd name="connsiteX30" fmla="*/ 852488 w 990600"/>
                <a:gd name="connsiteY30" fmla="*/ 326232 h 866775"/>
                <a:gd name="connsiteX31" fmla="*/ 797719 w 990600"/>
                <a:gd name="connsiteY31" fmla="*/ 397669 h 866775"/>
                <a:gd name="connsiteX32" fmla="*/ 785813 w 990600"/>
                <a:gd name="connsiteY32" fmla="*/ 473869 h 866775"/>
                <a:gd name="connsiteX33" fmla="*/ 747713 w 990600"/>
                <a:gd name="connsiteY33" fmla="*/ 547688 h 866775"/>
                <a:gd name="connsiteX34" fmla="*/ 695325 w 990600"/>
                <a:gd name="connsiteY34" fmla="*/ 602457 h 866775"/>
                <a:gd name="connsiteX35" fmla="*/ 590550 w 990600"/>
                <a:gd name="connsiteY35" fmla="*/ 664369 h 866775"/>
                <a:gd name="connsiteX36" fmla="*/ 747713 w 990600"/>
                <a:gd name="connsiteY36" fmla="*/ 614363 h 866775"/>
                <a:gd name="connsiteX37" fmla="*/ 847725 w 990600"/>
                <a:gd name="connsiteY37" fmla="*/ 628650 h 866775"/>
                <a:gd name="connsiteX38" fmla="*/ 990600 w 990600"/>
                <a:gd name="connsiteY38" fmla="*/ 628650 h 866775"/>
                <a:gd name="connsiteX39" fmla="*/ 835819 w 990600"/>
                <a:gd name="connsiteY39" fmla="*/ 695325 h 866775"/>
                <a:gd name="connsiteX40" fmla="*/ 759619 w 990600"/>
                <a:gd name="connsiteY40" fmla="*/ 750094 h 866775"/>
                <a:gd name="connsiteX41" fmla="*/ 683419 w 990600"/>
                <a:gd name="connsiteY41" fmla="*/ 766763 h 866775"/>
                <a:gd name="connsiteX42" fmla="*/ 640557 w 990600"/>
                <a:gd name="connsiteY42" fmla="*/ 766763 h 866775"/>
                <a:gd name="connsiteX43" fmla="*/ 704850 w 990600"/>
                <a:gd name="connsiteY43" fmla="*/ 809625 h 866775"/>
                <a:gd name="connsiteX44" fmla="*/ 750094 w 990600"/>
                <a:gd name="connsiteY44" fmla="*/ 866775 h 866775"/>
                <a:gd name="connsiteX45" fmla="*/ 661988 w 990600"/>
                <a:gd name="connsiteY45" fmla="*/ 838200 h 866775"/>
                <a:gd name="connsiteX46" fmla="*/ 607219 w 990600"/>
                <a:gd name="connsiteY46" fmla="*/ 838200 h 866775"/>
                <a:gd name="connsiteX47" fmla="*/ 545307 w 990600"/>
                <a:gd name="connsiteY47" fmla="*/ 800100 h 866775"/>
                <a:gd name="connsiteX48" fmla="*/ 478632 w 990600"/>
                <a:gd name="connsiteY48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561975 w 990600"/>
                <a:gd name="connsiteY27" fmla="*/ 350044 h 866775"/>
                <a:gd name="connsiteX28" fmla="*/ 892969 w 990600"/>
                <a:gd name="connsiteY28" fmla="*/ 250032 h 866775"/>
                <a:gd name="connsiteX29" fmla="*/ 852488 w 990600"/>
                <a:gd name="connsiteY29" fmla="*/ 326232 h 866775"/>
                <a:gd name="connsiteX30" fmla="*/ 797719 w 990600"/>
                <a:gd name="connsiteY30" fmla="*/ 397669 h 866775"/>
                <a:gd name="connsiteX31" fmla="*/ 785813 w 990600"/>
                <a:gd name="connsiteY31" fmla="*/ 473869 h 866775"/>
                <a:gd name="connsiteX32" fmla="*/ 747713 w 990600"/>
                <a:gd name="connsiteY32" fmla="*/ 547688 h 866775"/>
                <a:gd name="connsiteX33" fmla="*/ 695325 w 990600"/>
                <a:gd name="connsiteY33" fmla="*/ 602457 h 866775"/>
                <a:gd name="connsiteX34" fmla="*/ 590550 w 990600"/>
                <a:gd name="connsiteY34" fmla="*/ 664369 h 866775"/>
                <a:gd name="connsiteX35" fmla="*/ 747713 w 990600"/>
                <a:gd name="connsiteY35" fmla="*/ 614363 h 866775"/>
                <a:gd name="connsiteX36" fmla="*/ 847725 w 990600"/>
                <a:gd name="connsiteY36" fmla="*/ 628650 h 866775"/>
                <a:gd name="connsiteX37" fmla="*/ 990600 w 990600"/>
                <a:gd name="connsiteY37" fmla="*/ 628650 h 866775"/>
                <a:gd name="connsiteX38" fmla="*/ 835819 w 990600"/>
                <a:gd name="connsiteY38" fmla="*/ 695325 h 866775"/>
                <a:gd name="connsiteX39" fmla="*/ 759619 w 990600"/>
                <a:gd name="connsiteY39" fmla="*/ 750094 h 866775"/>
                <a:gd name="connsiteX40" fmla="*/ 683419 w 990600"/>
                <a:gd name="connsiteY40" fmla="*/ 766763 h 866775"/>
                <a:gd name="connsiteX41" fmla="*/ 640557 w 990600"/>
                <a:gd name="connsiteY41" fmla="*/ 766763 h 866775"/>
                <a:gd name="connsiteX42" fmla="*/ 704850 w 990600"/>
                <a:gd name="connsiteY42" fmla="*/ 809625 h 866775"/>
                <a:gd name="connsiteX43" fmla="*/ 750094 w 990600"/>
                <a:gd name="connsiteY43" fmla="*/ 866775 h 866775"/>
                <a:gd name="connsiteX44" fmla="*/ 661988 w 990600"/>
                <a:gd name="connsiteY44" fmla="*/ 838200 h 866775"/>
                <a:gd name="connsiteX45" fmla="*/ 607219 w 990600"/>
                <a:gd name="connsiteY45" fmla="*/ 838200 h 866775"/>
                <a:gd name="connsiteX46" fmla="*/ 545307 w 990600"/>
                <a:gd name="connsiteY46" fmla="*/ 800100 h 866775"/>
                <a:gd name="connsiteX47" fmla="*/ 478632 w 990600"/>
                <a:gd name="connsiteY47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528638 w 990600"/>
                <a:gd name="connsiteY26" fmla="*/ 276225 h 866775"/>
                <a:gd name="connsiteX27" fmla="*/ 892969 w 990600"/>
                <a:gd name="connsiteY27" fmla="*/ 250032 h 866775"/>
                <a:gd name="connsiteX28" fmla="*/ 852488 w 990600"/>
                <a:gd name="connsiteY28" fmla="*/ 326232 h 866775"/>
                <a:gd name="connsiteX29" fmla="*/ 797719 w 990600"/>
                <a:gd name="connsiteY29" fmla="*/ 397669 h 866775"/>
                <a:gd name="connsiteX30" fmla="*/ 785813 w 990600"/>
                <a:gd name="connsiteY30" fmla="*/ 473869 h 866775"/>
                <a:gd name="connsiteX31" fmla="*/ 747713 w 990600"/>
                <a:gd name="connsiteY31" fmla="*/ 547688 h 866775"/>
                <a:gd name="connsiteX32" fmla="*/ 695325 w 990600"/>
                <a:gd name="connsiteY32" fmla="*/ 602457 h 866775"/>
                <a:gd name="connsiteX33" fmla="*/ 590550 w 990600"/>
                <a:gd name="connsiteY33" fmla="*/ 664369 h 866775"/>
                <a:gd name="connsiteX34" fmla="*/ 747713 w 990600"/>
                <a:gd name="connsiteY34" fmla="*/ 614363 h 866775"/>
                <a:gd name="connsiteX35" fmla="*/ 847725 w 990600"/>
                <a:gd name="connsiteY35" fmla="*/ 628650 h 866775"/>
                <a:gd name="connsiteX36" fmla="*/ 990600 w 990600"/>
                <a:gd name="connsiteY36" fmla="*/ 628650 h 866775"/>
                <a:gd name="connsiteX37" fmla="*/ 835819 w 990600"/>
                <a:gd name="connsiteY37" fmla="*/ 695325 h 866775"/>
                <a:gd name="connsiteX38" fmla="*/ 759619 w 990600"/>
                <a:gd name="connsiteY38" fmla="*/ 750094 h 866775"/>
                <a:gd name="connsiteX39" fmla="*/ 683419 w 990600"/>
                <a:gd name="connsiteY39" fmla="*/ 766763 h 866775"/>
                <a:gd name="connsiteX40" fmla="*/ 640557 w 990600"/>
                <a:gd name="connsiteY40" fmla="*/ 766763 h 866775"/>
                <a:gd name="connsiteX41" fmla="*/ 704850 w 990600"/>
                <a:gd name="connsiteY41" fmla="*/ 809625 h 866775"/>
                <a:gd name="connsiteX42" fmla="*/ 750094 w 990600"/>
                <a:gd name="connsiteY42" fmla="*/ 866775 h 866775"/>
                <a:gd name="connsiteX43" fmla="*/ 661988 w 990600"/>
                <a:gd name="connsiteY43" fmla="*/ 838200 h 866775"/>
                <a:gd name="connsiteX44" fmla="*/ 607219 w 990600"/>
                <a:gd name="connsiteY44" fmla="*/ 838200 h 866775"/>
                <a:gd name="connsiteX45" fmla="*/ 545307 w 990600"/>
                <a:gd name="connsiteY45" fmla="*/ 800100 h 866775"/>
                <a:gd name="connsiteX46" fmla="*/ 478632 w 990600"/>
                <a:gd name="connsiteY46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500063 w 990600"/>
                <a:gd name="connsiteY25" fmla="*/ 176213 h 866775"/>
                <a:gd name="connsiteX26" fmla="*/ 892969 w 990600"/>
                <a:gd name="connsiteY26" fmla="*/ 250032 h 866775"/>
                <a:gd name="connsiteX27" fmla="*/ 852488 w 990600"/>
                <a:gd name="connsiteY27" fmla="*/ 326232 h 866775"/>
                <a:gd name="connsiteX28" fmla="*/ 797719 w 990600"/>
                <a:gd name="connsiteY28" fmla="*/ 397669 h 866775"/>
                <a:gd name="connsiteX29" fmla="*/ 785813 w 990600"/>
                <a:gd name="connsiteY29" fmla="*/ 473869 h 866775"/>
                <a:gd name="connsiteX30" fmla="*/ 747713 w 990600"/>
                <a:gd name="connsiteY30" fmla="*/ 547688 h 866775"/>
                <a:gd name="connsiteX31" fmla="*/ 695325 w 990600"/>
                <a:gd name="connsiteY31" fmla="*/ 602457 h 866775"/>
                <a:gd name="connsiteX32" fmla="*/ 590550 w 990600"/>
                <a:gd name="connsiteY32" fmla="*/ 664369 h 866775"/>
                <a:gd name="connsiteX33" fmla="*/ 747713 w 990600"/>
                <a:gd name="connsiteY33" fmla="*/ 614363 h 866775"/>
                <a:gd name="connsiteX34" fmla="*/ 847725 w 990600"/>
                <a:gd name="connsiteY34" fmla="*/ 628650 h 866775"/>
                <a:gd name="connsiteX35" fmla="*/ 990600 w 990600"/>
                <a:gd name="connsiteY35" fmla="*/ 628650 h 866775"/>
                <a:gd name="connsiteX36" fmla="*/ 835819 w 990600"/>
                <a:gd name="connsiteY36" fmla="*/ 695325 h 866775"/>
                <a:gd name="connsiteX37" fmla="*/ 759619 w 990600"/>
                <a:gd name="connsiteY37" fmla="*/ 750094 h 866775"/>
                <a:gd name="connsiteX38" fmla="*/ 683419 w 990600"/>
                <a:gd name="connsiteY38" fmla="*/ 766763 h 866775"/>
                <a:gd name="connsiteX39" fmla="*/ 640557 w 990600"/>
                <a:gd name="connsiteY39" fmla="*/ 766763 h 866775"/>
                <a:gd name="connsiteX40" fmla="*/ 704850 w 990600"/>
                <a:gd name="connsiteY40" fmla="*/ 809625 h 866775"/>
                <a:gd name="connsiteX41" fmla="*/ 750094 w 990600"/>
                <a:gd name="connsiteY41" fmla="*/ 866775 h 866775"/>
                <a:gd name="connsiteX42" fmla="*/ 661988 w 990600"/>
                <a:gd name="connsiteY42" fmla="*/ 838200 h 866775"/>
                <a:gd name="connsiteX43" fmla="*/ 607219 w 990600"/>
                <a:gd name="connsiteY43" fmla="*/ 838200 h 866775"/>
                <a:gd name="connsiteX44" fmla="*/ 545307 w 990600"/>
                <a:gd name="connsiteY44" fmla="*/ 800100 h 866775"/>
                <a:gd name="connsiteX45" fmla="*/ 478632 w 990600"/>
                <a:gd name="connsiteY45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497682 w 990600"/>
                <a:gd name="connsiteY24" fmla="*/ 90488 h 866775"/>
                <a:gd name="connsiteX25" fmla="*/ 892969 w 990600"/>
                <a:gd name="connsiteY25" fmla="*/ 250032 h 866775"/>
                <a:gd name="connsiteX26" fmla="*/ 852488 w 990600"/>
                <a:gd name="connsiteY26" fmla="*/ 326232 h 866775"/>
                <a:gd name="connsiteX27" fmla="*/ 797719 w 990600"/>
                <a:gd name="connsiteY27" fmla="*/ 397669 h 866775"/>
                <a:gd name="connsiteX28" fmla="*/ 785813 w 990600"/>
                <a:gd name="connsiteY28" fmla="*/ 473869 h 866775"/>
                <a:gd name="connsiteX29" fmla="*/ 747713 w 990600"/>
                <a:gd name="connsiteY29" fmla="*/ 547688 h 866775"/>
                <a:gd name="connsiteX30" fmla="*/ 695325 w 990600"/>
                <a:gd name="connsiteY30" fmla="*/ 602457 h 866775"/>
                <a:gd name="connsiteX31" fmla="*/ 590550 w 990600"/>
                <a:gd name="connsiteY31" fmla="*/ 664369 h 866775"/>
                <a:gd name="connsiteX32" fmla="*/ 747713 w 990600"/>
                <a:gd name="connsiteY32" fmla="*/ 614363 h 866775"/>
                <a:gd name="connsiteX33" fmla="*/ 847725 w 990600"/>
                <a:gd name="connsiteY33" fmla="*/ 628650 h 866775"/>
                <a:gd name="connsiteX34" fmla="*/ 990600 w 990600"/>
                <a:gd name="connsiteY34" fmla="*/ 628650 h 866775"/>
                <a:gd name="connsiteX35" fmla="*/ 835819 w 990600"/>
                <a:gd name="connsiteY35" fmla="*/ 695325 h 866775"/>
                <a:gd name="connsiteX36" fmla="*/ 759619 w 990600"/>
                <a:gd name="connsiteY36" fmla="*/ 750094 h 866775"/>
                <a:gd name="connsiteX37" fmla="*/ 683419 w 990600"/>
                <a:gd name="connsiteY37" fmla="*/ 766763 h 866775"/>
                <a:gd name="connsiteX38" fmla="*/ 640557 w 990600"/>
                <a:gd name="connsiteY38" fmla="*/ 766763 h 866775"/>
                <a:gd name="connsiteX39" fmla="*/ 704850 w 990600"/>
                <a:gd name="connsiteY39" fmla="*/ 809625 h 866775"/>
                <a:gd name="connsiteX40" fmla="*/ 750094 w 990600"/>
                <a:gd name="connsiteY40" fmla="*/ 866775 h 866775"/>
                <a:gd name="connsiteX41" fmla="*/ 661988 w 990600"/>
                <a:gd name="connsiteY41" fmla="*/ 838200 h 866775"/>
                <a:gd name="connsiteX42" fmla="*/ 607219 w 990600"/>
                <a:gd name="connsiteY42" fmla="*/ 838200 h 866775"/>
                <a:gd name="connsiteX43" fmla="*/ 545307 w 990600"/>
                <a:gd name="connsiteY43" fmla="*/ 800100 h 866775"/>
                <a:gd name="connsiteX44" fmla="*/ 478632 w 990600"/>
                <a:gd name="connsiteY44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797719 w 990600"/>
                <a:gd name="connsiteY26" fmla="*/ 397669 h 866775"/>
                <a:gd name="connsiteX27" fmla="*/ 785813 w 990600"/>
                <a:gd name="connsiteY27" fmla="*/ 473869 h 866775"/>
                <a:gd name="connsiteX28" fmla="*/ 747713 w 990600"/>
                <a:gd name="connsiteY28" fmla="*/ 547688 h 866775"/>
                <a:gd name="connsiteX29" fmla="*/ 695325 w 990600"/>
                <a:gd name="connsiteY29" fmla="*/ 602457 h 866775"/>
                <a:gd name="connsiteX30" fmla="*/ 590550 w 990600"/>
                <a:gd name="connsiteY30" fmla="*/ 664369 h 866775"/>
                <a:gd name="connsiteX31" fmla="*/ 747713 w 990600"/>
                <a:gd name="connsiteY31" fmla="*/ 614363 h 866775"/>
                <a:gd name="connsiteX32" fmla="*/ 847725 w 990600"/>
                <a:gd name="connsiteY32" fmla="*/ 628650 h 866775"/>
                <a:gd name="connsiteX33" fmla="*/ 990600 w 990600"/>
                <a:gd name="connsiteY33" fmla="*/ 628650 h 866775"/>
                <a:gd name="connsiteX34" fmla="*/ 835819 w 990600"/>
                <a:gd name="connsiteY34" fmla="*/ 695325 h 866775"/>
                <a:gd name="connsiteX35" fmla="*/ 759619 w 990600"/>
                <a:gd name="connsiteY35" fmla="*/ 750094 h 866775"/>
                <a:gd name="connsiteX36" fmla="*/ 683419 w 990600"/>
                <a:gd name="connsiteY36" fmla="*/ 766763 h 866775"/>
                <a:gd name="connsiteX37" fmla="*/ 640557 w 990600"/>
                <a:gd name="connsiteY37" fmla="*/ 766763 h 866775"/>
                <a:gd name="connsiteX38" fmla="*/ 704850 w 990600"/>
                <a:gd name="connsiteY38" fmla="*/ 809625 h 866775"/>
                <a:gd name="connsiteX39" fmla="*/ 750094 w 990600"/>
                <a:gd name="connsiteY39" fmla="*/ 866775 h 866775"/>
                <a:gd name="connsiteX40" fmla="*/ 661988 w 990600"/>
                <a:gd name="connsiteY40" fmla="*/ 838200 h 866775"/>
                <a:gd name="connsiteX41" fmla="*/ 607219 w 990600"/>
                <a:gd name="connsiteY41" fmla="*/ 838200 h 866775"/>
                <a:gd name="connsiteX42" fmla="*/ 545307 w 990600"/>
                <a:gd name="connsiteY42" fmla="*/ 800100 h 866775"/>
                <a:gd name="connsiteX43" fmla="*/ 478632 w 990600"/>
                <a:gd name="connsiteY43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797719 w 990600"/>
                <a:gd name="connsiteY26" fmla="*/ 397669 h 866775"/>
                <a:gd name="connsiteX27" fmla="*/ 785813 w 990600"/>
                <a:gd name="connsiteY27" fmla="*/ 473869 h 866775"/>
                <a:gd name="connsiteX28" fmla="*/ 747713 w 990600"/>
                <a:gd name="connsiteY28" fmla="*/ 547688 h 866775"/>
                <a:gd name="connsiteX29" fmla="*/ 695325 w 990600"/>
                <a:gd name="connsiteY29" fmla="*/ 602457 h 866775"/>
                <a:gd name="connsiteX30" fmla="*/ 747713 w 990600"/>
                <a:gd name="connsiteY30" fmla="*/ 614363 h 866775"/>
                <a:gd name="connsiteX31" fmla="*/ 847725 w 990600"/>
                <a:gd name="connsiteY31" fmla="*/ 628650 h 866775"/>
                <a:gd name="connsiteX32" fmla="*/ 990600 w 990600"/>
                <a:gd name="connsiteY32" fmla="*/ 628650 h 866775"/>
                <a:gd name="connsiteX33" fmla="*/ 835819 w 990600"/>
                <a:gd name="connsiteY33" fmla="*/ 695325 h 866775"/>
                <a:gd name="connsiteX34" fmla="*/ 759619 w 990600"/>
                <a:gd name="connsiteY34" fmla="*/ 750094 h 866775"/>
                <a:gd name="connsiteX35" fmla="*/ 683419 w 990600"/>
                <a:gd name="connsiteY35" fmla="*/ 766763 h 866775"/>
                <a:gd name="connsiteX36" fmla="*/ 640557 w 990600"/>
                <a:gd name="connsiteY36" fmla="*/ 766763 h 866775"/>
                <a:gd name="connsiteX37" fmla="*/ 704850 w 990600"/>
                <a:gd name="connsiteY37" fmla="*/ 809625 h 866775"/>
                <a:gd name="connsiteX38" fmla="*/ 750094 w 990600"/>
                <a:gd name="connsiteY38" fmla="*/ 866775 h 866775"/>
                <a:gd name="connsiteX39" fmla="*/ 661988 w 990600"/>
                <a:gd name="connsiteY39" fmla="*/ 838200 h 866775"/>
                <a:gd name="connsiteX40" fmla="*/ 607219 w 990600"/>
                <a:gd name="connsiteY40" fmla="*/ 838200 h 866775"/>
                <a:gd name="connsiteX41" fmla="*/ 545307 w 990600"/>
                <a:gd name="connsiteY41" fmla="*/ 800100 h 866775"/>
                <a:gd name="connsiteX42" fmla="*/ 478632 w 990600"/>
                <a:gd name="connsiteY42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797719 w 990600"/>
                <a:gd name="connsiteY26" fmla="*/ 397669 h 866775"/>
                <a:gd name="connsiteX27" fmla="*/ 785813 w 990600"/>
                <a:gd name="connsiteY27" fmla="*/ 473869 h 866775"/>
                <a:gd name="connsiteX28" fmla="*/ 747713 w 990600"/>
                <a:gd name="connsiteY28" fmla="*/ 547688 h 866775"/>
                <a:gd name="connsiteX29" fmla="*/ 695325 w 990600"/>
                <a:gd name="connsiteY29" fmla="*/ 602457 h 866775"/>
                <a:gd name="connsiteX30" fmla="*/ 847725 w 990600"/>
                <a:gd name="connsiteY30" fmla="*/ 628650 h 866775"/>
                <a:gd name="connsiteX31" fmla="*/ 990600 w 990600"/>
                <a:gd name="connsiteY31" fmla="*/ 628650 h 866775"/>
                <a:gd name="connsiteX32" fmla="*/ 835819 w 990600"/>
                <a:gd name="connsiteY32" fmla="*/ 695325 h 866775"/>
                <a:gd name="connsiteX33" fmla="*/ 759619 w 990600"/>
                <a:gd name="connsiteY33" fmla="*/ 750094 h 866775"/>
                <a:gd name="connsiteX34" fmla="*/ 683419 w 990600"/>
                <a:gd name="connsiteY34" fmla="*/ 766763 h 866775"/>
                <a:gd name="connsiteX35" fmla="*/ 640557 w 990600"/>
                <a:gd name="connsiteY35" fmla="*/ 766763 h 866775"/>
                <a:gd name="connsiteX36" fmla="*/ 704850 w 990600"/>
                <a:gd name="connsiteY36" fmla="*/ 809625 h 866775"/>
                <a:gd name="connsiteX37" fmla="*/ 750094 w 990600"/>
                <a:gd name="connsiteY37" fmla="*/ 866775 h 866775"/>
                <a:gd name="connsiteX38" fmla="*/ 661988 w 990600"/>
                <a:gd name="connsiteY38" fmla="*/ 838200 h 866775"/>
                <a:gd name="connsiteX39" fmla="*/ 607219 w 990600"/>
                <a:gd name="connsiteY39" fmla="*/ 838200 h 866775"/>
                <a:gd name="connsiteX40" fmla="*/ 545307 w 990600"/>
                <a:gd name="connsiteY40" fmla="*/ 800100 h 866775"/>
                <a:gd name="connsiteX41" fmla="*/ 478632 w 990600"/>
                <a:gd name="connsiteY41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797719 w 990600"/>
                <a:gd name="connsiteY26" fmla="*/ 397669 h 866775"/>
                <a:gd name="connsiteX27" fmla="*/ 785813 w 990600"/>
                <a:gd name="connsiteY27" fmla="*/ 473869 h 866775"/>
                <a:gd name="connsiteX28" fmla="*/ 747713 w 990600"/>
                <a:gd name="connsiteY28" fmla="*/ 547688 h 866775"/>
                <a:gd name="connsiteX29" fmla="*/ 695325 w 990600"/>
                <a:gd name="connsiteY29" fmla="*/ 602457 h 866775"/>
                <a:gd name="connsiteX30" fmla="*/ 990600 w 990600"/>
                <a:gd name="connsiteY30" fmla="*/ 628650 h 866775"/>
                <a:gd name="connsiteX31" fmla="*/ 835819 w 990600"/>
                <a:gd name="connsiteY31" fmla="*/ 695325 h 866775"/>
                <a:gd name="connsiteX32" fmla="*/ 759619 w 990600"/>
                <a:gd name="connsiteY32" fmla="*/ 750094 h 866775"/>
                <a:gd name="connsiteX33" fmla="*/ 683419 w 990600"/>
                <a:gd name="connsiteY33" fmla="*/ 766763 h 866775"/>
                <a:gd name="connsiteX34" fmla="*/ 640557 w 990600"/>
                <a:gd name="connsiteY34" fmla="*/ 766763 h 866775"/>
                <a:gd name="connsiteX35" fmla="*/ 704850 w 990600"/>
                <a:gd name="connsiteY35" fmla="*/ 809625 h 866775"/>
                <a:gd name="connsiteX36" fmla="*/ 750094 w 990600"/>
                <a:gd name="connsiteY36" fmla="*/ 866775 h 866775"/>
                <a:gd name="connsiteX37" fmla="*/ 661988 w 990600"/>
                <a:gd name="connsiteY37" fmla="*/ 838200 h 866775"/>
                <a:gd name="connsiteX38" fmla="*/ 607219 w 990600"/>
                <a:gd name="connsiteY38" fmla="*/ 838200 h 866775"/>
                <a:gd name="connsiteX39" fmla="*/ 545307 w 990600"/>
                <a:gd name="connsiteY39" fmla="*/ 800100 h 866775"/>
                <a:gd name="connsiteX40" fmla="*/ 478632 w 990600"/>
                <a:gd name="connsiteY40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797719 w 990600"/>
                <a:gd name="connsiteY26" fmla="*/ 397669 h 866775"/>
                <a:gd name="connsiteX27" fmla="*/ 785813 w 990600"/>
                <a:gd name="connsiteY27" fmla="*/ 473869 h 866775"/>
                <a:gd name="connsiteX28" fmla="*/ 747713 w 990600"/>
                <a:gd name="connsiteY28" fmla="*/ 547688 h 866775"/>
                <a:gd name="connsiteX29" fmla="*/ 990600 w 990600"/>
                <a:gd name="connsiteY29" fmla="*/ 628650 h 866775"/>
                <a:gd name="connsiteX30" fmla="*/ 835819 w 990600"/>
                <a:gd name="connsiteY30" fmla="*/ 695325 h 866775"/>
                <a:gd name="connsiteX31" fmla="*/ 759619 w 990600"/>
                <a:gd name="connsiteY31" fmla="*/ 750094 h 866775"/>
                <a:gd name="connsiteX32" fmla="*/ 683419 w 990600"/>
                <a:gd name="connsiteY32" fmla="*/ 766763 h 866775"/>
                <a:gd name="connsiteX33" fmla="*/ 640557 w 990600"/>
                <a:gd name="connsiteY33" fmla="*/ 766763 h 866775"/>
                <a:gd name="connsiteX34" fmla="*/ 704850 w 990600"/>
                <a:gd name="connsiteY34" fmla="*/ 809625 h 866775"/>
                <a:gd name="connsiteX35" fmla="*/ 750094 w 990600"/>
                <a:gd name="connsiteY35" fmla="*/ 866775 h 866775"/>
                <a:gd name="connsiteX36" fmla="*/ 661988 w 990600"/>
                <a:gd name="connsiteY36" fmla="*/ 838200 h 866775"/>
                <a:gd name="connsiteX37" fmla="*/ 607219 w 990600"/>
                <a:gd name="connsiteY37" fmla="*/ 838200 h 866775"/>
                <a:gd name="connsiteX38" fmla="*/ 545307 w 990600"/>
                <a:gd name="connsiteY38" fmla="*/ 800100 h 866775"/>
                <a:gd name="connsiteX39" fmla="*/ 478632 w 990600"/>
                <a:gd name="connsiteY39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797719 w 990600"/>
                <a:gd name="connsiteY26" fmla="*/ 397669 h 866775"/>
                <a:gd name="connsiteX27" fmla="*/ 785813 w 990600"/>
                <a:gd name="connsiteY27" fmla="*/ 473869 h 866775"/>
                <a:gd name="connsiteX28" fmla="*/ 990600 w 990600"/>
                <a:gd name="connsiteY28" fmla="*/ 628650 h 866775"/>
                <a:gd name="connsiteX29" fmla="*/ 835819 w 990600"/>
                <a:gd name="connsiteY29" fmla="*/ 695325 h 866775"/>
                <a:gd name="connsiteX30" fmla="*/ 759619 w 990600"/>
                <a:gd name="connsiteY30" fmla="*/ 750094 h 866775"/>
                <a:gd name="connsiteX31" fmla="*/ 683419 w 990600"/>
                <a:gd name="connsiteY31" fmla="*/ 766763 h 866775"/>
                <a:gd name="connsiteX32" fmla="*/ 640557 w 990600"/>
                <a:gd name="connsiteY32" fmla="*/ 766763 h 866775"/>
                <a:gd name="connsiteX33" fmla="*/ 704850 w 990600"/>
                <a:gd name="connsiteY33" fmla="*/ 809625 h 866775"/>
                <a:gd name="connsiteX34" fmla="*/ 750094 w 990600"/>
                <a:gd name="connsiteY34" fmla="*/ 866775 h 866775"/>
                <a:gd name="connsiteX35" fmla="*/ 661988 w 990600"/>
                <a:gd name="connsiteY35" fmla="*/ 838200 h 866775"/>
                <a:gd name="connsiteX36" fmla="*/ 607219 w 990600"/>
                <a:gd name="connsiteY36" fmla="*/ 838200 h 866775"/>
                <a:gd name="connsiteX37" fmla="*/ 545307 w 990600"/>
                <a:gd name="connsiteY37" fmla="*/ 800100 h 866775"/>
                <a:gd name="connsiteX38" fmla="*/ 478632 w 990600"/>
                <a:gd name="connsiteY38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797719 w 990600"/>
                <a:gd name="connsiteY26" fmla="*/ 397669 h 866775"/>
                <a:gd name="connsiteX27" fmla="*/ 990600 w 990600"/>
                <a:gd name="connsiteY27" fmla="*/ 628650 h 866775"/>
                <a:gd name="connsiteX28" fmla="*/ 835819 w 990600"/>
                <a:gd name="connsiteY28" fmla="*/ 695325 h 866775"/>
                <a:gd name="connsiteX29" fmla="*/ 759619 w 990600"/>
                <a:gd name="connsiteY29" fmla="*/ 750094 h 866775"/>
                <a:gd name="connsiteX30" fmla="*/ 683419 w 990600"/>
                <a:gd name="connsiteY30" fmla="*/ 766763 h 866775"/>
                <a:gd name="connsiteX31" fmla="*/ 640557 w 990600"/>
                <a:gd name="connsiteY31" fmla="*/ 766763 h 866775"/>
                <a:gd name="connsiteX32" fmla="*/ 704850 w 990600"/>
                <a:gd name="connsiteY32" fmla="*/ 809625 h 866775"/>
                <a:gd name="connsiteX33" fmla="*/ 750094 w 990600"/>
                <a:gd name="connsiteY33" fmla="*/ 866775 h 866775"/>
                <a:gd name="connsiteX34" fmla="*/ 661988 w 990600"/>
                <a:gd name="connsiteY34" fmla="*/ 838200 h 866775"/>
                <a:gd name="connsiteX35" fmla="*/ 607219 w 990600"/>
                <a:gd name="connsiteY35" fmla="*/ 838200 h 866775"/>
                <a:gd name="connsiteX36" fmla="*/ 545307 w 990600"/>
                <a:gd name="connsiteY36" fmla="*/ 800100 h 866775"/>
                <a:gd name="connsiteX37" fmla="*/ 478632 w 990600"/>
                <a:gd name="connsiteY37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852488 w 990600"/>
                <a:gd name="connsiteY25" fmla="*/ 326232 h 866775"/>
                <a:gd name="connsiteX26" fmla="*/ 990600 w 990600"/>
                <a:gd name="connsiteY26" fmla="*/ 628650 h 866775"/>
                <a:gd name="connsiteX27" fmla="*/ 835819 w 990600"/>
                <a:gd name="connsiteY27" fmla="*/ 695325 h 866775"/>
                <a:gd name="connsiteX28" fmla="*/ 759619 w 990600"/>
                <a:gd name="connsiteY28" fmla="*/ 750094 h 866775"/>
                <a:gd name="connsiteX29" fmla="*/ 683419 w 990600"/>
                <a:gd name="connsiteY29" fmla="*/ 766763 h 866775"/>
                <a:gd name="connsiteX30" fmla="*/ 640557 w 990600"/>
                <a:gd name="connsiteY30" fmla="*/ 766763 h 866775"/>
                <a:gd name="connsiteX31" fmla="*/ 704850 w 990600"/>
                <a:gd name="connsiteY31" fmla="*/ 809625 h 866775"/>
                <a:gd name="connsiteX32" fmla="*/ 750094 w 990600"/>
                <a:gd name="connsiteY32" fmla="*/ 866775 h 866775"/>
                <a:gd name="connsiteX33" fmla="*/ 661988 w 990600"/>
                <a:gd name="connsiteY33" fmla="*/ 838200 h 866775"/>
                <a:gd name="connsiteX34" fmla="*/ 607219 w 990600"/>
                <a:gd name="connsiteY34" fmla="*/ 838200 h 866775"/>
                <a:gd name="connsiteX35" fmla="*/ 545307 w 990600"/>
                <a:gd name="connsiteY35" fmla="*/ 800100 h 866775"/>
                <a:gd name="connsiteX36" fmla="*/ 478632 w 990600"/>
                <a:gd name="connsiteY36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835819 w 990600"/>
                <a:gd name="connsiteY26" fmla="*/ 695325 h 866775"/>
                <a:gd name="connsiteX27" fmla="*/ 759619 w 990600"/>
                <a:gd name="connsiteY27" fmla="*/ 750094 h 866775"/>
                <a:gd name="connsiteX28" fmla="*/ 683419 w 990600"/>
                <a:gd name="connsiteY28" fmla="*/ 766763 h 866775"/>
                <a:gd name="connsiteX29" fmla="*/ 640557 w 990600"/>
                <a:gd name="connsiteY29" fmla="*/ 766763 h 866775"/>
                <a:gd name="connsiteX30" fmla="*/ 704850 w 990600"/>
                <a:gd name="connsiteY30" fmla="*/ 809625 h 866775"/>
                <a:gd name="connsiteX31" fmla="*/ 750094 w 990600"/>
                <a:gd name="connsiteY31" fmla="*/ 866775 h 866775"/>
                <a:gd name="connsiteX32" fmla="*/ 661988 w 990600"/>
                <a:gd name="connsiteY32" fmla="*/ 838200 h 866775"/>
                <a:gd name="connsiteX33" fmla="*/ 607219 w 990600"/>
                <a:gd name="connsiteY33" fmla="*/ 838200 h 866775"/>
                <a:gd name="connsiteX34" fmla="*/ 545307 w 990600"/>
                <a:gd name="connsiteY34" fmla="*/ 800100 h 866775"/>
                <a:gd name="connsiteX35" fmla="*/ 478632 w 990600"/>
                <a:gd name="connsiteY35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835819 w 990600"/>
                <a:gd name="connsiteY26" fmla="*/ 695325 h 866775"/>
                <a:gd name="connsiteX27" fmla="*/ 759619 w 990600"/>
                <a:gd name="connsiteY27" fmla="*/ 750094 h 866775"/>
                <a:gd name="connsiteX28" fmla="*/ 683419 w 990600"/>
                <a:gd name="connsiteY28" fmla="*/ 766763 h 866775"/>
                <a:gd name="connsiteX29" fmla="*/ 640557 w 990600"/>
                <a:gd name="connsiteY29" fmla="*/ 766763 h 866775"/>
                <a:gd name="connsiteX30" fmla="*/ 750094 w 990600"/>
                <a:gd name="connsiteY30" fmla="*/ 866775 h 866775"/>
                <a:gd name="connsiteX31" fmla="*/ 661988 w 990600"/>
                <a:gd name="connsiteY31" fmla="*/ 838200 h 866775"/>
                <a:gd name="connsiteX32" fmla="*/ 607219 w 990600"/>
                <a:gd name="connsiteY32" fmla="*/ 838200 h 866775"/>
                <a:gd name="connsiteX33" fmla="*/ 545307 w 990600"/>
                <a:gd name="connsiteY33" fmla="*/ 800100 h 866775"/>
                <a:gd name="connsiteX34" fmla="*/ 478632 w 990600"/>
                <a:gd name="connsiteY34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835819 w 990600"/>
                <a:gd name="connsiteY26" fmla="*/ 695325 h 866775"/>
                <a:gd name="connsiteX27" fmla="*/ 759619 w 990600"/>
                <a:gd name="connsiteY27" fmla="*/ 750094 h 866775"/>
                <a:gd name="connsiteX28" fmla="*/ 683419 w 990600"/>
                <a:gd name="connsiteY28" fmla="*/ 766763 h 866775"/>
                <a:gd name="connsiteX29" fmla="*/ 750094 w 990600"/>
                <a:gd name="connsiteY29" fmla="*/ 866775 h 866775"/>
                <a:gd name="connsiteX30" fmla="*/ 661988 w 990600"/>
                <a:gd name="connsiteY30" fmla="*/ 838200 h 866775"/>
                <a:gd name="connsiteX31" fmla="*/ 607219 w 990600"/>
                <a:gd name="connsiteY31" fmla="*/ 838200 h 866775"/>
                <a:gd name="connsiteX32" fmla="*/ 545307 w 990600"/>
                <a:gd name="connsiteY32" fmla="*/ 800100 h 866775"/>
                <a:gd name="connsiteX33" fmla="*/ 478632 w 990600"/>
                <a:gd name="connsiteY33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835819 w 990600"/>
                <a:gd name="connsiteY26" fmla="*/ 695325 h 866775"/>
                <a:gd name="connsiteX27" fmla="*/ 759619 w 990600"/>
                <a:gd name="connsiteY27" fmla="*/ 750094 h 866775"/>
                <a:gd name="connsiteX28" fmla="*/ 750094 w 990600"/>
                <a:gd name="connsiteY28" fmla="*/ 866775 h 866775"/>
                <a:gd name="connsiteX29" fmla="*/ 661988 w 990600"/>
                <a:gd name="connsiteY29" fmla="*/ 838200 h 866775"/>
                <a:gd name="connsiteX30" fmla="*/ 607219 w 990600"/>
                <a:gd name="connsiteY30" fmla="*/ 838200 h 866775"/>
                <a:gd name="connsiteX31" fmla="*/ 545307 w 990600"/>
                <a:gd name="connsiteY31" fmla="*/ 800100 h 866775"/>
                <a:gd name="connsiteX32" fmla="*/ 478632 w 990600"/>
                <a:gd name="connsiteY32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835819 w 990600"/>
                <a:gd name="connsiteY26" fmla="*/ 695325 h 866775"/>
                <a:gd name="connsiteX27" fmla="*/ 750094 w 990600"/>
                <a:gd name="connsiteY27" fmla="*/ 866775 h 866775"/>
                <a:gd name="connsiteX28" fmla="*/ 661988 w 990600"/>
                <a:gd name="connsiteY28" fmla="*/ 838200 h 866775"/>
                <a:gd name="connsiteX29" fmla="*/ 607219 w 990600"/>
                <a:gd name="connsiteY29" fmla="*/ 838200 h 866775"/>
                <a:gd name="connsiteX30" fmla="*/ 545307 w 990600"/>
                <a:gd name="connsiteY30" fmla="*/ 800100 h 866775"/>
                <a:gd name="connsiteX31" fmla="*/ 478632 w 990600"/>
                <a:gd name="connsiteY31" fmla="*/ 745332 h 866775"/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750094 w 990600"/>
                <a:gd name="connsiteY26" fmla="*/ 866775 h 866775"/>
                <a:gd name="connsiteX27" fmla="*/ 661988 w 990600"/>
                <a:gd name="connsiteY27" fmla="*/ 838200 h 866775"/>
                <a:gd name="connsiteX28" fmla="*/ 607219 w 990600"/>
                <a:gd name="connsiteY28" fmla="*/ 838200 h 866775"/>
                <a:gd name="connsiteX29" fmla="*/ 545307 w 990600"/>
                <a:gd name="connsiteY29" fmla="*/ 800100 h 866775"/>
                <a:gd name="connsiteX30" fmla="*/ 478632 w 990600"/>
                <a:gd name="connsiteY30" fmla="*/ 745332 h 866775"/>
                <a:gd name="connsiteX0" fmla="*/ 545307 w 990600"/>
                <a:gd name="connsiteY0" fmla="*/ 800100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750094 w 990600"/>
                <a:gd name="connsiteY26" fmla="*/ 866775 h 866775"/>
                <a:gd name="connsiteX27" fmla="*/ 661988 w 990600"/>
                <a:gd name="connsiteY27" fmla="*/ 838200 h 866775"/>
                <a:gd name="connsiteX28" fmla="*/ 607219 w 990600"/>
                <a:gd name="connsiteY28" fmla="*/ 838200 h 866775"/>
                <a:gd name="connsiteX29" fmla="*/ 545307 w 990600"/>
                <a:gd name="connsiteY29" fmla="*/ 800100 h 866775"/>
                <a:gd name="connsiteX0" fmla="*/ 607219 w 990600"/>
                <a:gd name="connsiteY0" fmla="*/ 838200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750094 w 990600"/>
                <a:gd name="connsiteY26" fmla="*/ 866775 h 866775"/>
                <a:gd name="connsiteX27" fmla="*/ 661988 w 990600"/>
                <a:gd name="connsiteY27" fmla="*/ 838200 h 866775"/>
                <a:gd name="connsiteX28" fmla="*/ 607219 w 990600"/>
                <a:gd name="connsiteY28" fmla="*/ 838200 h 866775"/>
                <a:gd name="connsiteX0" fmla="*/ 661988 w 990600"/>
                <a:gd name="connsiteY0" fmla="*/ 838200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750094 w 990600"/>
                <a:gd name="connsiteY26" fmla="*/ 866775 h 866775"/>
                <a:gd name="connsiteX27" fmla="*/ 661988 w 990600"/>
                <a:gd name="connsiteY27" fmla="*/ 838200 h 866775"/>
                <a:gd name="connsiteX0" fmla="*/ 750094 w 990600"/>
                <a:gd name="connsiteY0" fmla="*/ 866775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490538 w 990600"/>
                <a:gd name="connsiteY23" fmla="*/ 0 h 866775"/>
                <a:gd name="connsiteX24" fmla="*/ 892969 w 990600"/>
                <a:gd name="connsiteY24" fmla="*/ 250032 h 866775"/>
                <a:gd name="connsiteX25" fmla="*/ 990600 w 990600"/>
                <a:gd name="connsiteY25" fmla="*/ 628650 h 866775"/>
                <a:gd name="connsiteX26" fmla="*/ 750094 w 990600"/>
                <a:gd name="connsiteY26" fmla="*/ 866775 h 866775"/>
                <a:gd name="connsiteX0" fmla="*/ 750094 w 990600"/>
                <a:gd name="connsiteY0" fmla="*/ 866775 h 866775"/>
                <a:gd name="connsiteX1" fmla="*/ 364332 w 990600"/>
                <a:gd name="connsiteY1" fmla="*/ 816769 h 866775"/>
                <a:gd name="connsiteX2" fmla="*/ 309563 w 990600"/>
                <a:gd name="connsiteY2" fmla="*/ 833438 h 866775"/>
                <a:gd name="connsiteX3" fmla="*/ 259557 w 990600"/>
                <a:gd name="connsiteY3" fmla="*/ 842963 h 866775"/>
                <a:gd name="connsiteX4" fmla="*/ 207169 w 990600"/>
                <a:gd name="connsiteY4" fmla="*/ 847725 h 866775"/>
                <a:gd name="connsiteX5" fmla="*/ 259557 w 990600"/>
                <a:gd name="connsiteY5" fmla="*/ 804863 h 866775"/>
                <a:gd name="connsiteX6" fmla="*/ 288132 w 990600"/>
                <a:gd name="connsiteY6" fmla="*/ 778669 h 866775"/>
                <a:gd name="connsiteX7" fmla="*/ 319088 w 990600"/>
                <a:gd name="connsiteY7" fmla="*/ 745332 h 866775"/>
                <a:gd name="connsiteX8" fmla="*/ 230982 w 990600"/>
                <a:gd name="connsiteY8" fmla="*/ 738188 h 866775"/>
                <a:gd name="connsiteX9" fmla="*/ 178594 w 990600"/>
                <a:gd name="connsiteY9" fmla="*/ 716757 h 866775"/>
                <a:gd name="connsiteX10" fmla="*/ 130969 w 990600"/>
                <a:gd name="connsiteY10" fmla="*/ 676275 h 866775"/>
                <a:gd name="connsiteX11" fmla="*/ 69057 w 990600"/>
                <a:gd name="connsiteY11" fmla="*/ 638175 h 866775"/>
                <a:gd name="connsiteX12" fmla="*/ 0 w 990600"/>
                <a:gd name="connsiteY12" fmla="*/ 583407 h 866775"/>
                <a:gd name="connsiteX13" fmla="*/ 126207 w 990600"/>
                <a:gd name="connsiteY13" fmla="*/ 619125 h 866775"/>
                <a:gd name="connsiteX14" fmla="*/ 185738 w 990600"/>
                <a:gd name="connsiteY14" fmla="*/ 609600 h 866775"/>
                <a:gd name="connsiteX15" fmla="*/ 230982 w 990600"/>
                <a:gd name="connsiteY15" fmla="*/ 602457 h 866775"/>
                <a:gd name="connsiteX16" fmla="*/ 311944 w 990600"/>
                <a:gd name="connsiteY16" fmla="*/ 621507 h 866775"/>
                <a:gd name="connsiteX17" fmla="*/ 219075 w 990600"/>
                <a:gd name="connsiteY17" fmla="*/ 550069 h 866775"/>
                <a:gd name="connsiteX18" fmla="*/ 192882 w 990600"/>
                <a:gd name="connsiteY18" fmla="*/ 488157 h 866775"/>
                <a:gd name="connsiteX19" fmla="*/ 161925 w 990600"/>
                <a:gd name="connsiteY19" fmla="*/ 395288 h 866775"/>
                <a:gd name="connsiteX20" fmla="*/ 147638 w 990600"/>
                <a:gd name="connsiteY20" fmla="*/ 333375 h 866775"/>
                <a:gd name="connsiteX21" fmla="*/ 92869 w 990600"/>
                <a:gd name="connsiteY21" fmla="*/ 226219 h 866775"/>
                <a:gd name="connsiteX22" fmla="*/ 490538 w 990600"/>
                <a:gd name="connsiteY22" fmla="*/ 0 h 866775"/>
                <a:gd name="connsiteX23" fmla="*/ 892969 w 990600"/>
                <a:gd name="connsiteY23" fmla="*/ 250032 h 866775"/>
                <a:gd name="connsiteX24" fmla="*/ 990600 w 990600"/>
                <a:gd name="connsiteY24" fmla="*/ 628650 h 866775"/>
                <a:gd name="connsiteX25" fmla="*/ 750094 w 990600"/>
                <a:gd name="connsiteY25" fmla="*/ 866775 h 866775"/>
                <a:gd name="connsiteX0" fmla="*/ 750094 w 990600"/>
                <a:gd name="connsiteY0" fmla="*/ 866775 h 866775"/>
                <a:gd name="connsiteX1" fmla="*/ 309563 w 990600"/>
                <a:gd name="connsiteY1" fmla="*/ 833438 h 866775"/>
                <a:gd name="connsiteX2" fmla="*/ 259557 w 990600"/>
                <a:gd name="connsiteY2" fmla="*/ 842963 h 866775"/>
                <a:gd name="connsiteX3" fmla="*/ 207169 w 990600"/>
                <a:gd name="connsiteY3" fmla="*/ 847725 h 866775"/>
                <a:gd name="connsiteX4" fmla="*/ 259557 w 990600"/>
                <a:gd name="connsiteY4" fmla="*/ 804863 h 866775"/>
                <a:gd name="connsiteX5" fmla="*/ 288132 w 990600"/>
                <a:gd name="connsiteY5" fmla="*/ 778669 h 866775"/>
                <a:gd name="connsiteX6" fmla="*/ 319088 w 990600"/>
                <a:gd name="connsiteY6" fmla="*/ 745332 h 866775"/>
                <a:gd name="connsiteX7" fmla="*/ 230982 w 990600"/>
                <a:gd name="connsiteY7" fmla="*/ 738188 h 866775"/>
                <a:gd name="connsiteX8" fmla="*/ 178594 w 990600"/>
                <a:gd name="connsiteY8" fmla="*/ 716757 h 866775"/>
                <a:gd name="connsiteX9" fmla="*/ 130969 w 990600"/>
                <a:gd name="connsiteY9" fmla="*/ 676275 h 866775"/>
                <a:gd name="connsiteX10" fmla="*/ 69057 w 990600"/>
                <a:gd name="connsiteY10" fmla="*/ 638175 h 866775"/>
                <a:gd name="connsiteX11" fmla="*/ 0 w 990600"/>
                <a:gd name="connsiteY11" fmla="*/ 583407 h 866775"/>
                <a:gd name="connsiteX12" fmla="*/ 126207 w 990600"/>
                <a:gd name="connsiteY12" fmla="*/ 619125 h 866775"/>
                <a:gd name="connsiteX13" fmla="*/ 185738 w 990600"/>
                <a:gd name="connsiteY13" fmla="*/ 609600 h 866775"/>
                <a:gd name="connsiteX14" fmla="*/ 230982 w 990600"/>
                <a:gd name="connsiteY14" fmla="*/ 602457 h 866775"/>
                <a:gd name="connsiteX15" fmla="*/ 311944 w 990600"/>
                <a:gd name="connsiteY15" fmla="*/ 621507 h 866775"/>
                <a:gd name="connsiteX16" fmla="*/ 219075 w 990600"/>
                <a:gd name="connsiteY16" fmla="*/ 550069 h 866775"/>
                <a:gd name="connsiteX17" fmla="*/ 192882 w 990600"/>
                <a:gd name="connsiteY17" fmla="*/ 488157 h 866775"/>
                <a:gd name="connsiteX18" fmla="*/ 161925 w 990600"/>
                <a:gd name="connsiteY18" fmla="*/ 395288 h 866775"/>
                <a:gd name="connsiteX19" fmla="*/ 147638 w 990600"/>
                <a:gd name="connsiteY19" fmla="*/ 333375 h 866775"/>
                <a:gd name="connsiteX20" fmla="*/ 92869 w 990600"/>
                <a:gd name="connsiteY20" fmla="*/ 226219 h 866775"/>
                <a:gd name="connsiteX21" fmla="*/ 490538 w 990600"/>
                <a:gd name="connsiteY21" fmla="*/ 0 h 866775"/>
                <a:gd name="connsiteX22" fmla="*/ 892969 w 990600"/>
                <a:gd name="connsiteY22" fmla="*/ 250032 h 866775"/>
                <a:gd name="connsiteX23" fmla="*/ 990600 w 990600"/>
                <a:gd name="connsiteY23" fmla="*/ 628650 h 866775"/>
                <a:gd name="connsiteX24" fmla="*/ 750094 w 990600"/>
                <a:gd name="connsiteY24" fmla="*/ 866775 h 866775"/>
                <a:gd name="connsiteX0" fmla="*/ 750094 w 990600"/>
                <a:gd name="connsiteY0" fmla="*/ 866775 h 866775"/>
                <a:gd name="connsiteX1" fmla="*/ 259557 w 990600"/>
                <a:gd name="connsiteY1" fmla="*/ 842963 h 866775"/>
                <a:gd name="connsiteX2" fmla="*/ 207169 w 990600"/>
                <a:gd name="connsiteY2" fmla="*/ 847725 h 866775"/>
                <a:gd name="connsiteX3" fmla="*/ 259557 w 990600"/>
                <a:gd name="connsiteY3" fmla="*/ 804863 h 866775"/>
                <a:gd name="connsiteX4" fmla="*/ 288132 w 990600"/>
                <a:gd name="connsiteY4" fmla="*/ 778669 h 866775"/>
                <a:gd name="connsiteX5" fmla="*/ 319088 w 990600"/>
                <a:gd name="connsiteY5" fmla="*/ 745332 h 866775"/>
                <a:gd name="connsiteX6" fmla="*/ 230982 w 990600"/>
                <a:gd name="connsiteY6" fmla="*/ 738188 h 866775"/>
                <a:gd name="connsiteX7" fmla="*/ 178594 w 990600"/>
                <a:gd name="connsiteY7" fmla="*/ 716757 h 866775"/>
                <a:gd name="connsiteX8" fmla="*/ 130969 w 990600"/>
                <a:gd name="connsiteY8" fmla="*/ 676275 h 866775"/>
                <a:gd name="connsiteX9" fmla="*/ 69057 w 990600"/>
                <a:gd name="connsiteY9" fmla="*/ 638175 h 866775"/>
                <a:gd name="connsiteX10" fmla="*/ 0 w 990600"/>
                <a:gd name="connsiteY10" fmla="*/ 583407 h 866775"/>
                <a:gd name="connsiteX11" fmla="*/ 126207 w 990600"/>
                <a:gd name="connsiteY11" fmla="*/ 619125 h 866775"/>
                <a:gd name="connsiteX12" fmla="*/ 185738 w 990600"/>
                <a:gd name="connsiteY12" fmla="*/ 609600 h 866775"/>
                <a:gd name="connsiteX13" fmla="*/ 230982 w 990600"/>
                <a:gd name="connsiteY13" fmla="*/ 602457 h 866775"/>
                <a:gd name="connsiteX14" fmla="*/ 311944 w 990600"/>
                <a:gd name="connsiteY14" fmla="*/ 621507 h 866775"/>
                <a:gd name="connsiteX15" fmla="*/ 219075 w 990600"/>
                <a:gd name="connsiteY15" fmla="*/ 550069 h 866775"/>
                <a:gd name="connsiteX16" fmla="*/ 192882 w 990600"/>
                <a:gd name="connsiteY16" fmla="*/ 488157 h 866775"/>
                <a:gd name="connsiteX17" fmla="*/ 161925 w 990600"/>
                <a:gd name="connsiteY17" fmla="*/ 395288 h 866775"/>
                <a:gd name="connsiteX18" fmla="*/ 147638 w 990600"/>
                <a:gd name="connsiteY18" fmla="*/ 333375 h 866775"/>
                <a:gd name="connsiteX19" fmla="*/ 92869 w 990600"/>
                <a:gd name="connsiteY19" fmla="*/ 226219 h 866775"/>
                <a:gd name="connsiteX20" fmla="*/ 490538 w 990600"/>
                <a:gd name="connsiteY20" fmla="*/ 0 h 866775"/>
                <a:gd name="connsiteX21" fmla="*/ 892969 w 990600"/>
                <a:gd name="connsiteY21" fmla="*/ 250032 h 866775"/>
                <a:gd name="connsiteX22" fmla="*/ 990600 w 990600"/>
                <a:gd name="connsiteY22" fmla="*/ 628650 h 866775"/>
                <a:gd name="connsiteX23" fmla="*/ 750094 w 990600"/>
                <a:gd name="connsiteY23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259557 w 990600"/>
                <a:gd name="connsiteY2" fmla="*/ 804863 h 866775"/>
                <a:gd name="connsiteX3" fmla="*/ 288132 w 990600"/>
                <a:gd name="connsiteY3" fmla="*/ 778669 h 866775"/>
                <a:gd name="connsiteX4" fmla="*/ 319088 w 990600"/>
                <a:gd name="connsiteY4" fmla="*/ 745332 h 866775"/>
                <a:gd name="connsiteX5" fmla="*/ 230982 w 990600"/>
                <a:gd name="connsiteY5" fmla="*/ 738188 h 866775"/>
                <a:gd name="connsiteX6" fmla="*/ 178594 w 990600"/>
                <a:gd name="connsiteY6" fmla="*/ 716757 h 866775"/>
                <a:gd name="connsiteX7" fmla="*/ 130969 w 990600"/>
                <a:gd name="connsiteY7" fmla="*/ 676275 h 866775"/>
                <a:gd name="connsiteX8" fmla="*/ 69057 w 990600"/>
                <a:gd name="connsiteY8" fmla="*/ 638175 h 866775"/>
                <a:gd name="connsiteX9" fmla="*/ 0 w 990600"/>
                <a:gd name="connsiteY9" fmla="*/ 583407 h 866775"/>
                <a:gd name="connsiteX10" fmla="*/ 126207 w 990600"/>
                <a:gd name="connsiteY10" fmla="*/ 619125 h 866775"/>
                <a:gd name="connsiteX11" fmla="*/ 185738 w 990600"/>
                <a:gd name="connsiteY11" fmla="*/ 609600 h 866775"/>
                <a:gd name="connsiteX12" fmla="*/ 230982 w 990600"/>
                <a:gd name="connsiteY12" fmla="*/ 602457 h 866775"/>
                <a:gd name="connsiteX13" fmla="*/ 311944 w 990600"/>
                <a:gd name="connsiteY13" fmla="*/ 621507 h 866775"/>
                <a:gd name="connsiteX14" fmla="*/ 219075 w 990600"/>
                <a:gd name="connsiteY14" fmla="*/ 550069 h 866775"/>
                <a:gd name="connsiteX15" fmla="*/ 192882 w 990600"/>
                <a:gd name="connsiteY15" fmla="*/ 488157 h 866775"/>
                <a:gd name="connsiteX16" fmla="*/ 161925 w 990600"/>
                <a:gd name="connsiteY16" fmla="*/ 395288 h 866775"/>
                <a:gd name="connsiteX17" fmla="*/ 147638 w 990600"/>
                <a:gd name="connsiteY17" fmla="*/ 333375 h 866775"/>
                <a:gd name="connsiteX18" fmla="*/ 92869 w 990600"/>
                <a:gd name="connsiteY18" fmla="*/ 226219 h 866775"/>
                <a:gd name="connsiteX19" fmla="*/ 490538 w 990600"/>
                <a:gd name="connsiteY19" fmla="*/ 0 h 866775"/>
                <a:gd name="connsiteX20" fmla="*/ 892969 w 990600"/>
                <a:gd name="connsiteY20" fmla="*/ 250032 h 866775"/>
                <a:gd name="connsiteX21" fmla="*/ 990600 w 990600"/>
                <a:gd name="connsiteY21" fmla="*/ 628650 h 866775"/>
                <a:gd name="connsiteX22" fmla="*/ 750094 w 990600"/>
                <a:gd name="connsiteY22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259557 w 990600"/>
                <a:gd name="connsiteY2" fmla="*/ 804863 h 866775"/>
                <a:gd name="connsiteX3" fmla="*/ 288132 w 990600"/>
                <a:gd name="connsiteY3" fmla="*/ 778669 h 866775"/>
                <a:gd name="connsiteX4" fmla="*/ 230982 w 990600"/>
                <a:gd name="connsiteY4" fmla="*/ 738188 h 866775"/>
                <a:gd name="connsiteX5" fmla="*/ 178594 w 990600"/>
                <a:gd name="connsiteY5" fmla="*/ 716757 h 866775"/>
                <a:gd name="connsiteX6" fmla="*/ 130969 w 990600"/>
                <a:gd name="connsiteY6" fmla="*/ 676275 h 866775"/>
                <a:gd name="connsiteX7" fmla="*/ 69057 w 990600"/>
                <a:gd name="connsiteY7" fmla="*/ 638175 h 866775"/>
                <a:gd name="connsiteX8" fmla="*/ 0 w 990600"/>
                <a:gd name="connsiteY8" fmla="*/ 583407 h 866775"/>
                <a:gd name="connsiteX9" fmla="*/ 126207 w 990600"/>
                <a:gd name="connsiteY9" fmla="*/ 619125 h 866775"/>
                <a:gd name="connsiteX10" fmla="*/ 185738 w 990600"/>
                <a:gd name="connsiteY10" fmla="*/ 609600 h 866775"/>
                <a:gd name="connsiteX11" fmla="*/ 230982 w 990600"/>
                <a:gd name="connsiteY11" fmla="*/ 602457 h 866775"/>
                <a:gd name="connsiteX12" fmla="*/ 311944 w 990600"/>
                <a:gd name="connsiteY12" fmla="*/ 621507 h 866775"/>
                <a:gd name="connsiteX13" fmla="*/ 219075 w 990600"/>
                <a:gd name="connsiteY13" fmla="*/ 550069 h 866775"/>
                <a:gd name="connsiteX14" fmla="*/ 192882 w 990600"/>
                <a:gd name="connsiteY14" fmla="*/ 488157 h 866775"/>
                <a:gd name="connsiteX15" fmla="*/ 161925 w 990600"/>
                <a:gd name="connsiteY15" fmla="*/ 395288 h 866775"/>
                <a:gd name="connsiteX16" fmla="*/ 147638 w 990600"/>
                <a:gd name="connsiteY16" fmla="*/ 333375 h 866775"/>
                <a:gd name="connsiteX17" fmla="*/ 92869 w 990600"/>
                <a:gd name="connsiteY17" fmla="*/ 226219 h 866775"/>
                <a:gd name="connsiteX18" fmla="*/ 490538 w 990600"/>
                <a:gd name="connsiteY18" fmla="*/ 0 h 866775"/>
                <a:gd name="connsiteX19" fmla="*/ 892969 w 990600"/>
                <a:gd name="connsiteY19" fmla="*/ 250032 h 866775"/>
                <a:gd name="connsiteX20" fmla="*/ 990600 w 990600"/>
                <a:gd name="connsiteY20" fmla="*/ 628650 h 866775"/>
                <a:gd name="connsiteX21" fmla="*/ 750094 w 990600"/>
                <a:gd name="connsiteY21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259557 w 990600"/>
                <a:gd name="connsiteY2" fmla="*/ 804863 h 866775"/>
                <a:gd name="connsiteX3" fmla="*/ 230982 w 990600"/>
                <a:gd name="connsiteY3" fmla="*/ 738188 h 866775"/>
                <a:gd name="connsiteX4" fmla="*/ 178594 w 990600"/>
                <a:gd name="connsiteY4" fmla="*/ 716757 h 866775"/>
                <a:gd name="connsiteX5" fmla="*/ 130969 w 990600"/>
                <a:gd name="connsiteY5" fmla="*/ 676275 h 866775"/>
                <a:gd name="connsiteX6" fmla="*/ 69057 w 990600"/>
                <a:gd name="connsiteY6" fmla="*/ 638175 h 866775"/>
                <a:gd name="connsiteX7" fmla="*/ 0 w 990600"/>
                <a:gd name="connsiteY7" fmla="*/ 583407 h 866775"/>
                <a:gd name="connsiteX8" fmla="*/ 126207 w 990600"/>
                <a:gd name="connsiteY8" fmla="*/ 619125 h 866775"/>
                <a:gd name="connsiteX9" fmla="*/ 185738 w 990600"/>
                <a:gd name="connsiteY9" fmla="*/ 609600 h 866775"/>
                <a:gd name="connsiteX10" fmla="*/ 230982 w 990600"/>
                <a:gd name="connsiteY10" fmla="*/ 602457 h 866775"/>
                <a:gd name="connsiteX11" fmla="*/ 311944 w 990600"/>
                <a:gd name="connsiteY11" fmla="*/ 621507 h 866775"/>
                <a:gd name="connsiteX12" fmla="*/ 219075 w 990600"/>
                <a:gd name="connsiteY12" fmla="*/ 550069 h 866775"/>
                <a:gd name="connsiteX13" fmla="*/ 192882 w 990600"/>
                <a:gd name="connsiteY13" fmla="*/ 488157 h 866775"/>
                <a:gd name="connsiteX14" fmla="*/ 161925 w 990600"/>
                <a:gd name="connsiteY14" fmla="*/ 395288 h 866775"/>
                <a:gd name="connsiteX15" fmla="*/ 147638 w 990600"/>
                <a:gd name="connsiteY15" fmla="*/ 333375 h 866775"/>
                <a:gd name="connsiteX16" fmla="*/ 92869 w 990600"/>
                <a:gd name="connsiteY16" fmla="*/ 226219 h 866775"/>
                <a:gd name="connsiteX17" fmla="*/ 490538 w 990600"/>
                <a:gd name="connsiteY17" fmla="*/ 0 h 866775"/>
                <a:gd name="connsiteX18" fmla="*/ 892969 w 990600"/>
                <a:gd name="connsiteY18" fmla="*/ 250032 h 866775"/>
                <a:gd name="connsiteX19" fmla="*/ 990600 w 990600"/>
                <a:gd name="connsiteY19" fmla="*/ 628650 h 866775"/>
                <a:gd name="connsiteX20" fmla="*/ 750094 w 990600"/>
                <a:gd name="connsiteY20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230982 w 990600"/>
                <a:gd name="connsiteY2" fmla="*/ 738188 h 866775"/>
                <a:gd name="connsiteX3" fmla="*/ 178594 w 990600"/>
                <a:gd name="connsiteY3" fmla="*/ 716757 h 866775"/>
                <a:gd name="connsiteX4" fmla="*/ 130969 w 990600"/>
                <a:gd name="connsiteY4" fmla="*/ 676275 h 866775"/>
                <a:gd name="connsiteX5" fmla="*/ 69057 w 990600"/>
                <a:gd name="connsiteY5" fmla="*/ 638175 h 866775"/>
                <a:gd name="connsiteX6" fmla="*/ 0 w 990600"/>
                <a:gd name="connsiteY6" fmla="*/ 583407 h 866775"/>
                <a:gd name="connsiteX7" fmla="*/ 126207 w 990600"/>
                <a:gd name="connsiteY7" fmla="*/ 619125 h 866775"/>
                <a:gd name="connsiteX8" fmla="*/ 185738 w 990600"/>
                <a:gd name="connsiteY8" fmla="*/ 609600 h 866775"/>
                <a:gd name="connsiteX9" fmla="*/ 230982 w 990600"/>
                <a:gd name="connsiteY9" fmla="*/ 602457 h 866775"/>
                <a:gd name="connsiteX10" fmla="*/ 311944 w 990600"/>
                <a:gd name="connsiteY10" fmla="*/ 621507 h 866775"/>
                <a:gd name="connsiteX11" fmla="*/ 219075 w 990600"/>
                <a:gd name="connsiteY11" fmla="*/ 550069 h 866775"/>
                <a:gd name="connsiteX12" fmla="*/ 192882 w 990600"/>
                <a:gd name="connsiteY12" fmla="*/ 488157 h 866775"/>
                <a:gd name="connsiteX13" fmla="*/ 161925 w 990600"/>
                <a:gd name="connsiteY13" fmla="*/ 395288 h 866775"/>
                <a:gd name="connsiteX14" fmla="*/ 147638 w 990600"/>
                <a:gd name="connsiteY14" fmla="*/ 333375 h 866775"/>
                <a:gd name="connsiteX15" fmla="*/ 92869 w 990600"/>
                <a:gd name="connsiteY15" fmla="*/ 226219 h 866775"/>
                <a:gd name="connsiteX16" fmla="*/ 490538 w 990600"/>
                <a:gd name="connsiteY16" fmla="*/ 0 h 866775"/>
                <a:gd name="connsiteX17" fmla="*/ 892969 w 990600"/>
                <a:gd name="connsiteY17" fmla="*/ 250032 h 866775"/>
                <a:gd name="connsiteX18" fmla="*/ 990600 w 990600"/>
                <a:gd name="connsiteY18" fmla="*/ 628650 h 866775"/>
                <a:gd name="connsiteX19" fmla="*/ 750094 w 990600"/>
                <a:gd name="connsiteY19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178594 w 990600"/>
                <a:gd name="connsiteY2" fmla="*/ 716757 h 866775"/>
                <a:gd name="connsiteX3" fmla="*/ 130969 w 990600"/>
                <a:gd name="connsiteY3" fmla="*/ 676275 h 866775"/>
                <a:gd name="connsiteX4" fmla="*/ 69057 w 990600"/>
                <a:gd name="connsiteY4" fmla="*/ 638175 h 866775"/>
                <a:gd name="connsiteX5" fmla="*/ 0 w 990600"/>
                <a:gd name="connsiteY5" fmla="*/ 583407 h 866775"/>
                <a:gd name="connsiteX6" fmla="*/ 126207 w 990600"/>
                <a:gd name="connsiteY6" fmla="*/ 619125 h 866775"/>
                <a:gd name="connsiteX7" fmla="*/ 185738 w 990600"/>
                <a:gd name="connsiteY7" fmla="*/ 609600 h 866775"/>
                <a:gd name="connsiteX8" fmla="*/ 230982 w 990600"/>
                <a:gd name="connsiteY8" fmla="*/ 602457 h 866775"/>
                <a:gd name="connsiteX9" fmla="*/ 311944 w 990600"/>
                <a:gd name="connsiteY9" fmla="*/ 621507 h 866775"/>
                <a:gd name="connsiteX10" fmla="*/ 219075 w 990600"/>
                <a:gd name="connsiteY10" fmla="*/ 550069 h 866775"/>
                <a:gd name="connsiteX11" fmla="*/ 192882 w 990600"/>
                <a:gd name="connsiteY11" fmla="*/ 488157 h 866775"/>
                <a:gd name="connsiteX12" fmla="*/ 161925 w 990600"/>
                <a:gd name="connsiteY12" fmla="*/ 395288 h 866775"/>
                <a:gd name="connsiteX13" fmla="*/ 147638 w 990600"/>
                <a:gd name="connsiteY13" fmla="*/ 333375 h 866775"/>
                <a:gd name="connsiteX14" fmla="*/ 92869 w 990600"/>
                <a:gd name="connsiteY14" fmla="*/ 226219 h 866775"/>
                <a:gd name="connsiteX15" fmla="*/ 490538 w 990600"/>
                <a:gd name="connsiteY15" fmla="*/ 0 h 866775"/>
                <a:gd name="connsiteX16" fmla="*/ 892969 w 990600"/>
                <a:gd name="connsiteY16" fmla="*/ 250032 h 866775"/>
                <a:gd name="connsiteX17" fmla="*/ 990600 w 990600"/>
                <a:gd name="connsiteY17" fmla="*/ 628650 h 866775"/>
                <a:gd name="connsiteX18" fmla="*/ 750094 w 990600"/>
                <a:gd name="connsiteY18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130969 w 990600"/>
                <a:gd name="connsiteY2" fmla="*/ 676275 h 866775"/>
                <a:gd name="connsiteX3" fmla="*/ 69057 w 990600"/>
                <a:gd name="connsiteY3" fmla="*/ 638175 h 866775"/>
                <a:gd name="connsiteX4" fmla="*/ 0 w 990600"/>
                <a:gd name="connsiteY4" fmla="*/ 583407 h 866775"/>
                <a:gd name="connsiteX5" fmla="*/ 126207 w 990600"/>
                <a:gd name="connsiteY5" fmla="*/ 619125 h 866775"/>
                <a:gd name="connsiteX6" fmla="*/ 185738 w 990600"/>
                <a:gd name="connsiteY6" fmla="*/ 609600 h 866775"/>
                <a:gd name="connsiteX7" fmla="*/ 230982 w 990600"/>
                <a:gd name="connsiteY7" fmla="*/ 602457 h 866775"/>
                <a:gd name="connsiteX8" fmla="*/ 311944 w 990600"/>
                <a:gd name="connsiteY8" fmla="*/ 621507 h 866775"/>
                <a:gd name="connsiteX9" fmla="*/ 219075 w 990600"/>
                <a:gd name="connsiteY9" fmla="*/ 550069 h 866775"/>
                <a:gd name="connsiteX10" fmla="*/ 192882 w 990600"/>
                <a:gd name="connsiteY10" fmla="*/ 488157 h 866775"/>
                <a:gd name="connsiteX11" fmla="*/ 161925 w 990600"/>
                <a:gd name="connsiteY11" fmla="*/ 395288 h 866775"/>
                <a:gd name="connsiteX12" fmla="*/ 147638 w 990600"/>
                <a:gd name="connsiteY12" fmla="*/ 333375 h 866775"/>
                <a:gd name="connsiteX13" fmla="*/ 92869 w 990600"/>
                <a:gd name="connsiteY13" fmla="*/ 226219 h 866775"/>
                <a:gd name="connsiteX14" fmla="*/ 490538 w 990600"/>
                <a:gd name="connsiteY14" fmla="*/ 0 h 866775"/>
                <a:gd name="connsiteX15" fmla="*/ 892969 w 990600"/>
                <a:gd name="connsiteY15" fmla="*/ 250032 h 866775"/>
                <a:gd name="connsiteX16" fmla="*/ 990600 w 990600"/>
                <a:gd name="connsiteY16" fmla="*/ 628650 h 866775"/>
                <a:gd name="connsiteX17" fmla="*/ 750094 w 990600"/>
                <a:gd name="connsiteY17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69057 w 990600"/>
                <a:gd name="connsiteY2" fmla="*/ 638175 h 866775"/>
                <a:gd name="connsiteX3" fmla="*/ 0 w 990600"/>
                <a:gd name="connsiteY3" fmla="*/ 583407 h 866775"/>
                <a:gd name="connsiteX4" fmla="*/ 126207 w 990600"/>
                <a:gd name="connsiteY4" fmla="*/ 619125 h 866775"/>
                <a:gd name="connsiteX5" fmla="*/ 185738 w 990600"/>
                <a:gd name="connsiteY5" fmla="*/ 609600 h 866775"/>
                <a:gd name="connsiteX6" fmla="*/ 230982 w 990600"/>
                <a:gd name="connsiteY6" fmla="*/ 602457 h 866775"/>
                <a:gd name="connsiteX7" fmla="*/ 311944 w 990600"/>
                <a:gd name="connsiteY7" fmla="*/ 621507 h 866775"/>
                <a:gd name="connsiteX8" fmla="*/ 219075 w 990600"/>
                <a:gd name="connsiteY8" fmla="*/ 550069 h 866775"/>
                <a:gd name="connsiteX9" fmla="*/ 192882 w 990600"/>
                <a:gd name="connsiteY9" fmla="*/ 488157 h 866775"/>
                <a:gd name="connsiteX10" fmla="*/ 161925 w 990600"/>
                <a:gd name="connsiteY10" fmla="*/ 395288 h 866775"/>
                <a:gd name="connsiteX11" fmla="*/ 147638 w 990600"/>
                <a:gd name="connsiteY11" fmla="*/ 333375 h 866775"/>
                <a:gd name="connsiteX12" fmla="*/ 92869 w 990600"/>
                <a:gd name="connsiteY12" fmla="*/ 226219 h 866775"/>
                <a:gd name="connsiteX13" fmla="*/ 490538 w 990600"/>
                <a:gd name="connsiteY13" fmla="*/ 0 h 866775"/>
                <a:gd name="connsiteX14" fmla="*/ 892969 w 990600"/>
                <a:gd name="connsiteY14" fmla="*/ 250032 h 866775"/>
                <a:gd name="connsiteX15" fmla="*/ 990600 w 990600"/>
                <a:gd name="connsiteY15" fmla="*/ 628650 h 866775"/>
                <a:gd name="connsiteX16" fmla="*/ 750094 w 990600"/>
                <a:gd name="connsiteY16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126207 w 990600"/>
                <a:gd name="connsiteY3" fmla="*/ 619125 h 866775"/>
                <a:gd name="connsiteX4" fmla="*/ 185738 w 990600"/>
                <a:gd name="connsiteY4" fmla="*/ 609600 h 866775"/>
                <a:gd name="connsiteX5" fmla="*/ 230982 w 990600"/>
                <a:gd name="connsiteY5" fmla="*/ 602457 h 866775"/>
                <a:gd name="connsiteX6" fmla="*/ 311944 w 990600"/>
                <a:gd name="connsiteY6" fmla="*/ 621507 h 866775"/>
                <a:gd name="connsiteX7" fmla="*/ 219075 w 990600"/>
                <a:gd name="connsiteY7" fmla="*/ 550069 h 866775"/>
                <a:gd name="connsiteX8" fmla="*/ 192882 w 990600"/>
                <a:gd name="connsiteY8" fmla="*/ 488157 h 866775"/>
                <a:gd name="connsiteX9" fmla="*/ 161925 w 990600"/>
                <a:gd name="connsiteY9" fmla="*/ 395288 h 866775"/>
                <a:gd name="connsiteX10" fmla="*/ 147638 w 990600"/>
                <a:gd name="connsiteY10" fmla="*/ 333375 h 866775"/>
                <a:gd name="connsiteX11" fmla="*/ 92869 w 990600"/>
                <a:gd name="connsiteY11" fmla="*/ 226219 h 866775"/>
                <a:gd name="connsiteX12" fmla="*/ 490538 w 990600"/>
                <a:gd name="connsiteY12" fmla="*/ 0 h 866775"/>
                <a:gd name="connsiteX13" fmla="*/ 892969 w 990600"/>
                <a:gd name="connsiteY13" fmla="*/ 250032 h 866775"/>
                <a:gd name="connsiteX14" fmla="*/ 990600 w 990600"/>
                <a:gd name="connsiteY14" fmla="*/ 628650 h 866775"/>
                <a:gd name="connsiteX15" fmla="*/ 750094 w 990600"/>
                <a:gd name="connsiteY15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185738 w 990600"/>
                <a:gd name="connsiteY3" fmla="*/ 609600 h 866775"/>
                <a:gd name="connsiteX4" fmla="*/ 230982 w 990600"/>
                <a:gd name="connsiteY4" fmla="*/ 602457 h 866775"/>
                <a:gd name="connsiteX5" fmla="*/ 311944 w 990600"/>
                <a:gd name="connsiteY5" fmla="*/ 621507 h 866775"/>
                <a:gd name="connsiteX6" fmla="*/ 219075 w 990600"/>
                <a:gd name="connsiteY6" fmla="*/ 550069 h 866775"/>
                <a:gd name="connsiteX7" fmla="*/ 192882 w 990600"/>
                <a:gd name="connsiteY7" fmla="*/ 488157 h 866775"/>
                <a:gd name="connsiteX8" fmla="*/ 161925 w 990600"/>
                <a:gd name="connsiteY8" fmla="*/ 395288 h 866775"/>
                <a:gd name="connsiteX9" fmla="*/ 147638 w 990600"/>
                <a:gd name="connsiteY9" fmla="*/ 333375 h 866775"/>
                <a:gd name="connsiteX10" fmla="*/ 92869 w 990600"/>
                <a:gd name="connsiteY10" fmla="*/ 226219 h 866775"/>
                <a:gd name="connsiteX11" fmla="*/ 490538 w 990600"/>
                <a:gd name="connsiteY11" fmla="*/ 0 h 866775"/>
                <a:gd name="connsiteX12" fmla="*/ 892969 w 990600"/>
                <a:gd name="connsiteY12" fmla="*/ 250032 h 866775"/>
                <a:gd name="connsiteX13" fmla="*/ 990600 w 990600"/>
                <a:gd name="connsiteY13" fmla="*/ 628650 h 866775"/>
                <a:gd name="connsiteX14" fmla="*/ 750094 w 990600"/>
                <a:gd name="connsiteY14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230982 w 990600"/>
                <a:gd name="connsiteY3" fmla="*/ 602457 h 866775"/>
                <a:gd name="connsiteX4" fmla="*/ 311944 w 990600"/>
                <a:gd name="connsiteY4" fmla="*/ 621507 h 866775"/>
                <a:gd name="connsiteX5" fmla="*/ 219075 w 990600"/>
                <a:gd name="connsiteY5" fmla="*/ 550069 h 866775"/>
                <a:gd name="connsiteX6" fmla="*/ 192882 w 990600"/>
                <a:gd name="connsiteY6" fmla="*/ 488157 h 866775"/>
                <a:gd name="connsiteX7" fmla="*/ 161925 w 990600"/>
                <a:gd name="connsiteY7" fmla="*/ 395288 h 866775"/>
                <a:gd name="connsiteX8" fmla="*/ 147638 w 990600"/>
                <a:gd name="connsiteY8" fmla="*/ 333375 h 866775"/>
                <a:gd name="connsiteX9" fmla="*/ 92869 w 990600"/>
                <a:gd name="connsiteY9" fmla="*/ 226219 h 866775"/>
                <a:gd name="connsiteX10" fmla="*/ 490538 w 990600"/>
                <a:gd name="connsiteY10" fmla="*/ 0 h 866775"/>
                <a:gd name="connsiteX11" fmla="*/ 892969 w 990600"/>
                <a:gd name="connsiteY11" fmla="*/ 250032 h 866775"/>
                <a:gd name="connsiteX12" fmla="*/ 990600 w 990600"/>
                <a:gd name="connsiteY12" fmla="*/ 628650 h 866775"/>
                <a:gd name="connsiteX13" fmla="*/ 750094 w 990600"/>
                <a:gd name="connsiteY13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311944 w 990600"/>
                <a:gd name="connsiteY3" fmla="*/ 621507 h 866775"/>
                <a:gd name="connsiteX4" fmla="*/ 219075 w 990600"/>
                <a:gd name="connsiteY4" fmla="*/ 550069 h 866775"/>
                <a:gd name="connsiteX5" fmla="*/ 192882 w 990600"/>
                <a:gd name="connsiteY5" fmla="*/ 488157 h 866775"/>
                <a:gd name="connsiteX6" fmla="*/ 161925 w 990600"/>
                <a:gd name="connsiteY6" fmla="*/ 395288 h 866775"/>
                <a:gd name="connsiteX7" fmla="*/ 147638 w 990600"/>
                <a:gd name="connsiteY7" fmla="*/ 333375 h 866775"/>
                <a:gd name="connsiteX8" fmla="*/ 92869 w 990600"/>
                <a:gd name="connsiteY8" fmla="*/ 226219 h 866775"/>
                <a:gd name="connsiteX9" fmla="*/ 490538 w 990600"/>
                <a:gd name="connsiteY9" fmla="*/ 0 h 866775"/>
                <a:gd name="connsiteX10" fmla="*/ 892969 w 990600"/>
                <a:gd name="connsiteY10" fmla="*/ 250032 h 866775"/>
                <a:gd name="connsiteX11" fmla="*/ 990600 w 990600"/>
                <a:gd name="connsiteY11" fmla="*/ 628650 h 866775"/>
                <a:gd name="connsiteX12" fmla="*/ 750094 w 990600"/>
                <a:gd name="connsiteY12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219075 w 990600"/>
                <a:gd name="connsiteY3" fmla="*/ 550069 h 866775"/>
                <a:gd name="connsiteX4" fmla="*/ 192882 w 990600"/>
                <a:gd name="connsiteY4" fmla="*/ 488157 h 866775"/>
                <a:gd name="connsiteX5" fmla="*/ 161925 w 990600"/>
                <a:gd name="connsiteY5" fmla="*/ 395288 h 866775"/>
                <a:gd name="connsiteX6" fmla="*/ 147638 w 990600"/>
                <a:gd name="connsiteY6" fmla="*/ 333375 h 866775"/>
                <a:gd name="connsiteX7" fmla="*/ 92869 w 990600"/>
                <a:gd name="connsiteY7" fmla="*/ 226219 h 866775"/>
                <a:gd name="connsiteX8" fmla="*/ 490538 w 990600"/>
                <a:gd name="connsiteY8" fmla="*/ 0 h 866775"/>
                <a:gd name="connsiteX9" fmla="*/ 892969 w 990600"/>
                <a:gd name="connsiteY9" fmla="*/ 250032 h 866775"/>
                <a:gd name="connsiteX10" fmla="*/ 990600 w 990600"/>
                <a:gd name="connsiteY10" fmla="*/ 628650 h 866775"/>
                <a:gd name="connsiteX11" fmla="*/ 750094 w 990600"/>
                <a:gd name="connsiteY11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192882 w 990600"/>
                <a:gd name="connsiteY3" fmla="*/ 488157 h 866775"/>
                <a:gd name="connsiteX4" fmla="*/ 161925 w 990600"/>
                <a:gd name="connsiteY4" fmla="*/ 395288 h 866775"/>
                <a:gd name="connsiteX5" fmla="*/ 147638 w 990600"/>
                <a:gd name="connsiteY5" fmla="*/ 333375 h 866775"/>
                <a:gd name="connsiteX6" fmla="*/ 92869 w 990600"/>
                <a:gd name="connsiteY6" fmla="*/ 226219 h 866775"/>
                <a:gd name="connsiteX7" fmla="*/ 490538 w 990600"/>
                <a:gd name="connsiteY7" fmla="*/ 0 h 866775"/>
                <a:gd name="connsiteX8" fmla="*/ 892969 w 990600"/>
                <a:gd name="connsiteY8" fmla="*/ 250032 h 866775"/>
                <a:gd name="connsiteX9" fmla="*/ 990600 w 990600"/>
                <a:gd name="connsiteY9" fmla="*/ 628650 h 866775"/>
                <a:gd name="connsiteX10" fmla="*/ 750094 w 990600"/>
                <a:gd name="connsiteY10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161925 w 990600"/>
                <a:gd name="connsiteY3" fmla="*/ 395288 h 866775"/>
                <a:gd name="connsiteX4" fmla="*/ 147638 w 990600"/>
                <a:gd name="connsiteY4" fmla="*/ 333375 h 866775"/>
                <a:gd name="connsiteX5" fmla="*/ 92869 w 990600"/>
                <a:gd name="connsiteY5" fmla="*/ 226219 h 866775"/>
                <a:gd name="connsiteX6" fmla="*/ 490538 w 990600"/>
                <a:gd name="connsiteY6" fmla="*/ 0 h 866775"/>
                <a:gd name="connsiteX7" fmla="*/ 892969 w 990600"/>
                <a:gd name="connsiteY7" fmla="*/ 250032 h 866775"/>
                <a:gd name="connsiteX8" fmla="*/ 990600 w 990600"/>
                <a:gd name="connsiteY8" fmla="*/ 628650 h 866775"/>
                <a:gd name="connsiteX9" fmla="*/ 750094 w 990600"/>
                <a:gd name="connsiteY9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147638 w 990600"/>
                <a:gd name="connsiteY3" fmla="*/ 333375 h 866775"/>
                <a:gd name="connsiteX4" fmla="*/ 92869 w 990600"/>
                <a:gd name="connsiteY4" fmla="*/ 226219 h 866775"/>
                <a:gd name="connsiteX5" fmla="*/ 490538 w 990600"/>
                <a:gd name="connsiteY5" fmla="*/ 0 h 866775"/>
                <a:gd name="connsiteX6" fmla="*/ 892969 w 990600"/>
                <a:gd name="connsiteY6" fmla="*/ 250032 h 866775"/>
                <a:gd name="connsiteX7" fmla="*/ 990600 w 990600"/>
                <a:gd name="connsiteY7" fmla="*/ 628650 h 866775"/>
                <a:gd name="connsiteX8" fmla="*/ 750094 w 990600"/>
                <a:gd name="connsiteY8" fmla="*/ 866775 h 866775"/>
                <a:gd name="connsiteX0" fmla="*/ 750094 w 990600"/>
                <a:gd name="connsiteY0" fmla="*/ 866775 h 866775"/>
                <a:gd name="connsiteX1" fmla="*/ 207169 w 990600"/>
                <a:gd name="connsiteY1" fmla="*/ 847725 h 866775"/>
                <a:gd name="connsiteX2" fmla="*/ 0 w 990600"/>
                <a:gd name="connsiteY2" fmla="*/ 583407 h 866775"/>
                <a:gd name="connsiteX3" fmla="*/ 92869 w 990600"/>
                <a:gd name="connsiteY3" fmla="*/ 226219 h 866775"/>
                <a:gd name="connsiteX4" fmla="*/ 490538 w 990600"/>
                <a:gd name="connsiteY4" fmla="*/ 0 h 866775"/>
                <a:gd name="connsiteX5" fmla="*/ 892969 w 990600"/>
                <a:gd name="connsiteY5" fmla="*/ 250032 h 866775"/>
                <a:gd name="connsiteX6" fmla="*/ 990600 w 990600"/>
                <a:gd name="connsiteY6" fmla="*/ 628650 h 866775"/>
                <a:gd name="connsiteX7" fmla="*/ 750094 w 990600"/>
                <a:gd name="connsiteY7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0600" h="866775">
                  <a:moveTo>
                    <a:pt x="750094" y="866775"/>
                  </a:moveTo>
                  <a:lnTo>
                    <a:pt x="207169" y="847725"/>
                  </a:lnTo>
                  <a:lnTo>
                    <a:pt x="0" y="583407"/>
                  </a:lnTo>
                  <a:lnTo>
                    <a:pt x="92869" y="226219"/>
                  </a:lnTo>
                  <a:lnTo>
                    <a:pt x="490538" y="0"/>
                  </a:lnTo>
                  <a:lnTo>
                    <a:pt x="892969" y="250032"/>
                  </a:lnTo>
                  <a:lnTo>
                    <a:pt x="990600" y="628650"/>
                  </a:lnTo>
                  <a:lnTo>
                    <a:pt x="750094" y="8667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4703371" y="3802001"/>
              <a:ext cx="732725" cy="641135"/>
            </a:xfrm>
            <a:custGeom>
              <a:avLst/>
              <a:gdLst>
                <a:gd name="connsiteX0" fmla="*/ 478632 w 990600"/>
                <a:gd name="connsiteY0" fmla="*/ 745332 h 866775"/>
                <a:gd name="connsiteX1" fmla="*/ 411957 w 990600"/>
                <a:gd name="connsiteY1" fmla="*/ 781050 h 866775"/>
                <a:gd name="connsiteX2" fmla="*/ 364332 w 990600"/>
                <a:gd name="connsiteY2" fmla="*/ 816769 h 866775"/>
                <a:gd name="connsiteX3" fmla="*/ 309563 w 990600"/>
                <a:gd name="connsiteY3" fmla="*/ 833438 h 866775"/>
                <a:gd name="connsiteX4" fmla="*/ 259557 w 990600"/>
                <a:gd name="connsiteY4" fmla="*/ 842963 h 866775"/>
                <a:gd name="connsiteX5" fmla="*/ 207169 w 990600"/>
                <a:gd name="connsiteY5" fmla="*/ 847725 h 866775"/>
                <a:gd name="connsiteX6" fmla="*/ 259557 w 990600"/>
                <a:gd name="connsiteY6" fmla="*/ 804863 h 866775"/>
                <a:gd name="connsiteX7" fmla="*/ 288132 w 990600"/>
                <a:gd name="connsiteY7" fmla="*/ 778669 h 866775"/>
                <a:gd name="connsiteX8" fmla="*/ 319088 w 990600"/>
                <a:gd name="connsiteY8" fmla="*/ 745332 h 866775"/>
                <a:gd name="connsiteX9" fmla="*/ 230982 w 990600"/>
                <a:gd name="connsiteY9" fmla="*/ 738188 h 866775"/>
                <a:gd name="connsiteX10" fmla="*/ 178594 w 990600"/>
                <a:gd name="connsiteY10" fmla="*/ 716757 h 866775"/>
                <a:gd name="connsiteX11" fmla="*/ 130969 w 990600"/>
                <a:gd name="connsiteY11" fmla="*/ 676275 h 866775"/>
                <a:gd name="connsiteX12" fmla="*/ 69057 w 990600"/>
                <a:gd name="connsiteY12" fmla="*/ 638175 h 866775"/>
                <a:gd name="connsiteX13" fmla="*/ 0 w 990600"/>
                <a:gd name="connsiteY13" fmla="*/ 583407 h 866775"/>
                <a:gd name="connsiteX14" fmla="*/ 126207 w 990600"/>
                <a:gd name="connsiteY14" fmla="*/ 619125 h 866775"/>
                <a:gd name="connsiteX15" fmla="*/ 185738 w 990600"/>
                <a:gd name="connsiteY15" fmla="*/ 609600 h 866775"/>
                <a:gd name="connsiteX16" fmla="*/ 230982 w 990600"/>
                <a:gd name="connsiteY16" fmla="*/ 602457 h 866775"/>
                <a:gd name="connsiteX17" fmla="*/ 311944 w 990600"/>
                <a:gd name="connsiteY17" fmla="*/ 621507 h 866775"/>
                <a:gd name="connsiteX18" fmla="*/ 219075 w 990600"/>
                <a:gd name="connsiteY18" fmla="*/ 550069 h 866775"/>
                <a:gd name="connsiteX19" fmla="*/ 192882 w 990600"/>
                <a:gd name="connsiteY19" fmla="*/ 488157 h 866775"/>
                <a:gd name="connsiteX20" fmla="*/ 161925 w 990600"/>
                <a:gd name="connsiteY20" fmla="*/ 395288 h 866775"/>
                <a:gd name="connsiteX21" fmla="*/ 147638 w 990600"/>
                <a:gd name="connsiteY21" fmla="*/ 333375 h 866775"/>
                <a:gd name="connsiteX22" fmla="*/ 92869 w 990600"/>
                <a:gd name="connsiteY22" fmla="*/ 226219 h 866775"/>
                <a:gd name="connsiteX23" fmla="*/ 216694 w 990600"/>
                <a:gd name="connsiteY23" fmla="*/ 354807 h 866775"/>
                <a:gd name="connsiteX24" fmla="*/ 271463 w 990600"/>
                <a:gd name="connsiteY24" fmla="*/ 366713 h 866775"/>
                <a:gd name="connsiteX25" fmla="*/ 321469 w 990600"/>
                <a:gd name="connsiteY25" fmla="*/ 395288 h 866775"/>
                <a:gd name="connsiteX26" fmla="*/ 383382 w 990600"/>
                <a:gd name="connsiteY26" fmla="*/ 469107 h 866775"/>
                <a:gd name="connsiteX27" fmla="*/ 371475 w 990600"/>
                <a:gd name="connsiteY27" fmla="*/ 373857 h 866775"/>
                <a:gd name="connsiteX28" fmla="*/ 390525 w 990600"/>
                <a:gd name="connsiteY28" fmla="*/ 295275 h 866775"/>
                <a:gd name="connsiteX29" fmla="*/ 423863 w 990600"/>
                <a:gd name="connsiteY29" fmla="*/ 219075 h 866775"/>
                <a:gd name="connsiteX30" fmla="*/ 447675 w 990600"/>
                <a:gd name="connsiteY30" fmla="*/ 145257 h 866775"/>
                <a:gd name="connsiteX31" fmla="*/ 454819 w 990600"/>
                <a:gd name="connsiteY31" fmla="*/ 73819 h 866775"/>
                <a:gd name="connsiteX32" fmla="*/ 490538 w 990600"/>
                <a:gd name="connsiteY32" fmla="*/ 0 h 866775"/>
                <a:gd name="connsiteX33" fmla="*/ 497682 w 990600"/>
                <a:gd name="connsiteY33" fmla="*/ 90488 h 866775"/>
                <a:gd name="connsiteX34" fmla="*/ 500063 w 990600"/>
                <a:gd name="connsiteY34" fmla="*/ 176213 h 866775"/>
                <a:gd name="connsiteX35" fmla="*/ 528638 w 990600"/>
                <a:gd name="connsiteY35" fmla="*/ 276225 h 866775"/>
                <a:gd name="connsiteX36" fmla="*/ 561975 w 990600"/>
                <a:gd name="connsiteY36" fmla="*/ 350044 h 866775"/>
                <a:gd name="connsiteX37" fmla="*/ 573882 w 990600"/>
                <a:gd name="connsiteY37" fmla="*/ 426244 h 866775"/>
                <a:gd name="connsiteX38" fmla="*/ 561975 w 990600"/>
                <a:gd name="connsiteY38" fmla="*/ 502444 h 866775"/>
                <a:gd name="connsiteX39" fmla="*/ 616744 w 990600"/>
                <a:gd name="connsiteY39" fmla="*/ 404813 h 866775"/>
                <a:gd name="connsiteX40" fmla="*/ 716757 w 990600"/>
                <a:gd name="connsiteY40" fmla="*/ 359569 h 866775"/>
                <a:gd name="connsiteX41" fmla="*/ 792957 w 990600"/>
                <a:gd name="connsiteY41" fmla="*/ 328613 h 866775"/>
                <a:gd name="connsiteX42" fmla="*/ 845344 w 990600"/>
                <a:gd name="connsiteY42" fmla="*/ 276225 h 866775"/>
                <a:gd name="connsiteX43" fmla="*/ 892969 w 990600"/>
                <a:gd name="connsiteY43" fmla="*/ 250032 h 866775"/>
                <a:gd name="connsiteX44" fmla="*/ 852488 w 990600"/>
                <a:gd name="connsiteY44" fmla="*/ 326232 h 866775"/>
                <a:gd name="connsiteX45" fmla="*/ 797719 w 990600"/>
                <a:gd name="connsiteY45" fmla="*/ 397669 h 866775"/>
                <a:gd name="connsiteX46" fmla="*/ 785813 w 990600"/>
                <a:gd name="connsiteY46" fmla="*/ 473869 h 866775"/>
                <a:gd name="connsiteX47" fmla="*/ 747713 w 990600"/>
                <a:gd name="connsiteY47" fmla="*/ 547688 h 866775"/>
                <a:gd name="connsiteX48" fmla="*/ 695325 w 990600"/>
                <a:gd name="connsiteY48" fmla="*/ 602457 h 866775"/>
                <a:gd name="connsiteX49" fmla="*/ 590550 w 990600"/>
                <a:gd name="connsiteY49" fmla="*/ 664369 h 866775"/>
                <a:gd name="connsiteX50" fmla="*/ 747713 w 990600"/>
                <a:gd name="connsiteY50" fmla="*/ 614363 h 866775"/>
                <a:gd name="connsiteX51" fmla="*/ 847725 w 990600"/>
                <a:gd name="connsiteY51" fmla="*/ 628650 h 866775"/>
                <a:gd name="connsiteX52" fmla="*/ 990600 w 990600"/>
                <a:gd name="connsiteY52" fmla="*/ 628650 h 866775"/>
                <a:gd name="connsiteX53" fmla="*/ 835819 w 990600"/>
                <a:gd name="connsiteY53" fmla="*/ 695325 h 866775"/>
                <a:gd name="connsiteX54" fmla="*/ 759619 w 990600"/>
                <a:gd name="connsiteY54" fmla="*/ 750094 h 866775"/>
                <a:gd name="connsiteX55" fmla="*/ 683419 w 990600"/>
                <a:gd name="connsiteY55" fmla="*/ 766763 h 866775"/>
                <a:gd name="connsiteX56" fmla="*/ 640557 w 990600"/>
                <a:gd name="connsiteY56" fmla="*/ 766763 h 866775"/>
                <a:gd name="connsiteX57" fmla="*/ 704850 w 990600"/>
                <a:gd name="connsiteY57" fmla="*/ 809625 h 866775"/>
                <a:gd name="connsiteX58" fmla="*/ 750094 w 990600"/>
                <a:gd name="connsiteY58" fmla="*/ 866775 h 866775"/>
                <a:gd name="connsiteX59" fmla="*/ 661988 w 990600"/>
                <a:gd name="connsiteY59" fmla="*/ 838200 h 866775"/>
                <a:gd name="connsiteX60" fmla="*/ 607219 w 990600"/>
                <a:gd name="connsiteY60" fmla="*/ 838200 h 866775"/>
                <a:gd name="connsiteX61" fmla="*/ 545307 w 990600"/>
                <a:gd name="connsiteY61" fmla="*/ 800100 h 866775"/>
                <a:gd name="connsiteX62" fmla="*/ 478632 w 990600"/>
                <a:gd name="connsiteY62" fmla="*/ 745332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90600" h="866775">
                  <a:moveTo>
                    <a:pt x="478632" y="745332"/>
                  </a:moveTo>
                  <a:lnTo>
                    <a:pt x="411957" y="781050"/>
                  </a:lnTo>
                  <a:lnTo>
                    <a:pt x="364332" y="816769"/>
                  </a:lnTo>
                  <a:lnTo>
                    <a:pt x="309563" y="833438"/>
                  </a:lnTo>
                  <a:lnTo>
                    <a:pt x="259557" y="842963"/>
                  </a:lnTo>
                  <a:lnTo>
                    <a:pt x="207169" y="847725"/>
                  </a:lnTo>
                  <a:lnTo>
                    <a:pt x="259557" y="804863"/>
                  </a:lnTo>
                  <a:lnTo>
                    <a:pt x="288132" y="778669"/>
                  </a:lnTo>
                  <a:lnTo>
                    <a:pt x="319088" y="745332"/>
                  </a:lnTo>
                  <a:lnTo>
                    <a:pt x="230982" y="738188"/>
                  </a:lnTo>
                  <a:lnTo>
                    <a:pt x="178594" y="716757"/>
                  </a:lnTo>
                  <a:lnTo>
                    <a:pt x="130969" y="676275"/>
                  </a:lnTo>
                  <a:lnTo>
                    <a:pt x="69057" y="638175"/>
                  </a:lnTo>
                  <a:lnTo>
                    <a:pt x="0" y="583407"/>
                  </a:lnTo>
                  <a:lnTo>
                    <a:pt x="126207" y="619125"/>
                  </a:lnTo>
                  <a:lnTo>
                    <a:pt x="185738" y="609600"/>
                  </a:lnTo>
                  <a:lnTo>
                    <a:pt x="230982" y="602457"/>
                  </a:lnTo>
                  <a:lnTo>
                    <a:pt x="311944" y="621507"/>
                  </a:lnTo>
                  <a:lnTo>
                    <a:pt x="219075" y="550069"/>
                  </a:lnTo>
                  <a:lnTo>
                    <a:pt x="192882" y="488157"/>
                  </a:lnTo>
                  <a:lnTo>
                    <a:pt x="161925" y="395288"/>
                  </a:lnTo>
                  <a:lnTo>
                    <a:pt x="147638" y="333375"/>
                  </a:lnTo>
                  <a:lnTo>
                    <a:pt x="92869" y="226219"/>
                  </a:lnTo>
                  <a:lnTo>
                    <a:pt x="216694" y="354807"/>
                  </a:lnTo>
                  <a:lnTo>
                    <a:pt x="271463" y="366713"/>
                  </a:lnTo>
                  <a:lnTo>
                    <a:pt x="321469" y="395288"/>
                  </a:lnTo>
                  <a:lnTo>
                    <a:pt x="383382" y="469107"/>
                  </a:lnTo>
                  <a:lnTo>
                    <a:pt x="371475" y="373857"/>
                  </a:lnTo>
                  <a:lnTo>
                    <a:pt x="390525" y="295275"/>
                  </a:lnTo>
                  <a:lnTo>
                    <a:pt x="423863" y="219075"/>
                  </a:lnTo>
                  <a:lnTo>
                    <a:pt x="447675" y="145257"/>
                  </a:lnTo>
                  <a:lnTo>
                    <a:pt x="454819" y="73819"/>
                  </a:lnTo>
                  <a:lnTo>
                    <a:pt x="490538" y="0"/>
                  </a:lnTo>
                  <a:lnTo>
                    <a:pt x="497682" y="90488"/>
                  </a:lnTo>
                  <a:cubicBezTo>
                    <a:pt x="498476" y="119063"/>
                    <a:pt x="499269" y="147638"/>
                    <a:pt x="500063" y="176213"/>
                  </a:cubicBezTo>
                  <a:lnTo>
                    <a:pt x="528638" y="276225"/>
                  </a:lnTo>
                  <a:lnTo>
                    <a:pt x="561975" y="350044"/>
                  </a:lnTo>
                  <a:lnTo>
                    <a:pt x="573882" y="426244"/>
                  </a:lnTo>
                  <a:lnTo>
                    <a:pt x="561975" y="502444"/>
                  </a:lnTo>
                  <a:lnTo>
                    <a:pt x="616744" y="404813"/>
                  </a:lnTo>
                  <a:lnTo>
                    <a:pt x="716757" y="359569"/>
                  </a:lnTo>
                  <a:lnTo>
                    <a:pt x="792957" y="328613"/>
                  </a:lnTo>
                  <a:lnTo>
                    <a:pt x="845344" y="276225"/>
                  </a:lnTo>
                  <a:lnTo>
                    <a:pt x="892969" y="250032"/>
                  </a:lnTo>
                  <a:lnTo>
                    <a:pt x="852488" y="326232"/>
                  </a:lnTo>
                  <a:lnTo>
                    <a:pt x="797719" y="397669"/>
                  </a:lnTo>
                  <a:lnTo>
                    <a:pt x="785813" y="473869"/>
                  </a:lnTo>
                  <a:lnTo>
                    <a:pt x="747713" y="547688"/>
                  </a:lnTo>
                  <a:lnTo>
                    <a:pt x="695325" y="602457"/>
                  </a:lnTo>
                  <a:lnTo>
                    <a:pt x="590550" y="664369"/>
                  </a:lnTo>
                  <a:lnTo>
                    <a:pt x="747713" y="614363"/>
                  </a:lnTo>
                  <a:lnTo>
                    <a:pt x="847725" y="628650"/>
                  </a:lnTo>
                  <a:lnTo>
                    <a:pt x="990600" y="628650"/>
                  </a:lnTo>
                  <a:lnTo>
                    <a:pt x="835819" y="695325"/>
                  </a:lnTo>
                  <a:lnTo>
                    <a:pt x="759619" y="750094"/>
                  </a:lnTo>
                  <a:lnTo>
                    <a:pt x="683419" y="766763"/>
                  </a:lnTo>
                  <a:lnTo>
                    <a:pt x="640557" y="766763"/>
                  </a:lnTo>
                  <a:lnTo>
                    <a:pt x="704850" y="809625"/>
                  </a:lnTo>
                  <a:lnTo>
                    <a:pt x="750094" y="866775"/>
                  </a:lnTo>
                  <a:lnTo>
                    <a:pt x="661988" y="838200"/>
                  </a:lnTo>
                  <a:lnTo>
                    <a:pt x="607219" y="838200"/>
                  </a:lnTo>
                  <a:lnTo>
                    <a:pt x="545307" y="800100"/>
                  </a:lnTo>
                  <a:lnTo>
                    <a:pt x="478632" y="745332"/>
                  </a:lnTo>
                  <a:close/>
                </a:path>
              </a:pathLst>
            </a:cu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7165864" y="4185057"/>
            <a:ext cx="1850011" cy="527764"/>
            <a:chOff x="7165864" y="4211519"/>
            <a:chExt cx="1850011" cy="527764"/>
          </a:xfrm>
        </p:grpSpPr>
        <p:sp>
          <p:nvSpPr>
            <p:cNvPr id="74" name="Forma livre 73"/>
            <p:cNvSpPr/>
            <p:nvPr/>
          </p:nvSpPr>
          <p:spPr>
            <a:xfrm>
              <a:off x="7165864" y="4211519"/>
              <a:ext cx="771467" cy="527764"/>
            </a:xfrm>
            <a:custGeom>
              <a:avLst/>
              <a:gdLst>
                <a:gd name="connsiteX0" fmla="*/ 1171575 w 1183481"/>
                <a:gd name="connsiteY0" fmla="*/ 797719 h 809625"/>
                <a:gd name="connsiteX1" fmla="*/ 1183481 w 1183481"/>
                <a:gd name="connsiteY1" fmla="*/ 731044 h 809625"/>
                <a:gd name="connsiteX2" fmla="*/ 1183481 w 1183481"/>
                <a:gd name="connsiteY2" fmla="*/ 669131 h 809625"/>
                <a:gd name="connsiteX3" fmla="*/ 1133475 w 1183481"/>
                <a:gd name="connsiteY3" fmla="*/ 573881 h 809625"/>
                <a:gd name="connsiteX4" fmla="*/ 1066800 w 1183481"/>
                <a:gd name="connsiteY4" fmla="*/ 459581 h 809625"/>
                <a:gd name="connsiteX5" fmla="*/ 962025 w 1183481"/>
                <a:gd name="connsiteY5" fmla="*/ 342900 h 809625"/>
                <a:gd name="connsiteX6" fmla="*/ 914400 w 1183481"/>
                <a:gd name="connsiteY6" fmla="*/ 288131 h 809625"/>
                <a:gd name="connsiteX7" fmla="*/ 852487 w 1183481"/>
                <a:gd name="connsiteY7" fmla="*/ 247650 h 809625"/>
                <a:gd name="connsiteX8" fmla="*/ 778668 w 1183481"/>
                <a:gd name="connsiteY8" fmla="*/ 185738 h 809625"/>
                <a:gd name="connsiteX9" fmla="*/ 704850 w 1183481"/>
                <a:gd name="connsiteY9" fmla="*/ 126206 h 809625"/>
                <a:gd name="connsiteX10" fmla="*/ 645318 w 1183481"/>
                <a:gd name="connsiteY10" fmla="*/ 90488 h 809625"/>
                <a:gd name="connsiteX11" fmla="*/ 578643 w 1183481"/>
                <a:gd name="connsiteY11" fmla="*/ 66675 h 809625"/>
                <a:gd name="connsiteX12" fmla="*/ 507206 w 1183481"/>
                <a:gd name="connsiteY12" fmla="*/ 33338 h 809625"/>
                <a:gd name="connsiteX13" fmla="*/ 442912 w 1183481"/>
                <a:gd name="connsiteY13" fmla="*/ 21431 h 809625"/>
                <a:gd name="connsiteX14" fmla="*/ 340518 w 1183481"/>
                <a:gd name="connsiteY14" fmla="*/ 7144 h 809625"/>
                <a:gd name="connsiteX15" fmla="*/ 252412 w 1183481"/>
                <a:gd name="connsiteY15" fmla="*/ 2381 h 809625"/>
                <a:gd name="connsiteX16" fmla="*/ 171450 w 1183481"/>
                <a:gd name="connsiteY16" fmla="*/ 16669 h 809625"/>
                <a:gd name="connsiteX17" fmla="*/ 119062 w 1183481"/>
                <a:gd name="connsiteY17" fmla="*/ 30956 h 809625"/>
                <a:gd name="connsiteX18" fmla="*/ 0 w 1183481"/>
                <a:gd name="connsiteY18" fmla="*/ 0 h 809625"/>
                <a:gd name="connsiteX19" fmla="*/ 100012 w 1183481"/>
                <a:gd name="connsiteY19" fmla="*/ 109538 h 809625"/>
                <a:gd name="connsiteX20" fmla="*/ 126206 w 1183481"/>
                <a:gd name="connsiteY20" fmla="*/ 173831 h 809625"/>
                <a:gd name="connsiteX21" fmla="*/ 169068 w 1183481"/>
                <a:gd name="connsiteY21" fmla="*/ 292894 h 809625"/>
                <a:gd name="connsiteX22" fmla="*/ 230981 w 1183481"/>
                <a:gd name="connsiteY22" fmla="*/ 373856 h 809625"/>
                <a:gd name="connsiteX23" fmla="*/ 285750 w 1183481"/>
                <a:gd name="connsiteY23" fmla="*/ 423863 h 809625"/>
                <a:gd name="connsiteX24" fmla="*/ 350043 w 1183481"/>
                <a:gd name="connsiteY24" fmla="*/ 473869 h 809625"/>
                <a:gd name="connsiteX25" fmla="*/ 407193 w 1183481"/>
                <a:gd name="connsiteY25" fmla="*/ 526256 h 809625"/>
                <a:gd name="connsiteX26" fmla="*/ 464343 w 1183481"/>
                <a:gd name="connsiteY26" fmla="*/ 564356 h 809625"/>
                <a:gd name="connsiteX27" fmla="*/ 531018 w 1183481"/>
                <a:gd name="connsiteY27" fmla="*/ 614363 h 809625"/>
                <a:gd name="connsiteX28" fmla="*/ 602456 w 1183481"/>
                <a:gd name="connsiteY28" fmla="*/ 640556 h 809625"/>
                <a:gd name="connsiteX29" fmla="*/ 669131 w 1183481"/>
                <a:gd name="connsiteY29" fmla="*/ 676275 h 809625"/>
                <a:gd name="connsiteX30" fmla="*/ 754856 w 1183481"/>
                <a:gd name="connsiteY30" fmla="*/ 723900 h 809625"/>
                <a:gd name="connsiteX31" fmla="*/ 835818 w 1183481"/>
                <a:gd name="connsiteY31" fmla="*/ 759619 h 809625"/>
                <a:gd name="connsiteX32" fmla="*/ 964406 w 1183481"/>
                <a:gd name="connsiteY32" fmla="*/ 797719 h 809625"/>
                <a:gd name="connsiteX33" fmla="*/ 1050131 w 1183481"/>
                <a:gd name="connsiteY33" fmla="*/ 809625 h 809625"/>
                <a:gd name="connsiteX34" fmla="*/ 1121568 w 1183481"/>
                <a:gd name="connsiteY34" fmla="*/ 804863 h 809625"/>
                <a:gd name="connsiteX35" fmla="*/ 1171575 w 1183481"/>
                <a:gd name="connsiteY35" fmla="*/ 797719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83481" h="809625">
                  <a:moveTo>
                    <a:pt x="1171575" y="797719"/>
                  </a:moveTo>
                  <a:lnTo>
                    <a:pt x="1183481" y="731044"/>
                  </a:lnTo>
                  <a:lnTo>
                    <a:pt x="1183481" y="669131"/>
                  </a:lnTo>
                  <a:lnTo>
                    <a:pt x="1133475" y="573881"/>
                  </a:lnTo>
                  <a:lnTo>
                    <a:pt x="1066800" y="459581"/>
                  </a:lnTo>
                  <a:lnTo>
                    <a:pt x="962025" y="342900"/>
                  </a:lnTo>
                  <a:lnTo>
                    <a:pt x="914400" y="288131"/>
                  </a:lnTo>
                  <a:lnTo>
                    <a:pt x="852487" y="247650"/>
                  </a:lnTo>
                  <a:lnTo>
                    <a:pt x="778668" y="185738"/>
                  </a:lnTo>
                  <a:lnTo>
                    <a:pt x="704850" y="126206"/>
                  </a:lnTo>
                  <a:lnTo>
                    <a:pt x="645318" y="90488"/>
                  </a:lnTo>
                  <a:lnTo>
                    <a:pt x="578643" y="66675"/>
                  </a:lnTo>
                  <a:lnTo>
                    <a:pt x="507206" y="33338"/>
                  </a:lnTo>
                  <a:lnTo>
                    <a:pt x="442912" y="21431"/>
                  </a:lnTo>
                  <a:lnTo>
                    <a:pt x="340518" y="7144"/>
                  </a:lnTo>
                  <a:lnTo>
                    <a:pt x="252412" y="2381"/>
                  </a:lnTo>
                  <a:lnTo>
                    <a:pt x="171450" y="16669"/>
                  </a:lnTo>
                  <a:lnTo>
                    <a:pt x="119062" y="30956"/>
                  </a:lnTo>
                  <a:lnTo>
                    <a:pt x="0" y="0"/>
                  </a:lnTo>
                  <a:lnTo>
                    <a:pt x="100012" y="109538"/>
                  </a:lnTo>
                  <a:lnTo>
                    <a:pt x="126206" y="173831"/>
                  </a:lnTo>
                  <a:lnTo>
                    <a:pt x="169068" y="292894"/>
                  </a:lnTo>
                  <a:lnTo>
                    <a:pt x="230981" y="373856"/>
                  </a:lnTo>
                  <a:lnTo>
                    <a:pt x="285750" y="423863"/>
                  </a:lnTo>
                  <a:lnTo>
                    <a:pt x="350043" y="473869"/>
                  </a:lnTo>
                  <a:lnTo>
                    <a:pt x="407193" y="526256"/>
                  </a:lnTo>
                  <a:lnTo>
                    <a:pt x="464343" y="564356"/>
                  </a:lnTo>
                  <a:lnTo>
                    <a:pt x="531018" y="614363"/>
                  </a:lnTo>
                  <a:lnTo>
                    <a:pt x="602456" y="640556"/>
                  </a:lnTo>
                  <a:lnTo>
                    <a:pt x="669131" y="676275"/>
                  </a:lnTo>
                  <a:lnTo>
                    <a:pt x="754856" y="723900"/>
                  </a:lnTo>
                  <a:lnTo>
                    <a:pt x="835818" y="759619"/>
                  </a:lnTo>
                  <a:lnTo>
                    <a:pt x="964406" y="797719"/>
                  </a:lnTo>
                  <a:lnTo>
                    <a:pt x="1050131" y="809625"/>
                  </a:lnTo>
                  <a:lnTo>
                    <a:pt x="1121568" y="804863"/>
                  </a:lnTo>
                  <a:lnTo>
                    <a:pt x="1171575" y="79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Forma livre 74"/>
            <p:cNvSpPr/>
            <p:nvPr/>
          </p:nvSpPr>
          <p:spPr>
            <a:xfrm>
              <a:off x="8244408" y="4211519"/>
              <a:ext cx="771467" cy="527764"/>
            </a:xfrm>
            <a:custGeom>
              <a:avLst/>
              <a:gdLst>
                <a:gd name="connsiteX0" fmla="*/ 1171575 w 1183481"/>
                <a:gd name="connsiteY0" fmla="*/ 797719 h 809625"/>
                <a:gd name="connsiteX1" fmla="*/ 1183481 w 1183481"/>
                <a:gd name="connsiteY1" fmla="*/ 731044 h 809625"/>
                <a:gd name="connsiteX2" fmla="*/ 1183481 w 1183481"/>
                <a:gd name="connsiteY2" fmla="*/ 669131 h 809625"/>
                <a:gd name="connsiteX3" fmla="*/ 1133475 w 1183481"/>
                <a:gd name="connsiteY3" fmla="*/ 573881 h 809625"/>
                <a:gd name="connsiteX4" fmla="*/ 1066800 w 1183481"/>
                <a:gd name="connsiteY4" fmla="*/ 459581 h 809625"/>
                <a:gd name="connsiteX5" fmla="*/ 962025 w 1183481"/>
                <a:gd name="connsiteY5" fmla="*/ 342900 h 809625"/>
                <a:gd name="connsiteX6" fmla="*/ 914400 w 1183481"/>
                <a:gd name="connsiteY6" fmla="*/ 288131 h 809625"/>
                <a:gd name="connsiteX7" fmla="*/ 852487 w 1183481"/>
                <a:gd name="connsiteY7" fmla="*/ 247650 h 809625"/>
                <a:gd name="connsiteX8" fmla="*/ 778668 w 1183481"/>
                <a:gd name="connsiteY8" fmla="*/ 185738 h 809625"/>
                <a:gd name="connsiteX9" fmla="*/ 704850 w 1183481"/>
                <a:gd name="connsiteY9" fmla="*/ 126206 h 809625"/>
                <a:gd name="connsiteX10" fmla="*/ 645318 w 1183481"/>
                <a:gd name="connsiteY10" fmla="*/ 90488 h 809625"/>
                <a:gd name="connsiteX11" fmla="*/ 578643 w 1183481"/>
                <a:gd name="connsiteY11" fmla="*/ 66675 h 809625"/>
                <a:gd name="connsiteX12" fmla="*/ 507206 w 1183481"/>
                <a:gd name="connsiteY12" fmla="*/ 33338 h 809625"/>
                <a:gd name="connsiteX13" fmla="*/ 442912 w 1183481"/>
                <a:gd name="connsiteY13" fmla="*/ 21431 h 809625"/>
                <a:gd name="connsiteX14" fmla="*/ 340518 w 1183481"/>
                <a:gd name="connsiteY14" fmla="*/ 7144 h 809625"/>
                <a:gd name="connsiteX15" fmla="*/ 252412 w 1183481"/>
                <a:gd name="connsiteY15" fmla="*/ 2381 h 809625"/>
                <a:gd name="connsiteX16" fmla="*/ 171450 w 1183481"/>
                <a:gd name="connsiteY16" fmla="*/ 16669 h 809625"/>
                <a:gd name="connsiteX17" fmla="*/ 119062 w 1183481"/>
                <a:gd name="connsiteY17" fmla="*/ 30956 h 809625"/>
                <a:gd name="connsiteX18" fmla="*/ 0 w 1183481"/>
                <a:gd name="connsiteY18" fmla="*/ 0 h 809625"/>
                <a:gd name="connsiteX19" fmla="*/ 100012 w 1183481"/>
                <a:gd name="connsiteY19" fmla="*/ 109538 h 809625"/>
                <a:gd name="connsiteX20" fmla="*/ 126206 w 1183481"/>
                <a:gd name="connsiteY20" fmla="*/ 173831 h 809625"/>
                <a:gd name="connsiteX21" fmla="*/ 169068 w 1183481"/>
                <a:gd name="connsiteY21" fmla="*/ 292894 h 809625"/>
                <a:gd name="connsiteX22" fmla="*/ 230981 w 1183481"/>
                <a:gd name="connsiteY22" fmla="*/ 373856 h 809625"/>
                <a:gd name="connsiteX23" fmla="*/ 285750 w 1183481"/>
                <a:gd name="connsiteY23" fmla="*/ 423863 h 809625"/>
                <a:gd name="connsiteX24" fmla="*/ 350043 w 1183481"/>
                <a:gd name="connsiteY24" fmla="*/ 473869 h 809625"/>
                <a:gd name="connsiteX25" fmla="*/ 407193 w 1183481"/>
                <a:gd name="connsiteY25" fmla="*/ 526256 h 809625"/>
                <a:gd name="connsiteX26" fmla="*/ 464343 w 1183481"/>
                <a:gd name="connsiteY26" fmla="*/ 564356 h 809625"/>
                <a:gd name="connsiteX27" fmla="*/ 531018 w 1183481"/>
                <a:gd name="connsiteY27" fmla="*/ 614363 h 809625"/>
                <a:gd name="connsiteX28" fmla="*/ 602456 w 1183481"/>
                <a:gd name="connsiteY28" fmla="*/ 640556 h 809625"/>
                <a:gd name="connsiteX29" fmla="*/ 669131 w 1183481"/>
                <a:gd name="connsiteY29" fmla="*/ 676275 h 809625"/>
                <a:gd name="connsiteX30" fmla="*/ 754856 w 1183481"/>
                <a:gd name="connsiteY30" fmla="*/ 723900 h 809625"/>
                <a:gd name="connsiteX31" fmla="*/ 835818 w 1183481"/>
                <a:gd name="connsiteY31" fmla="*/ 759619 h 809625"/>
                <a:gd name="connsiteX32" fmla="*/ 964406 w 1183481"/>
                <a:gd name="connsiteY32" fmla="*/ 797719 h 809625"/>
                <a:gd name="connsiteX33" fmla="*/ 1050131 w 1183481"/>
                <a:gd name="connsiteY33" fmla="*/ 809625 h 809625"/>
                <a:gd name="connsiteX34" fmla="*/ 1121568 w 1183481"/>
                <a:gd name="connsiteY34" fmla="*/ 804863 h 809625"/>
                <a:gd name="connsiteX35" fmla="*/ 1171575 w 1183481"/>
                <a:gd name="connsiteY35" fmla="*/ 797719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83481" h="809625">
                  <a:moveTo>
                    <a:pt x="1171575" y="797719"/>
                  </a:moveTo>
                  <a:lnTo>
                    <a:pt x="1183481" y="731044"/>
                  </a:lnTo>
                  <a:lnTo>
                    <a:pt x="1183481" y="669131"/>
                  </a:lnTo>
                  <a:lnTo>
                    <a:pt x="1133475" y="573881"/>
                  </a:lnTo>
                  <a:lnTo>
                    <a:pt x="1066800" y="459581"/>
                  </a:lnTo>
                  <a:lnTo>
                    <a:pt x="962025" y="342900"/>
                  </a:lnTo>
                  <a:lnTo>
                    <a:pt x="914400" y="288131"/>
                  </a:lnTo>
                  <a:lnTo>
                    <a:pt x="852487" y="247650"/>
                  </a:lnTo>
                  <a:lnTo>
                    <a:pt x="778668" y="185738"/>
                  </a:lnTo>
                  <a:lnTo>
                    <a:pt x="704850" y="126206"/>
                  </a:lnTo>
                  <a:lnTo>
                    <a:pt x="645318" y="90488"/>
                  </a:lnTo>
                  <a:lnTo>
                    <a:pt x="578643" y="66675"/>
                  </a:lnTo>
                  <a:lnTo>
                    <a:pt x="507206" y="33338"/>
                  </a:lnTo>
                  <a:lnTo>
                    <a:pt x="442912" y="21431"/>
                  </a:lnTo>
                  <a:lnTo>
                    <a:pt x="340518" y="7144"/>
                  </a:lnTo>
                  <a:lnTo>
                    <a:pt x="252412" y="2381"/>
                  </a:lnTo>
                  <a:lnTo>
                    <a:pt x="171450" y="16669"/>
                  </a:lnTo>
                  <a:lnTo>
                    <a:pt x="119062" y="30956"/>
                  </a:lnTo>
                  <a:lnTo>
                    <a:pt x="0" y="0"/>
                  </a:lnTo>
                  <a:lnTo>
                    <a:pt x="100012" y="109538"/>
                  </a:lnTo>
                  <a:lnTo>
                    <a:pt x="126206" y="173831"/>
                  </a:lnTo>
                  <a:lnTo>
                    <a:pt x="169068" y="292894"/>
                  </a:lnTo>
                  <a:lnTo>
                    <a:pt x="230981" y="373856"/>
                  </a:lnTo>
                  <a:lnTo>
                    <a:pt x="285750" y="423863"/>
                  </a:lnTo>
                  <a:lnTo>
                    <a:pt x="350043" y="473869"/>
                  </a:lnTo>
                  <a:lnTo>
                    <a:pt x="407193" y="526256"/>
                  </a:lnTo>
                  <a:lnTo>
                    <a:pt x="464343" y="564356"/>
                  </a:lnTo>
                  <a:lnTo>
                    <a:pt x="531018" y="614363"/>
                  </a:lnTo>
                  <a:lnTo>
                    <a:pt x="602456" y="640556"/>
                  </a:lnTo>
                  <a:lnTo>
                    <a:pt x="669131" y="676275"/>
                  </a:lnTo>
                  <a:lnTo>
                    <a:pt x="754856" y="723900"/>
                  </a:lnTo>
                  <a:lnTo>
                    <a:pt x="835818" y="759619"/>
                  </a:lnTo>
                  <a:lnTo>
                    <a:pt x="964406" y="797719"/>
                  </a:lnTo>
                  <a:lnTo>
                    <a:pt x="1050131" y="809625"/>
                  </a:lnTo>
                  <a:lnTo>
                    <a:pt x="1121568" y="804863"/>
                  </a:lnTo>
                  <a:lnTo>
                    <a:pt x="1171575" y="797719"/>
                  </a:lnTo>
                  <a:close/>
                </a:path>
              </a:pathLst>
            </a:cu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7951704" y="42974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÷</a:t>
              </a:r>
              <a:endParaRPr lang="pt-BR" sz="2000" dirty="0"/>
            </a:p>
          </p:txBody>
        </p:sp>
      </p:grpSp>
      <p:cxnSp>
        <p:nvCxnSpPr>
          <p:cNvPr id="50" name="Conector reto 49"/>
          <p:cNvCxnSpPr/>
          <p:nvPr/>
        </p:nvCxnSpPr>
        <p:spPr>
          <a:xfrm flipV="1">
            <a:off x="6891068" y="4017067"/>
            <a:ext cx="0" cy="863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08986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85310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4" name="Triângulo isósceles 73"/>
          <p:cNvSpPr/>
          <p:nvPr/>
        </p:nvSpPr>
        <p:spPr>
          <a:xfrm>
            <a:off x="7166526" y="3289622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5" name="Triângulo isósceles 74"/>
          <p:cNvSpPr/>
          <p:nvPr/>
        </p:nvSpPr>
        <p:spPr>
          <a:xfrm>
            <a:off x="6086429" y="2042276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46121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>
                <a:solidFill>
                  <a:schemeClr val="tx1"/>
                </a:solidFill>
              </a:rPr>
              <a:t>a</a:t>
            </a:r>
            <a:r>
              <a:rPr lang="pt-BR" sz="1200" i="1" dirty="0" err="1" smtClean="0">
                <a:solidFill>
                  <a:schemeClr val="tx1"/>
                </a:solidFill>
              </a:rPr>
              <a:t>cer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palmatum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aesculus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>
                <a:solidFill>
                  <a:schemeClr val="tx1"/>
                </a:solidFill>
              </a:rPr>
              <a:t>cercis</a:t>
            </a:r>
            <a:r>
              <a:rPr lang="pt-BR" sz="1200" i="1" dirty="0" smtClean="0">
                <a:solidFill>
                  <a:schemeClr val="tx1"/>
                </a:solidFill>
              </a:rPr>
              <a:t> </a:t>
            </a:r>
            <a:r>
              <a:rPr lang="pt-BR" sz="1200" i="1" dirty="0" err="1" smtClean="0">
                <a:solidFill>
                  <a:schemeClr val="tx1"/>
                </a:solidFill>
              </a:rPr>
              <a:t>chinensis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>
                <a:solidFill>
                  <a:schemeClr val="tx1"/>
                </a:solidFill>
              </a:rPr>
              <a:t>k</a:t>
            </a:r>
            <a:r>
              <a:rPr lang="pt-BR" sz="2000" i="1" dirty="0" smtClean="0">
                <a:solidFill>
                  <a:schemeClr val="tx1"/>
                </a:solidFill>
              </a:rPr>
              <a:t> = 3</a:t>
            </a:r>
            <a:endParaRPr lang="pt-BR" sz="2000" i="1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>
            <a:stCxn id="29" idx="1"/>
            <a:endCxn id="51" idx="5"/>
          </p:cNvCxnSpPr>
          <p:nvPr/>
        </p:nvCxnSpPr>
        <p:spPr>
          <a:xfrm flipH="1" flipV="1">
            <a:off x="5668837" y="2705921"/>
            <a:ext cx="93647" cy="930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9" idx="1"/>
            <a:endCxn id="53" idx="6"/>
          </p:cNvCxnSpPr>
          <p:nvPr/>
        </p:nvCxnSpPr>
        <p:spPr>
          <a:xfrm flipH="1">
            <a:off x="5509369" y="2799009"/>
            <a:ext cx="253115" cy="3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9" idx="3"/>
            <a:endCxn id="49" idx="0"/>
          </p:cNvCxnSpPr>
          <p:nvPr/>
        </p:nvCxnSpPr>
        <p:spPr>
          <a:xfrm>
            <a:off x="5798484" y="2871009"/>
            <a:ext cx="0" cy="720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79" idx="5"/>
            <a:endCxn id="62" idx="2"/>
          </p:cNvCxnSpPr>
          <p:nvPr/>
        </p:nvCxnSpPr>
        <p:spPr>
          <a:xfrm flipV="1">
            <a:off x="6194429" y="2112580"/>
            <a:ext cx="784818" cy="169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5" idx="5"/>
            <a:endCxn id="79" idx="0"/>
          </p:cNvCxnSpPr>
          <p:nvPr/>
        </p:nvCxnSpPr>
        <p:spPr>
          <a:xfrm>
            <a:off x="6029420" y="1622610"/>
            <a:ext cx="129009" cy="4196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79" idx="3"/>
            <a:endCxn id="51" idx="7"/>
          </p:cNvCxnSpPr>
          <p:nvPr/>
        </p:nvCxnSpPr>
        <p:spPr>
          <a:xfrm flipH="1">
            <a:off x="5668837" y="2186276"/>
            <a:ext cx="489592" cy="4178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6" idx="1"/>
            <a:endCxn id="78" idx="5"/>
          </p:cNvCxnSpPr>
          <p:nvPr/>
        </p:nvCxnSpPr>
        <p:spPr>
          <a:xfrm flipH="1" flipV="1">
            <a:off x="7274526" y="3361622"/>
            <a:ext cx="272006" cy="1416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7" idx="6"/>
            <a:endCxn id="78" idx="1"/>
          </p:cNvCxnSpPr>
          <p:nvPr/>
        </p:nvCxnSpPr>
        <p:spPr>
          <a:xfrm flipV="1">
            <a:off x="6949513" y="3361622"/>
            <a:ext cx="253013" cy="92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78" idx="3"/>
            <a:endCxn id="59" idx="0"/>
          </p:cNvCxnSpPr>
          <p:nvPr/>
        </p:nvCxnSpPr>
        <p:spPr>
          <a:xfrm flipH="1">
            <a:off x="7237569" y="3433622"/>
            <a:ext cx="957" cy="22950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Área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>
                <a:solidFill>
                  <a:schemeClr val="tx1"/>
                </a:solidFill>
              </a:rPr>
              <a:t>Maior-eixo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8" name="Triângulo isósceles 77"/>
          <p:cNvSpPr/>
          <p:nvPr/>
        </p:nvSpPr>
        <p:spPr>
          <a:xfrm>
            <a:off x="7166526" y="3289622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9" name="Triângulo isósceles 78"/>
          <p:cNvSpPr/>
          <p:nvPr/>
        </p:nvSpPr>
        <p:spPr>
          <a:xfrm>
            <a:off x="6086429" y="2042276"/>
            <a:ext cx="144000" cy="1440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38973</TotalTime>
  <Words>1381</Words>
  <Application>Microsoft Office PowerPoint</Application>
  <PresentationFormat>Apresentação na tela (16:9)</PresentationFormat>
  <Paragraphs>366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Aula 15 – Classificação de imagens</vt:lpstr>
      <vt:lpstr>Roteiro</vt:lpstr>
      <vt:lpstr>Um problema de classificação</vt:lpstr>
      <vt:lpstr>Um problema de classificação</vt:lpstr>
      <vt:lpstr>Um problema de classificação</vt:lpstr>
      <vt:lpstr>Um problema de classificação</vt:lpstr>
      <vt:lpstr>Um problema de classificação</vt:lpstr>
      <vt:lpstr>Um problema de classificação</vt:lpstr>
      <vt:lpstr>K-vizinhos mais próximos</vt:lpstr>
      <vt:lpstr>K-vizinhos mais próximos</vt:lpstr>
      <vt:lpstr>K-vizinhos mais próximos</vt:lpstr>
      <vt:lpstr>K-vizinhos mais próximos</vt:lpstr>
      <vt:lpstr>Funções lineares (Perceptrons)</vt:lpstr>
      <vt:lpstr>Funções lineares (Perceptrons)</vt:lpstr>
      <vt:lpstr>Funções lineares (Perceptrons)</vt:lpstr>
      <vt:lpstr>Funções lineares (Perceptrons)</vt:lpstr>
      <vt:lpstr>Pipelines de classificação</vt:lpstr>
      <vt:lpstr>Pipelines de classificação</vt:lpstr>
      <vt:lpstr>Modelos de aprendizado</vt:lpstr>
      <vt:lpstr>Modelos de aprendizado</vt:lpstr>
      <vt:lpstr>Aprendizado supervisionado</vt:lpstr>
      <vt:lpstr>Aprendizado supervisionado</vt:lpstr>
      <vt:lpstr>Aprendizado supervisionado</vt:lpstr>
      <vt:lpstr>Aprendizado supervisionado</vt:lpstr>
      <vt:lpstr>Aprendizado não-supervisionado</vt:lpstr>
      <vt:lpstr>Aprendizado não-supervisionado</vt:lpstr>
      <vt:lpstr>Aprendizado não-supervisionado</vt:lpstr>
      <vt:lpstr>Validação cruzada</vt:lpstr>
      <vt:lpstr>Validação cruzada hold-out</vt:lpstr>
      <vt:lpstr>Validação cruzada k-fold</vt:lpstr>
      <vt:lpstr>Avaliação dos resultados</vt:lpstr>
      <vt:lpstr>Matriz de confusão</vt:lpstr>
      <vt:lpstr>Acurácia, precisão, sensibilidade e F1-score</vt:lpstr>
      <vt:lpstr>Referencias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381</cp:revision>
  <dcterms:created xsi:type="dcterms:W3CDTF">2020-06-26T12:40:46Z</dcterms:created>
  <dcterms:modified xsi:type="dcterms:W3CDTF">2024-01-28T18:27:55Z</dcterms:modified>
</cp:coreProperties>
</file>