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87" r:id="rId2"/>
    <p:sldId id="302" r:id="rId3"/>
    <p:sldId id="307" r:id="rId4"/>
    <p:sldId id="306" r:id="rId5"/>
    <p:sldId id="309" r:id="rId6"/>
    <p:sldId id="308" r:id="rId7"/>
    <p:sldId id="313" r:id="rId8"/>
    <p:sldId id="317" r:id="rId9"/>
    <p:sldId id="314" r:id="rId10"/>
    <p:sldId id="315" r:id="rId11"/>
    <p:sldId id="316" r:id="rId12"/>
    <p:sldId id="311" r:id="rId13"/>
    <p:sldId id="357" r:id="rId14"/>
    <p:sldId id="358" r:id="rId15"/>
    <p:sldId id="360" r:id="rId16"/>
    <p:sldId id="363" r:id="rId17"/>
    <p:sldId id="366" r:id="rId18"/>
    <p:sldId id="365" r:id="rId19"/>
    <p:sldId id="367" r:id="rId20"/>
    <p:sldId id="368" r:id="rId21"/>
    <p:sldId id="373" r:id="rId22"/>
    <p:sldId id="374" r:id="rId23"/>
    <p:sldId id="375" r:id="rId24"/>
    <p:sldId id="376" r:id="rId25"/>
    <p:sldId id="359" r:id="rId26"/>
    <p:sldId id="351" r:id="rId27"/>
    <p:sldId id="356" r:id="rId28"/>
    <p:sldId id="352" r:id="rId29"/>
    <p:sldId id="355" r:id="rId30"/>
    <p:sldId id="369" r:id="rId31"/>
    <p:sldId id="353" r:id="rId32"/>
    <p:sldId id="354" r:id="rId33"/>
    <p:sldId id="348" r:id="rId34"/>
    <p:sldId id="370" r:id="rId35"/>
    <p:sldId id="350" r:id="rId36"/>
    <p:sldId id="372" r:id="rId37"/>
    <p:sldId id="342" r:id="rId38"/>
    <p:sldId id="303" r:id="rId39"/>
    <p:sldId id="345" r:id="rId40"/>
    <p:sldId id="377" r:id="rId41"/>
    <p:sldId id="378" r:id="rId42"/>
    <p:sldId id="379" r:id="rId43"/>
    <p:sldId id="304" r:id="rId44"/>
  </p:sldIdLst>
  <p:sldSz cx="9144000" cy="5143500" type="screen16x9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FFFFFF"/>
    <a:srgbClr val="00FFFF"/>
    <a:srgbClr val="00FF00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39" Type="http://schemas.openxmlformats.org/officeDocument/2006/relationships/image" Target="../media/image75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3" Type="http://schemas.openxmlformats.org/officeDocument/2006/relationships/image" Target="../media/image410.png"/><Relationship Id="rId21" Type="http://schemas.openxmlformats.org/officeDocument/2006/relationships/image" Target="../media/image580.png"/><Relationship Id="rId55" Type="http://schemas.openxmlformats.org/officeDocument/2006/relationships/image" Target="../media/image48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46" Type="http://schemas.openxmlformats.org/officeDocument/2006/relationships/image" Target="../media/image80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59" Type="http://schemas.openxmlformats.org/officeDocument/2006/relationships/image" Target="../media/image550.png"/><Relationship Id="rId2" Type="http://schemas.openxmlformats.org/officeDocument/2006/relationships/image" Target="../media/image400.png"/><Relationship Id="rId20" Type="http://schemas.openxmlformats.org/officeDocument/2006/relationships/image" Target="../media/image570.png"/><Relationship Id="rId54" Type="http://schemas.openxmlformats.org/officeDocument/2006/relationships/image" Target="../media/image20.png"/><Relationship Id="rId41" Type="http://schemas.openxmlformats.org/officeDocument/2006/relationships/image" Target="../media/image760.png"/><Relationship Id="rId6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53" Type="http://schemas.openxmlformats.org/officeDocument/2006/relationships/image" Target="../media/image47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58" Type="http://schemas.openxmlformats.org/officeDocument/2006/relationships/image" Target="../media/image540.png"/><Relationship Id="rId49" Type="http://schemas.openxmlformats.org/officeDocument/2006/relationships/image" Target="../media/image830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57" Type="http://schemas.openxmlformats.org/officeDocument/2006/relationships/image" Target="../media/image49.png"/><Relationship Id="rId61" Type="http://schemas.openxmlformats.org/officeDocument/2006/relationships/image" Target="../media/image860.png"/><Relationship Id="rId52" Type="http://schemas.openxmlformats.org/officeDocument/2006/relationships/image" Target="../media/image46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31" Type="http://schemas.openxmlformats.org/officeDocument/2006/relationships/image" Target="../media/image10.png"/><Relationship Id="rId60" Type="http://schemas.openxmlformats.org/officeDocument/2006/relationships/image" Target="../media/image50.png"/><Relationship Id="rId48" Type="http://schemas.openxmlformats.org/officeDocument/2006/relationships/image" Target="../media/image820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56" Type="http://schemas.openxmlformats.org/officeDocument/2006/relationships/image" Target="../media/image51.png"/><Relationship Id="rId51" Type="http://schemas.openxmlformats.org/officeDocument/2006/relationships/image" Target="../media/image850.png"/><Relationship Id="rId8" Type="http://schemas.openxmlformats.org/officeDocument/2006/relationships/image" Target="../media/image46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39" Type="http://schemas.openxmlformats.org/officeDocument/2006/relationships/image" Target="../media/image75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55" Type="http://schemas.openxmlformats.org/officeDocument/2006/relationships/image" Target="../media/image30.png"/><Relationship Id="rId21" Type="http://schemas.openxmlformats.org/officeDocument/2006/relationships/image" Target="../media/image580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63" Type="http://schemas.openxmlformats.org/officeDocument/2006/relationships/image" Target="../media/image540.png"/><Relationship Id="rId46" Type="http://schemas.openxmlformats.org/officeDocument/2006/relationships/image" Target="../media/image80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59" Type="http://schemas.openxmlformats.org/officeDocument/2006/relationships/image" Target="../media/image2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67" Type="http://schemas.openxmlformats.org/officeDocument/2006/relationships/image" Target="../media/image52.png"/><Relationship Id="rId54" Type="http://schemas.openxmlformats.org/officeDocument/2006/relationships/image" Target="../media/image55.png"/><Relationship Id="rId20" Type="http://schemas.openxmlformats.org/officeDocument/2006/relationships/image" Target="../media/image570.png"/><Relationship Id="rId41" Type="http://schemas.openxmlformats.org/officeDocument/2006/relationships/image" Target="../media/image760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53" Type="http://schemas.openxmlformats.org/officeDocument/2006/relationships/image" Target="../media/image54.png"/><Relationship Id="rId58" Type="http://schemas.openxmlformats.org/officeDocument/2006/relationships/image" Target="../media/image47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66" Type="http://schemas.openxmlformats.org/officeDocument/2006/relationships/image" Target="../media/image860.png"/><Relationship Id="rId49" Type="http://schemas.openxmlformats.org/officeDocument/2006/relationships/image" Target="../media/image830.png"/><Relationship Id="rId57" Type="http://schemas.openxmlformats.org/officeDocument/2006/relationships/image" Target="../media/image46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61" Type="http://schemas.openxmlformats.org/officeDocument/2006/relationships/image" Target="../media/image51.png"/><Relationship Id="rId52" Type="http://schemas.openxmlformats.org/officeDocument/2006/relationships/image" Target="../media/image53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60" Type="http://schemas.openxmlformats.org/officeDocument/2006/relationships/image" Target="../media/image48.png"/><Relationship Id="rId31" Type="http://schemas.openxmlformats.org/officeDocument/2006/relationships/image" Target="../media/image10.png"/><Relationship Id="rId65" Type="http://schemas.openxmlformats.org/officeDocument/2006/relationships/image" Target="../media/image50.png"/><Relationship Id="rId48" Type="http://schemas.openxmlformats.org/officeDocument/2006/relationships/image" Target="../media/image820.png"/><Relationship Id="rId56" Type="http://schemas.openxmlformats.org/officeDocument/2006/relationships/image" Target="../media/image45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64" Type="http://schemas.openxmlformats.org/officeDocument/2006/relationships/image" Target="../media/image550.png"/><Relationship Id="rId51" Type="http://schemas.openxmlformats.org/officeDocument/2006/relationships/image" Target="../media/image850.png"/><Relationship Id="rId8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39" Type="http://schemas.openxmlformats.org/officeDocument/2006/relationships/image" Target="../media/image75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21" Type="http://schemas.openxmlformats.org/officeDocument/2006/relationships/image" Target="../media/image580.png"/><Relationship Id="rId55" Type="http://schemas.openxmlformats.org/officeDocument/2006/relationships/image" Target="../media/image20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63" Type="http://schemas.openxmlformats.org/officeDocument/2006/relationships/image" Target="../media/image52.png"/><Relationship Id="rId46" Type="http://schemas.openxmlformats.org/officeDocument/2006/relationships/image" Target="../media/image80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59" Type="http://schemas.openxmlformats.org/officeDocument/2006/relationships/image" Target="../media/image540.png"/><Relationship Id="rId54" Type="http://schemas.openxmlformats.org/officeDocument/2006/relationships/image" Target="../media/image55.png"/><Relationship Id="rId2" Type="http://schemas.openxmlformats.org/officeDocument/2006/relationships/image" Target="../media/image400.png"/><Relationship Id="rId20" Type="http://schemas.openxmlformats.org/officeDocument/2006/relationships/image" Target="../media/image570.png"/><Relationship Id="rId41" Type="http://schemas.openxmlformats.org/officeDocument/2006/relationships/image" Target="../media/image760.png"/><Relationship Id="rId62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53" Type="http://schemas.openxmlformats.org/officeDocument/2006/relationships/image" Target="../media/image54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58" Type="http://schemas.openxmlformats.org/officeDocument/2006/relationships/image" Target="../media/image56.png"/><Relationship Id="rId49" Type="http://schemas.openxmlformats.org/officeDocument/2006/relationships/image" Target="../media/image830.png"/><Relationship Id="rId5" Type="http://schemas.openxmlformats.org/officeDocument/2006/relationships/image" Target="../media/image430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57" Type="http://schemas.openxmlformats.org/officeDocument/2006/relationships/image" Target="../media/image770.png"/><Relationship Id="rId61" Type="http://schemas.openxmlformats.org/officeDocument/2006/relationships/image" Target="../media/image50.png"/><Relationship Id="rId52" Type="http://schemas.openxmlformats.org/officeDocument/2006/relationships/image" Target="../media/image53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31" Type="http://schemas.openxmlformats.org/officeDocument/2006/relationships/image" Target="../media/image10.png"/><Relationship Id="rId60" Type="http://schemas.openxmlformats.org/officeDocument/2006/relationships/image" Target="../media/image550.png"/><Relationship Id="rId48" Type="http://schemas.openxmlformats.org/officeDocument/2006/relationships/image" Target="../media/image82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56" Type="http://schemas.openxmlformats.org/officeDocument/2006/relationships/image" Target="../media/image48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51" Type="http://schemas.openxmlformats.org/officeDocument/2006/relationships/image" Target="../media/image850.png"/><Relationship Id="rId8" Type="http://schemas.openxmlformats.org/officeDocument/2006/relationships/image" Target="../media/image460.png"/><Relationship Id="rId3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63.png"/><Relationship Id="rId39" Type="http://schemas.openxmlformats.org/officeDocument/2006/relationships/image" Target="../media/image89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47" Type="http://schemas.openxmlformats.org/officeDocument/2006/relationships/image" Target="../media/image97.png"/><Relationship Id="rId50" Type="http://schemas.openxmlformats.org/officeDocument/2006/relationships/image" Target="../media/image100.png"/><Relationship Id="rId55" Type="http://schemas.openxmlformats.org/officeDocument/2006/relationships/image" Target="../media/image104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62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Relationship Id="rId46" Type="http://schemas.openxmlformats.org/officeDocument/2006/relationships/image" Target="../media/image96.png"/><Relationship Id="rId59" Type="http://schemas.openxmlformats.org/officeDocument/2006/relationships/image" Target="../media/image108.png"/><Relationship Id="rId2" Type="http://schemas.openxmlformats.org/officeDocument/2006/relationships/image" Target="../media/image57.png"/><Relationship Id="rId16" Type="http://schemas.openxmlformats.org/officeDocument/2006/relationships/image" Target="../media/image74.png"/><Relationship Id="rId29" Type="http://schemas.openxmlformats.org/officeDocument/2006/relationships/image" Target="../media/image48.png"/><Relationship Id="rId41" Type="http://schemas.openxmlformats.org/officeDocument/2006/relationships/image" Target="../media/image91.png"/><Relationship Id="rId54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77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45" Type="http://schemas.openxmlformats.org/officeDocument/2006/relationships/image" Target="../media/image95.png"/><Relationship Id="rId53" Type="http://schemas.openxmlformats.org/officeDocument/2006/relationships/image" Target="../media/image55.png"/><Relationship Id="rId58" Type="http://schemas.openxmlformats.org/officeDocument/2006/relationships/image" Target="../media/image107.png"/><Relationship Id="rId5" Type="http://schemas.openxmlformats.org/officeDocument/2006/relationships/image" Target="../media/image61.png"/><Relationship Id="rId15" Type="http://schemas.openxmlformats.org/officeDocument/2006/relationships/image" Target="../media/image73.png"/><Relationship Id="rId23" Type="http://schemas.openxmlformats.org/officeDocument/2006/relationships/image" Target="../media/image60.png"/><Relationship Id="rId28" Type="http://schemas.openxmlformats.org/officeDocument/2006/relationships/image" Target="../media/image79.png"/><Relationship Id="rId36" Type="http://schemas.openxmlformats.org/officeDocument/2006/relationships/image" Target="../media/image86.png"/><Relationship Id="rId49" Type="http://schemas.openxmlformats.org/officeDocument/2006/relationships/image" Target="../media/image99.png"/><Relationship Id="rId57" Type="http://schemas.openxmlformats.org/officeDocument/2006/relationships/image" Target="../media/image106.png"/><Relationship Id="rId10" Type="http://schemas.openxmlformats.org/officeDocument/2006/relationships/image" Target="../media/image68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52" Type="http://schemas.openxmlformats.org/officeDocument/2006/relationships/image" Target="../media/image102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7" Type="http://schemas.openxmlformats.org/officeDocument/2006/relationships/image" Target="../media/image78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png"/><Relationship Id="rId56" Type="http://schemas.openxmlformats.org/officeDocument/2006/relationships/image" Target="../media/image105.png"/><Relationship Id="rId8" Type="http://schemas.openxmlformats.org/officeDocument/2006/relationships/image" Target="../media/image66.png"/><Relationship Id="rId51" Type="http://schemas.openxmlformats.org/officeDocument/2006/relationships/image" Target="../media/image101.png"/><Relationship Id="rId3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67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45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54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48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47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9.png"/><Relationship Id="rId51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54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52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60.png"/><Relationship Id="rId8" Type="http://schemas.openxmlformats.org/officeDocument/2006/relationships/image" Target="../media/image109.png"/><Relationship Id="rId51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9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56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55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9.png"/><Relationship Id="rId51" Type="http://schemas.openxmlformats.org/officeDocument/2006/relationships/image" Target="../media/image15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70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5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48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59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9.png"/><Relationship Id="rId51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62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80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61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9.png"/><Relationship Id="rId51" Type="http://schemas.openxmlformats.org/officeDocument/2006/relationships/image" Target="../media/image1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" Type="http://schemas.openxmlformats.org/officeDocument/2006/relationships/image" Target="../media/image1510.png"/><Relationship Id="rId7" Type="http://schemas.openxmlformats.org/officeDocument/2006/relationships/image" Target="../media/image1550.png"/><Relationship Id="rId25" Type="http://schemas.openxmlformats.org/officeDocument/2006/relationships/image" Target="../media/image62.png"/><Relationship Id="rId38" Type="http://schemas.openxmlformats.org/officeDocument/2006/relationships/image" Target="../media/image169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8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" Type="http://schemas.openxmlformats.org/officeDocument/2006/relationships/image" Target="../media/image1510.png"/><Relationship Id="rId7" Type="http://schemas.openxmlformats.org/officeDocument/2006/relationships/image" Target="../media/image1550.png"/><Relationship Id="rId25" Type="http://schemas.openxmlformats.org/officeDocument/2006/relationships/image" Target="../media/image62.png"/><Relationship Id="rId38" Type="http://schemas.openxmlformats.org/officeDocument/2006/relationships/image" Target="../media/image138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00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681.png"/><Relationship Id="rId3" Type="http://schemas.openxmlformats.org/officeDocument/2006/relationships/image" Target="../media/image1510.png"/><Relationship Id="rId42" Type="http://schemas.openxmlformats.org/officeDocument/2006/relationships/image" Target="../media/image171.png"/><Relationship Id="rId7" Type="http://schemas.openxmlformats.org/officeDocument/2006/relationships/image" Target="../media/image1550.png"/><Relationship Id="rId25" Type="http://schemas.openxmlformats.org/officeDocument/2006/relationships/image" Target="../media/image62.png"/><Relationship Id="rId38" Type="http://schemas.openxmlformats.org/officeDocument/2006/relationships/image" Target="../media/image138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41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00.png"/><Relationship Id="rId40" Type="http://schemas.openxmlformats.org/officeDocument/2006/relationships/image" Target="../media/image1691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691.png"/><Relationship Id="rId3" Type="http://schemas.openxmlformats.org/officeDocument/2006/relationships/image" Target="../media/image1510.png"/><Relationship Id="rId7" Type="http://schemas.openxmlformats.org/officeDocument/2006/relationships/image" Target="../media/image1550.png"/><Relationship Id="rId25" Type="http://schemas.openxmlformats.org/officeDocument/2006/relationships/image" Target="../media/image62.png"/><Relationship Id="rId38" Type="http://schemas.openxmlformats.org/officeDocument/2006/relationships/image" Target="../media/image138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00.png"/><Relationship Id="rId40" Type="http://schemas.openxmlformats.org/officeDocument/2006/relationships/image" Target="../media/image170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73.png"/><Relationship Id="rId3" Type="http://schemas.openxmlformats.org/officeDocument/2006/relationships/image" Target="../media/image1510.png"/><Relationship Id="rId7" Type="http://schemas.openxmlformats.org/officeDocument/2006/relationships/image" Target="../media/image172.png"/><Relationship Id="rId25" Type="http://schemas.openxmlformats.org/officeDocument/2006/relationships/image" Target="../media/image62.png"/><Relationship Id="rId38" Type="http://schemas.openxmlformats.org/officeDocument/2006/relationships/image" Target="../media/image138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00.png"/><Relationship Id="rId40" Type="http://schemas.openxmlformats.org/officeDocument/2006/relationships/image" Target="../media/image174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77.png"/><Relationship Id="rId3" Type="http://schemas.openxmlformats.org/officeDocument/2006/relationships/image" Target="../media/image1510.png"/><Relationship Id="rId7" Type="http://schemas.openxmlformats.org/officeDocument/2006/relationships/image" Target="../media/image172.png"/><Relationship Id="rId25" Type="http://schemas.openxmlformats.org/officeDocument/2006/relationships/image" Target="../media/image62.png"/><Relationship Id="rId38" Type="http://schemas.openxmlformats.org/officeDocument/2006/relationships/image" Target="../media/image176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79.png"/><Relationship Id="rId3" Type="http://schemas.openxmlformats.org/officeDocument/2006/relationships/image" Target="../media/image1510.png"/><Relationship Id="rId42" Type="http://schemas.openxmlformats.org/officeDocument/2006/relationships/image" Target="../media/image178.png"/><Relationship Id="rId7" Type="http://schemas.openxmlformats.org/officeDocument/2006/relationships/image" Target="../media/image172.png"/><Relationship Id="rId25" Type="http://schemas.openxmlformats.org/officeDocument/2006/relationships/image" Target="../media/image62.png"/><Relationship Id="rId38" Type="http://schemas.openxmlformats.org/officeDocument/2006/relationships/image" Target="../media/image176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41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75.png"/><Relationship Id="rId40" Type="http://schemas.openxmlformats.org/officeDocument/2006/relationships/image" Target="../media/image180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26" Type="http://schemas.openxmlformats.org/officeDocument/2006/relationships/image" Target="../media/image199.png"/><Relationship Id="rId3" Type="http://schemas.openxmlformats.org/officeDocument/2006/relationships/image" Target="../media/image1630.png"/><Relationship Id="rId21" Type="http://schemas.openxmlformats.org/officeDocument/2006/relationships/image" Target="../media/image194.png"/><Relationship Id="rId7" Type="http://schemas.openxmlformats.org/officeDocument/2006/relationships/image" Target="../media/image167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5" Type="http://schemas.openxmlformats.org/officeDocument/2006/relationships/image" Target="../media/image198.png"/><Relationship Id="rId2" Type="http://schemas.openxmlformats.org/officeDocument/2006/relationships/image" Target="../media/image1620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0.png"/><Relationship Id="rId11" Type="http://schemas.openxmlformats.org/officeDocument/2006/relationships/image" Target="../media/image184.png"/><Relationship Id="rId24" Type="http://schemas.openxmlformats.org/officeDocument/2006/relationships/image" Target="../media/image197.png"/><Relationship Id="rId5" Type="http://schemas.openxmlformats.org/officeDocument/2006/relationships/image" Target="../media/image1650.png"/><Relationship Id="rId15" Type="http://schemas.openxmlformats.org/officeDocument/2006/relationships/image" Target="../media/image188.png"/><Relationship Id="rId23" Type="http://schemas.openxmlformats.org/officeDocument/2006/relationships/image" Target="../media/image196.png"/><Relationship Id="rId28" Type="http://schemas.openxmlformats.org/officeDocument/2006/relationships/image" Target="../media/image97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640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18" Type="http://schemas.openxmlformats.org/officeDocument/2006/relationships/image" Target="../media/image841.png"/><Relationship Id="rId26" Type="http://schemas.openxmlformats.org/officeDocument/2006/relationships/image" Target="../media/image920.png"/><Relationship Id="rId3" Type="http://schemas.openxmlformats.org/officeDocument/2006/relationships/image" Target="../media/image1630.png"/><Relationship Id="rId21" Type="http://schemas.openxmlformats.org/officeDocument/2006/relationships/image" Target="../media/image193.png"/><Relationship Id="rId7" Type="http://schemas.openxmlformats.org/officeDocument/2006/relationships/image" Target="../media/image1670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5" Type="http://schemas.openxmlformats.org/officeDocument/2006/relationships/image" Target="../media/image197.png"/><Relationship Id="rId2" Type="http://schemas.openxmlformats.org/officeDocument/2006/relationships/image" Target="../media/image1620.png"/><Relationship Id="rId16" Type="http://schemas.openxmlformats.org/officeDocument/2006/relationships/image" Target="../media/image831.png"/><Relationship Id="rId20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0.png"/><Relationship Id="rId11" Type="http://schemas.openxmlformats.org/officeDocument/2006/relationships/image" Target="../media/image184.png"/><Relationship Id="rId24" Type="http://schemas.openxmlformats.org/officeDocument/2006/relationships/image" Target="../media/image900.png"/><Relationship Id="rId5" Type="http://schemas.openxmlformats.org/officeDocument/2006/relationships/image" Target="../media/image1650.png"/><Relationship Id="rId15" Type="http://schemas.openxmlformats.org/officeDocument/2006/relationships/image" Target="../media/image821.png"/><Relationship Id="rId23" Type="http://schemas.openxmlformats.org/officeDocument/2006/relationships/image" Target="../media/image890.png"/><Relationship Id="rId28" Type="http://schemas.openxmlformats.org/officeDocument/2006/relationships/image" Target="../media/image97.png"/><Relationship Id="rId10" Type="http://schemas.openxmlformats.org/officeDocument/2006/relationships/image" Target="../media/image183.png"/><Relationship Id="rId19" Type="http://schemas.openxmlformats.org/officeDocument/2006/relationships/image" Target="../media/image851.png"/><Relationship Id="rId4" Type="http://schemas.openxmlformats.org/officeDocument/2006/relationships/image" Target="../media/image1640.png"/><Relationship Id="rId9" Type="http://schemas.openxmlformats.org/officeDocument/2006/relationships/image" Target="../media/image182.png"/><Relationship Id="rId14" Type="http://schemas.openxmlformats.org/officeDocument/2006/relationships/image" Target="../media/image521.png"/><Relationship Id="rId22" Type="http://schemas.openxmlformats.org/officeDocument/2006/relationships/image" Target="../media/image880.png"/><Relationship Id="rId27" Type="http://schemas.openxmlformats.org/officeDocument/2006/relationships/image" Target="../media/image9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5.png"/><Relationship Id="rId18" Type="http://schemas.openxmlformats.org/officeDocument/2006/relationships/image" Target="../media/image211.png"/><Relationship Id="rId26" Type="http://schemas.openxmlformats.org/officeDocument/2006/relationships/image" Target="../media/image197.png"/><Relationship Id="rId39" Type="http://schemas.openxmlformats.org/officeDocument/2006/relationships/image" Target="../media/image224.png"/><Relationship Id="rId3" Type="http://schemas.openxmlformats.org/officeDocument/2006/relationships/image" Target="../media/image1690.png"/><Relationship Id="rId21" Type="http://schemas.openxmlformats.org/officeDocument/2006/relationships/image" Target="../media/image214.png"/><Relationship Id="rId34" Type="http://schemas.openxmlformats.org/officeDocument/2006/relationships/image" Target="../media/image221.png"/><Relationship Id="rId42" Type="http://schemas.openxmlformats.org/officeDocument/2006/relationships/image" Target="../media/image227.png"/><Relationship Id="rId7" Type="http://schemas.openxmlformats.org/officeDocument/2006/relationships/image" Target="../media/image173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62.png"/><Relationship Id="rId33" Type="http://schemas.openxmlformats.org/officeDocument/2006/relationships/image" Target="../media/image220.png"/><Relationship Id="rId38" Type="http://schemas.openxmlformats.org/officeDocument/2006/relationships/image" Target="../media/image193.png"/><Relationship Id="rId2" Type="http://schemas.openxmlformats.org/officeDocument/2006/relationships/image" Target="../media/image1680.png"/><Relationship Id="rId16" Type="http://schemas.openxmlformats.org/officeDocument/2006/relationships/image" Target="../media/image208.png"/><Relationship Id="rId20" Type="http://schemas.openxmlformats.org/officeDocument/2006/relationships/image" Target="../media/image213.png"/><Relationship Id="rId29" Type="http://schemas.openxmlformats.org/officeDocument/2006/relationships/image" Target="../media/image217.png"/><Relationship Id="rId41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203.png"/><Relationship Id="rId24" Type="http://schemas.openxmlformats.org/officeDocument/2006/relationships/image" Target="../media/image610.png"/><Relationship Id="rId32" Type="http://schemas.openxmlformats.org/officeDocument/2006/relationships/image" Target="../media/image187.png"/><Relationship Id="rId37" Type="http://schemas.openxmlformats.org/officeDocument/2006/relationships/image" Target="../media/image223.png"/><Relationship Id="rId40" Type="http://schemas.openxmlformats.org/officeDocument/2006/relationships/image" Target="../media/image225.png"/><Relationship Id="rId45" Type="http://schemas.openxmlformats.org/officeDocument/2006/relationships/image" Target="../media/image230.png"/><Relationship Id="rId5" Type="http://schemas.openxmlformats.org/officeDocument/2006/relationships/image" Target="../media/image1710.png"/><Relationship Id="rId15" Type="http://schemas.openxmlformats.org/officeDocument/2006/relationships/image" Target="../media/image207.png"/><Relationship Id="rId23" Type="http://schemas.openxmlformats.org/officeDocument/2006/relationships/image" Target="../media/image60.png"/><Relationship Id="rId28" Type="http://schemas.openxmlformats.org/officeDocument/2006/relationships/image" Target="../media/image216.png"/><Relationship Id="rId36" Type="http://schemas.openxmlformats.org/officeDocument/2006/relationships/image" Target="../media/image191.png"/><Relationship Id="rId10" Type="http://schemas.openxmlformats.org/officeDocument/2006/relationships/image" Target="../media/image182.png"/><Relationship Id="rId19" Type="http://schemas.openxmlformats.org/officeDocument/2006/relationships/image" Target="../media/image212.png"/><Relationship Id="rId31" Type="http://schemas.openxmlformats.org/officeDocument/2006/relationships/image" Target="../media/image219.png"/><Relationship Id="rId44" Type="http://schemas.openxmlformats.org/officeDocument/2006/relationships/image" Target="../media/image229.png"/><Relationship Id="rId4" Type="http://schemas.openxmlformats.org/officeDocument/2006/relationships/image" Target="../media/image1700.png"/><Relationship Id="rId9" Type="http://schemas.openxmlformats.org/officeDocument/2006/relationships/image" Target="../media/image202.png"/><Relationship Id="rId14" Type="http://schemas.openxmlformats.org/officeDocument/2006/relationships/image" Target="../media/image206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35" Type="http://schemas.openxmlformats.org/officeDocument/2006/relationships/image" Target="../media/image222.png"/><Relationship Id="rId43" Type="http://schemas.openxmlformats.org/officeDocument/2006/relationships/image" Target="../media/image2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5.png"/><Relationship Id="rId18" Type="http://schemas.openxmlformats.org/officeDocument/2006/relationships/image" Target="../media/image211.png"/><Relationship Id="rId26" Type="http://schemas.openxmlformats.org/officeDocument/2006/relationships/image" Target="../media/image197.png"/><Relationship Id="rId39" Type="http://schemas.openxmlformats.org/officeDocument/2006/relationships/image" Target="../media/image224.png"/><Relationship Id="rId3" Type="http://schemas.openxmlformats.org/officeDocument/2006/relationships/image" Target="../media/image1690.png"/><Relationship Id="rId21" Type="http://schemas.openxmlformats.org/officeDocument/2006/relationships/image" Target="../media/image214.png"/><Relationship Id="rId34" Type="http://schemas.openxmlformats.org/officeDocument/2006/relationships/image" Target="../media/image221.png"/><Relationship Id="rId42" Type="http://schemas.openxmlformats.org/officeDocument/2006/relationships/image" Target="../media/image227.png"/><Relationship Id="rId7" Type="http://schemas.openxmlformats.org/officeDocument/2006/relationships/image" Target="../media/image173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62.png"/><Relationship Id="rId33" Type="http://schemas.openxmlformats.org/officeDocument/2006/relationships/image" Target="../media/image220.png"/><Relationship Id="rId38" Type="http://schemas.openxmlformats.org/officeDocument/2006/relationships/image" Target="../media/image193.png"/><Relationship Id="rId2" Type="http://schemas.openxmlformats.org/officeDocument/2006/relationships/image" Target="../media/image1680.png"/><Relationship Id="rId16" Type="http://schemas.openxmlformats.org/officeDocument/2006/relationships/image" Target="../media/image208.png"/><Relationship Id="rId20" Type="http://schemas.openxmlformats.org/officeDocument/2006/relationships/image" Target="../media/image213.png"/><Relationship Id="rId29" Type="http://schemas.openxmlformats.org/officeDocument/2006/relationships/image" Target="../media/image217.png"/><Relationship Id="rId41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203.png"/><Relationship Id="rId24" Type="http://schemas.openxmlformats.org/officeDocument/2006/relationships/image" Target="../media/image610.png"/><Relationship Id="rId32" Type="http://schemas.openxmlformats.org/officeDocument/2006/relationships/image" Target="../media/image187.png"/><Relationship Id="rId37" Type="http://schemas.openxmlformats.org/officeDocument/2006/relationships/image" Target="../media/image223.png"/><Relationship Id="rId40" Type="http://schemas.openxmlformats.org/officeDocument/2006/relationships/image" Target="../media/image225.png"/><Relationship Id="rId45" Type="http://schemas.openxmlformats.org/officeDocument/2006/relationships/image" Target="../media/image230.png"/><Relationship Id="rId5" Type="http://schemas.openxmlformats.org/officeDocument/2006/relationships/image" Target="../media/image1710.png"/><Relationship Id="rId15" Type="http://schemas.openxmlformats.org/officeDocument/2006/relationships/image" Target="../media/image207.png"/><Relationship Id="rId23" Type="http://schemas.openxmlformats.org/officeDocument/2006/relationships/image" Target="../media/image60.png"/><Relationship Id="rId28" Type="http://schemas.openxmlformats.org/officeDocument/2006/relationships/image" Target="../media/image216.png"/><Relationship Id="rId36" Type="http://schemas.openxmlformats.org/officeDocument/2006/relationships/image" Target="../media/image191.png"/><Relationship Id="rId10" Type="http://schemas.openxmlformats.org/officeDocument/2006/relationships/image" Target="../media/image182.png"/><Relationship Id="rId19" Type="http://schemas.openxmlformats.org/officeDocument/2006/relationships/image" Target="../media/image212.png"/><Relationship Id="rId31" Type="http://schemas.openxmlformats.org/officeDocument/2006/relationships/image" Target="../media/image219.png"/><Relationship Id="rId44" Type="http://schemas.openxmlformats.org/officeDocument/2006/relationships/image" Target="../media/image229.png"/><Relationship Id="rId4" Type="http://schemas.openxmlformats.org/officeDocument/2006/relationships/image" Target="../media/image1700.png"/><Relationship Id="rId9" Type="http://schemas.openxmlformats.org/officeDocument/2006/relationships/image" Target="../media/image202.png"/><Relationship Id="rId14" Type="http://schemas.openxmlformats.org/officeDocument/2006/relationships/image" Target="../media/image206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35" Type="http://schemas.openxmlformats.org/officeDocument/2006/relationships/image" Target="../media/image222.png"/><Relationship Id="rId43" Type="http://schemas.openxmlformats.org/officeDocument/2006/relationships/image" Target="../media/image2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sites.icmc.usp.br/moacir/p17sibgrapi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mazur.com/2015/03/17/a-step-by-step-backpropagation-example/" TargetMode="External"/><Relationship Id="rId2" Type="http://schemas.openxmlformats.org/officeDocument/2006/relationships/hyperlink" Target="https://theneuralblog.com/forward-pass-backpropagation-exampl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math-machine-learning-ai/chapter-7-artificial-neural-networks-with-math-bb711169481b" TargetMode="External"/><Relationship Id="rId7" Type="http://schemas.openxmlformats.org/officeDocument/2006/relationships/hyperlink" Target="https://towardsdatascience.com/understanding-backpropagation-abcc509ca9d0" TargetMode="External"/><Relationship Id="rId2" Type="http://schemas.openxmlformats.org/officeDocument/2006/relationships/hyperlink" Target="https://medium.com/@14prakash/back-propagation-is-very-simple-who-made-it-complicated-97b794c97e5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dquant/all-the-backpropagation-derivatives-d5275f727f60!%5bimage.png%5d(attachment:image.png)" TargetMode="External"/><Relationship Id="rId5" Type="http://schemas.openxmlformats.org/officeDocument/2006/relationships/hyperlink" Target="https://medium.freecodecamp.org/build-a-flexible-neural-network-with-backpropagation-in-python-acffeb7846d0" TargetMode="External"/><Relationship Id="rId4" Type="http://schemas.openxmlformats.org/officeDocument/2006/relationships/hyperlink" Target="http://explained.ai/matrix-calculu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51" Type="http://schemas.openxmlformats.org/officeDocument/2006/relationships/image" Target="../media/image22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1050.png"/><Relationship Id="rId47" Type="http://schemas.openxmlformats.org/officeDocument/2006/relationships/image" Target="../media/image33.png"/><Relationship Id="rId50" Type="http://schemas.openxmlformats.org/officeDocument/2006/relationships/image" Target="../media/image210.png"/><Relationship Id="rId7" Type="http://schemas.openxmlformats.org/officeDocument/2006/relationships/image" Target="../media/image611.png"/><Relationship Id="rId12" Type="http://schemas.openxmlformats.org/officeDocument/2006/relationships/image" Target="../media/image440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2.png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1.png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45" Type="http://schemas.openxmlformats.org/officeDocument/2006/relationships/image" Target="../media/image1080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49" Type="http://schemas.openxmlformats.org/officeDocument/2006/relationships/image" Target="../media/image35.png"/><Relationship Id="rId10" Type="http://schemas.openxmlformats.org/officeDocument/2006/relationships/image" Target="../media/image641.pn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4" Type="http://schemas.openxmlformats.org/officeDocument/2006/relationships/image" Target="../media/image1070.png"/><Relationship Id="rId52" Type="http://schemas.openxmlformats.org/officeDocument/2006/relationships/image" Target="../media/image25.png"/><Relationship Id="rId9" Type="http://schemas.openxmlformats.org/officeDocument/2006/relationships/image" Target="../media/image631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1060.png"/><Relationship Id="rId48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51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1050.png"/><Relationship Id="rId47" Type="http://schemas.openxmlformats.org/officeDocument/2006/relationships/image" Target="../media/image37.png"/><Relationship Id="rId50" Type="http://schemas.openxmlformats.org/officeDocument/2006/relationships/image" Target="../media/image40.png"/><Relationship Id="rId55" Type="http://schemas.openxmlformats.org/officeDocument/2006/relationships/image" Target="../media/image210.png"/><Relationship Id="rId7" Type="http://schemas.openxmlformats.org/officeDocument/2006/relationships/image" Target="../media/image611.png"/><Relationship Id="rId12" Type="http://schemas.openxmlformats.org/officeDocument/2006/relationships/image" Target="../media/image440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8" Type="http://schemas.openxmlformats.org/officeDocument/2006/relationships/image" Target="../media/image31.png"/><Relationship Id="rId46" Type="http://schemas.openxmlformats.org/officeDocument/2006/relationships/image" Target="../media/image36.png"/><Relationship Id="rId2" Type="http://schemas.openxmlformats.org/officeDocument/2006/relationships/image" Target="../media/image4.png"/><Relationship Id="rId20" Type="http://schemas.openxmlformats.org/officeDocument/2006/relationships/image" Target="../media/image13.png"/><Relationship Id="rId5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1.png"/><Relationship Id="rId32" Type="http://schemas.openxmlformats.org/officeDocument/2006/relationships/image" Target="../media/image250.png"/><Relationship Id="rId45" Type="http://schemas.openxmlformats.org/officeDocument/2006/relationships/image" Target="../media/image1080.png"/><Relationship Id="rId53" Type="http://schemas.openxmlformats.org/officeDocument/2006/relationships/image" Target="../media/image43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49" Type="http://schemas.openxmlformats.org/officeDocument/2006/relationships/image" Target="../media/image39.png"/><Relationship Id="rId57" Type="http://schemas.openxmlformats.org/officeDocument/2006/relationships/image" Target="../media/image29.png"/><Relationship Id="rId10" Type="http://schemas.openxmlformats.org/officeDocument/2006/relationships/image" Target="../media/image641.png"/><Relationship Id="rId31" Type="http://schemas.openxmlformats.org/officeDocument/2006/relationships/image" Target="../media/image24.png"/><Relationship Id="rId44" Type="http://schemas.openxmlformats.org/officeDocument/2006/relationships/image" Target="../media/image1070.png"/><Relationship Id="rId52" Type="http://schemas.openxmlformats.org/officeDocument/2006/relationships/image" Target="../media/image42.png"/><Relationship Id="rId9" Type="http://schemas.openxmlformats.org/officeDocument/2006/relationships/image" Target="../media/image631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0.png"/><Relationship Id="rId35" Type="http://schemas.openxmlformats.org/officeDocument/2006/relationships/image" Target="../media/image28.png"/><Relationship Id="rId43" Type="http://schemas.openxmlformats.org/officeDocument/2006/relationships/image" Target="../media/image1060.png"/><Relationship Id="rId48" Type="http://schemas.openxmlformats.org/officeDocument/2006/relationships/image" Target="../media/image38.png"/><Relationship Id="rId56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51" Type="http://schemas.openxmlformats.org/officeDocument/2006/relationships/image" Target="../media/image48.png"/><Relationship Id="rId39" Type="http://schemas.openxmlformats.org/officeDocument/2006/relationships/image" Target="../media/image750.png"/><Relationship Id="rId47" Type="http://schemas.openxmlformats.org/officeDocument/2006/relationships/image" Target="../media/image45.png"/><Relationship Id="rId21" Type="http://schemas.openxmlformats.org/officeDocument/2006/relationships/image" Target="../media/image580.png"/><Relationship Id="rId50" Type="http://schemas.openxmlformats.org/officeDocument/2006/relationships/image" Target="../media/image20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55" Type="http://schemas.openxmlformats.org/officeDocument/2006/relationships/image" Target="../media/image49.png"/><Relationship Id="rId46" Type="http://schemas.openxmlformats.org/officeDocument/2006/relationships/image" Target="../media/image3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20" Type="http://schemas.openxmlformats.org/officeDocument/2006/relationships/image" Target="../media/image570.png"/><Relationship Id="rId41" Type="http://schemas.openxmlformats.org/officeDocument/2006/relationships/image" Target="../media/image760.png"/><Relationship Id="rId54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58" Type="http://schemas.openxmlformats.org/officeDocument/2006/relationships/image" Target="../media/image50.png"/><Relationship Id="rId49" Type="http://schemas.openxmlformats.org/officeDocument/2006/relationships/image" Target="../media/image47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57" Type="http://schemas.openxmlformats.org/officeDocument/2006/relationships/image" Target="../media/image550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31" Type="http://schemas.openxmlformats.org/officeDocument/2006/relationships/image" Target="../media/image10.png"/><Relationship Id="rId48" Type="http://schemas.openxmlformats.org/officeDocument/2006/relationships/image" Target="../media/image46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56" Type="http://schemas.openxmlformats.org/officeDocument/2006/relationships/image" Target="../media/image54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45.png"/><Relationship Id="rId8" Type="http://schemas.openxmlformats.org/officeDocument/2006/relationships/image" Target="../media/image460.png"/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39" Type="http://schemas.openxmlformats.org/officeDocument/2006/relationships/image" Target="../media/image750.png"/><Relationship Id="rId47" Type="http://schemas.openxmlformats.org/officeDocument/2006/relationships/image" Target="../media/image810.png"/><Relationship Id="rId50" Type="http://schemas.openxmlformats.org/officeDocument/2006/relationships/image" Target="../media/image30.png"/><Relationship Id="rId21" Type="http://schemas.openxmlformats.org/officeDocument/2006/relationships/image" Target="../media/image580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55" Type="http://schemas.openxmlformats.org/officeDocument/2006/relationships/image" Target="../media/image49.png"/><Relationship Id="rId46" Type="http://schemas.openxmlformats.org/officeDocument/2006/relationships/image" Target="../media/image80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20" Type="http://schemas.openxmlformats.org/officeDocument/2006/relationships/image" Target="../media/image570.png"/><Relationship Id="rId41" Type="http://schemas.openxmlformats.org/officeDocument/2006/relationships/image" Target="../media/image760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53" Type="http://schemas.openxmlformats.org/officeDocument/2006/relationships/image" Target="../media/image48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58" Type="http://schemas.openxmlformats.org/officeDocument/2006/relationships/image" Target="../media/image50.png"/><Relationship Id="rId49" Type="http://schemas.openxmlformats.org/officeDocument/2006/relationships/image" Target="../media/image830.png"/><Relationship Id="rId5" Type="http://schemas.openxmlformats.org/officeDocument/2006/relationships/image" Target="../media/image430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57" Type="http://schemas.openxmlformats.org/officeDocument/2006/relationships/image" Target="../media/image550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52" Type="http://schemas.openxmlformats.org/officeDocument/2006/relationships/image" Target="../media/image20.png"/><Relationship Id="rId31" Type="http://schemas.openxmlformats.org/officeDocument/2006/relationships/image" Target="../media/image10.png"/><Relationship Id="rId48" Type="http://schemas.openxmlformats.org/officeDocument/2006/relationships/image" Target="../media/image82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56" Type="http://schemas.openxmlformats.org/officeDocument/2006/relationships/image" Target="../media/image5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05 – Artificial neural networks deep learning</a:t>
            </a:r>
            <a:endParaRPr lang="en-US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SIN 393 – Introduction to Computer Vision (2023)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o 114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16" name="Grupo 115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tângulo de cantos arredondados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Retângulo de cantos arredondados 215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Retângulo de cantos arredondados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Retângulo de cantos arredondados 216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Retângulo de cantos arredondados 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5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Retângulo de cantos arredondados 217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8" name="Retângulo de cantos arredondados 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5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Retângulo 218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Retângulo 219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" name="Conector de seta reta 220"/>
              <p:cNvCxnSpPr>
                <a:stCxn id="219" idx="3"/>
                <a:endCxn id="260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de seta reta 221"/>
              <p:cNvCxnSpPr>
                <a:stCxn id="219" idx="3"/>
                <a:endCxn id="267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de seta reta 222"/>
              <p:cNvCxnSpPr>
                <a:stCxn id="219" idx="3"/>
                <a:endCxn id="277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de seta reta 223"/>
              <p:cNvCxnSpPr>
                <a:stCxn id="220" idx="3"/>
                <a:endCxn id="257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de seta reta 224"/>
              <p:cNvCxnSpPr>
                <a:stCxn id="220" idx="3"/>
                <a:endCxn id="267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de seta reta 225"/>
              <p:cNvCxnSpPr>
                <a:stCxn id="220" idx="3"/>
                <a:endCxn id="277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de seta reta 226"/>
              <p:cNvCxnSpPr>
                <a:stCxn id="260" idx="3"/>
                <a:endCxn id="300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de seta reta 227"/>
              <p:cNvCxnSpPr>
                <a:stCxn id="260" idx="3"/>
                <a:endCxn id="246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de seta reta 228"/>
              <p:cNvCxnSpPr>
                <a:stCxn id="270" idx="3"/>
                <a:endCxn id="300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de seta reta 229"/>
              <p:cNvCxnSpPr>
                <a:stCxn id="270" idx="3"/>
                <a:endCxn id="246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de seta reta 230"/>
              <p:cNvCxnSpPr>
                <a:stCxn id="280" idx="3"/>
                <a:endCxn id="300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de seta reta 231"/>
              <p:cNvCxnSpPr>
                <a:stCxn id="280" idx="3"/>
                <a:endCxn id="246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CaixaDeTexto 232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CaixaDeTexto 233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CaixaDeTexto 234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ixaDeTexto 235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CaixaDeTexto 236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CaixaDeTexto 237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CaixaDeTexto 238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CaixaDeTexto 239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CaixaDeTexto 240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CaixaDeTexto 241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ixaDeTexto 242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CaixaDeTexto 243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5" name="Grupo 244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CaixaDeTexto 297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9" name="CaixaDeTexto 298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9" name="CaixaDeTexto 2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4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Elipse 299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1" name="Conector de seta reta 300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2" name="Conector de seta reta 301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303" name="Retângulo 302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04" name="Grupo 303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308" name="Retângulo 307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9" name="Conector de seta reta 308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CaixaDeTexto 304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6" name="Retângulo 305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Retângulo 306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Elipse 245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Conector de seta reta 246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CaixaDeTexto 247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Conector de seta reta 248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CaixaDeTexto 249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0" name="CaixaDeTexto 2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upo 250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6" name="Retângulo 29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7" name="Conector de seta reta 296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CaixaDeTexto 251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3" name="Retângulo 252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tângulo 253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ixaDeTexto 254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CaixaDeTexto 255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Elipse 256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Conector de seta reta 257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Conector de seta reta 258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0" name="Retângulo 259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5" name="Conector de seta reta 294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CaixaDeTexto 261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3" name="Retângulo 262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tângulo 263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CaixaDeTexto 264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CaixaDeTexto 265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Elipse 266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Conector de seta reta 267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Conector de seta reta 268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0" name="Retângulo 269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upo 270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2" name="Retângulo 29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3" name="Conector de seta reta 29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CaixaDeTexto 271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3" name="Retângulo 272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tângulo 273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CaixaDeTexto 274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CaixaDeTexto 275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Elipse 276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8" name="Conector de seta reta 277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9" name="Conector de seta reta 278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0" name="Retângulo 279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1" name="Grupo 280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0" name="Retângulo 289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1" name="Conector de seta reta 290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CaixaDeTexto 281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3" name="Retângulo 282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tângulo 283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Retângulo de cantos arredondados 284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5" name="Retângulo de cantos arredondados 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5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Retângulo de cantos arredondados 285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6" name="Retângulo de cantos arredondados 2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CaixaDeTexto 286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58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Conector de seta reta 287"/>
              <p:cNvCxnSpPr>
                <a:stCxn id="287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tângulo de cantos arredondados 288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5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Conector de seta reta 116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aixaDeTexto 122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CaixaDe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0" name="Grupo 309"/>
          <p:cNvGrpSpPr/>
          <p:nvPr/>
        </p:nvGrpSpPr>
        <p:grpSpPr>
          <a:xfrm>
            <a:off x="7128463" y="3622138"/>
            <a:ext cx="1174552" cy="543375"/>
            <a:chOff x="7128463" y="3474603"/>
            <a:chExt cx="1174552" cy="543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CaixaDeTexto 310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CaixaDeTexto 311"/>
                <p:cNvSpPr txBox="1"/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2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2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acc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12" name="CaixaDeTexto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blipFill rotWithShape="1">
                  <a:blip r:embed="rId62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0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8078615" y="4083918"/>
                <a:ext cx="1096518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𝐲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15" y="4083918"/>
                <a:ext cx="1096518" cy="280718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/>
              <p:cNvSpPr txBox="1"/>
              <p:nvPr/>
            </p:nvSpPr>
            <p:spPr>
              <a:xfrm>
                <a:off x="8140716" y="4364636"/>
                <a:ext cx="9723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𝐥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16" y="4364636"/>
                <a:ext cx="972317" cy="276999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/>
              <p:cNvSpPr txBox="1"/>
              <p:nvPr/>
            </p:nvSpPr>
            <p:spPr>
              <a:xfrm>
                <a:off x="8163671" y="4641635"/>
                <a:ext cx="926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𝐿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9" name="CaixaDeTex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71" y="4641635"/>
                <a:ext cx="926407" cy="276999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o 119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21" name="Grupo 120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tângulo de cantos arredondados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Retângulo de cantos arredondados 220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1" name="Retângulo de cantos arredondados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5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Retângulo de cantos arredondados 221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2" name="Retângulo de cantos arredondados 2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Retângulo de cantos arredondados 222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3" name="Retângulo de cantos arredondados 2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5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Retângulo 223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Retângulo 224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" name="Conector de seta reta 225"/>
              <p:cNvCxnSpPr>
                <a:stCxn id="224" idx="3"/>
                <a:endCxn id="265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de seta reta 226"/>
              <p:cNvCxnSpPr>
                <a:stCxn id="224" idx="3"/>
                <a:endCxn id="272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de seta reta 227"/>
              <p:cNvCxnSpPr>
                <a:stCxn id="224" idx="3"/>
                <a:endCxn id="282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de seta reta 228"/>
              <p:cNvCxnSpPr>
                <a:stCxn id="225" idx="3"/>
                <a:endCxn id="262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de seta reta 229"/>
              <p:cNvCxnSpPr>
                <a:stCxn id="225" idx="3"/>
                <a:endCxn id="272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de seta reta 230"/>
              <p:cNvCxnSpPr>
                <a:stCxn id="225" idx="3"/>
                <a:endCxn id="282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de seta reta 231"/>
              <p:cNvCxnSpPr>
                <a:stCxn id="265" idx="3"/>
                <a:endCxn id="305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de seta reta 232"/>
              <p:cNvCxnSpPr>
                <a:stCxn id="265" idx="3"/>
                <a:endCxn id="251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de seta reta 233"/>
              <p:cNvCxnSpPr>
                <a:stCxn id="275" idx="3"/>
                <a:endCxn id="305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de seta reta 234"/>
              <p:cNvCxnSpPr>
                <a:stCxn id="275" idx="3"/>
                <a:endCxn id="251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de seta reta 235"/>
              <p:cNvCxnSpPr>
                <a:stCxn id="285" idx="3"/>
                <a:endCxn id="305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de seta reta 236"/>
              <p:cNvCxnSpPr>
                <a:stCxn id="285" idx="3"/>
                <a:endCxn id="251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CaixaDeTexto 237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CaixaDeTexto 238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CaixaDeTexto 239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CaixaDeTexto 240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CaixaDeTexto 241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ixaDeTexto 242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CaixaDeTexto 243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CaixaDeTexto 244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CaixaDeTexto 245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CaixaDeTexto 246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CaixaDeTexto 247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CaixaDeTexto 248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0" name="Grupo 249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CaixaDeTexto 302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" name="CaixaDeTexto 303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4" name="CaixaDeTexto 3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9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Elipse 304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6" name="Conector de seta reta 305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7" name="Conector de seta reta 306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308" name="Retângulo 307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09" name="Grupo 308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313" name="Retângulo 312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4" name="Conector de seta reta 31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CaixaDeTexto 309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1" name="Retângulo 310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Retângulo 311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Elipse 250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2" name="Conector de seta reta 251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CaixaDeTexto 252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4" name="Conector de seta reta 253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ixaDeTexto 254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CaixaDeTexto 2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60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6" name="Grupo 255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301" name="Retângulo 300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2" name="Conector de seta reta 301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CaixaDeTexto 256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8" name="Retângulo 257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tângulo 258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CaixaDeTexto 259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CaixaDeTexto 260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Elipse 261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3" name="Conector de seta reta 262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Conector de seta reta 263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5" name="Retângulo 264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upo 265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9" name="Retângulo 298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0" name="Conector de seta reta 299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CaixaDeTexto 266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8" name="Retângulo 267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Retângulo 268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CaixaDeTexto 269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CaixaDeTexto 270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Elipse 271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Conector de seta reta 272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Conector de seta reta 273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5" name="Retângulo 274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6" name="Grupo 275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7" name="Retângulo 296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onector de seta reta 29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CaixaDeTexto 276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8" name="Retângulo 277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etângulo 278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CaixaDeTexto 279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CaixaDeTexto 280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Elipse 281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3" name="Conector de seta reta 282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4" name="Conector de seta reta 283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5" name="Retângulo 284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6" name="Grupo 285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5" name="Retângulo 294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6" name="Conector de seta reta 295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CaixaDeTexto 286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8" name="Retângulo 287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tângulo 288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Retângulo de cantos arredondados 289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0" name="Retângulo de cantos arredondados 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6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Retângulo de cantos arredondados 290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1" name="Retângulo de cantos arredondados 2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6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CaixaDeTexto 291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63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Conector de seta reta 292"/>
              <p:cNvCxnSpPr>
                <a:stCxn id="292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Retângulo de cantos arredondados 293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6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2" name="Conector de seta reta 121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aixaDeTexto 122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CaixaDe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65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5" name="Grupo 314"/>
          <p:cNvGrpSpPr/>
          <p:nvPr/>
        </p:nvGrpSpPr>
        <p:grpSpPr>
          <a:xfrm>
            <a:off x="7128463" y="3622138"/>
            <a:ext cx="1174552" cy="543375"/>
            <a:chOff x="7128463" y="3474603"/>
            <a:chExt cx="1174552" cy="543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CaixaDeTexto 315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CaixaDeTexto 316"/>
                <p:cNvSpPr txBox="1"/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2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2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acc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17" name="CaixaDeTexto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blipFill rotWithShape="1">
                  <a:blip r:embed="rId67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6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ixaDeTexto 125"/>
              <p:cNvSpPr txBox="1"/>
              <p:nvPr/>
            </p:nvSpPr>
            <p:spPr>
              <a:xfrm>
                <a:off x="8078615" y="4083918"/>
                <a:ext cx="1096518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𝐲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26" name="CaixaDeTex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15" y="4083918"/>
                <a:ext cx="1096518" cy="280718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/>
              <p:cNvSpPr txBox="1"/>
              <p:nvPr/>
            </p:nvSpPr>
            <p:spPr>
              <a:xfrm>
                <a:off x="8140716" y="4364636"/>
                <a:ext cx="9723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𝐥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27" name="CaixaDeTexto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16" y="4364636"/>
                <a:ext cx="972317" cy="276999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8163671" y="4641635"/>
                <a:ext cx="926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𝐿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71" y="4641635"/>
                <a:ext cx="926407" cy="276999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21" name="Grupo 120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tângulo de cantos arredondados 100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tângulo de cantos arredondados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tângulo de cantos arredondados 103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Retângulo de cantos arredondados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tângulo de cantos arredondados 102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Retângulo de cantos arredondados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tângulo de cantos arredondados 101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Retângulo de cantos arredondados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tângulo 5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tângulo 6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ector de seta reta 7"/>
              <p:cNvCxnSpPr>
                <a:stCxn id="6" idx="3"/>
                <a:endCxn id="40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/>
              <p:cNvCxnSpPr>
                <a:stCxn id="6" idx="3"/>
                <a:endCxn id="31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stCxn id="6" idx="3"/>
                <a:endCxn id="53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>
                <a:stCxn id="7" idx="3"/>
                <a:endCxn id="37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stCxn id="7" idx="3"/>
                <a:endCxn id="31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>
                <a:stCxn id="7" idx="3"/>
                <a:endCxn id="53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stCxn id="40" idx="3"/>
                <a:endCxn id="71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>
                <a:stCxn id="40" idx="3"/>
                <a:endCxn id="66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stCxn id="34" idx="3"/>
                <a:endCxn id="71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>
                <a:stCxn id="34" idx="3"/>
                <a:endCxn id="66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stCxn id="56" idx="3"/>
                <a:endCxn id="71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/>
              <p:cNvCxnSpPr>
                <a:stCxn id="56" idx="3"/>
                <a:endCxn id="66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aixaDeTexto 20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ixaDeTexto 21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ixaDeTexto 27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CaixaDeTexto 90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ixaDeTexto 91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ixaDeTexto 94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9" name="Grupo 108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aixaDeTexto 61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CaixaDeTexto 62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CaixaDeTexto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5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Conector de seta reta 71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" name="Conector de seta reta 72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4" name="Retângulo 73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76" name="Retângulo 7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Conector de seta reta 76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CaixaDeTexto 77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Retângulo 78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Elipse 65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Conector de seta reta 66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aixaDeTexto 67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Conector de seta reta 68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ixaDeTexto 69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CaixaDeTexto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56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Grupo 79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81" name="Retângulo 80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Conector de seta reta 81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aixaDeTexto 82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tângulo 83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ixaDeTexto 34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Elipse 36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Conector de seta reta 38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0" name="Retângulo 39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42" name="Retângulo 4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Conector de seta reta 4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tângulo 44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ixaDeTexto 29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ipse 30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Conector de seta reta 31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Conector de seta reta 32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4" name="Retângulo 33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47" name="Retângulo 46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Conector de seta reta 4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ixaDeTexto 48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Retângulo 49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ixaDeTexto 50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ixaDeTexto 51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ipse 52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de seta reta 53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6" name="Retângulo 55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upo 56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58" name="Retângulo 57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Conector de seta reta 58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ixaDeTexto 59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etângulo 60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tângulo de cantos arredondados 122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Retângulo de cantos arredondados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tângulo de cantos arredondados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5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ixaDeTexto 116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59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>
                <a:stCxn id="117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tângulo de cantos arredondados 118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6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Conector de seta reta 115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ixaDeTexto 119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ixaDe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upo 129"/>
          <p:cNvGrpSpPr/>
          <p:nvPr/>
        </p:nvGrpSpPr>
        <p:grpSpPr>
          <a:xfrm>
            <a:off x="7128463" y="3622138"/>
            <a:ext cx="1174552" cy="543375"/>
            <a:chOff x="7128463" y="3474603"/>
            <a:chExt cx="1174552" cy="543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2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2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acc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blipFill rotWithShape="1">
                  <a:blip r:embed="rId63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0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– Algorithm and equations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6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Algorithm and equations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158731" y="149106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1491068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tângulo 111"/>
              <p:cNvSpPr/>
              <p:nvPr/>
            </p:nvSpPr>
            <p:spPr>
              <a:xfrm>
                <a:off x="158731" y="235516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tângu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2355164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ector de seta reta 112"/>
          <p:cNvCxnSpPr>
            <a:stCxn id="111" idx="3"/>
            <a:endCxn id="154" idx="1"/>
          </p:cNvCxnSpPr>
          <p:nvPr/>
        </p:nvCxnSpPr>
        <p:spPr>
          <a:xfrm flipV="1">
            <a:off x="518731" y="1239018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11" idx="3"/>
            <a:endCxn id="161" idx="1"/>
          </p:cNvCxnSpPr>
          <p:nvPr/>
        </p:nvCxnSpPr>
        <p:spPr>
          <a:xfrm>
            <a:off x="518731" y="1671068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>
            <a:stCxn id="111" idx="3"/>
            <a:endCxn id="171" idx="1"/>
          </p:cNvCxnSpPr>
          <p:nvPr/>
        </p:nvCxnSpPr>
        <p:spPr>
          <a:xfrm>
            <a:off x="518731" y="1671068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112" idx="3"/>
            <a:endCxn id="151" idx="3"/>
          </p:cNvCxnSpPr>
          <p:nvPr/>
        </p:nvCxnSpPr>
        <p:spPr>
          <a:xfrm flipV="1">
            <a:off x="518731" y="1366298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>
            <a:stCxn id="112" idx="3"/>
            <a:endCxn id="161" idx="3"/>
          </p:cNvCxnSpPr>
          <p:nvPr/>
        </p:nvCxnSpPr>
        <p:spPr>
          <a:xfrm flipV="1">
            <a:off x="518731" y="2230393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>
            <a:stCxn id="112" idx="3"/>
            <a:endCxn id="171" idx="2"/>
          </p:cNvCxnSpPr>
          <p:nvPr/>
        </p:nvCxnSpPr>
        <p:spPr>
          <a:xfrm>
            <a:off x="518731" y="2535164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54" idx="3"/>
            <a:endCxn id="194" idx="1"/>
          </p:cNvCxnSpPr>
          <p:nvPr/>
        </p:nvCxnSpPr>
        <p:spPr>
          <a:xfrm>
            <a:off x="4357193" y="1239018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154" idx="3"/>
            <a:endCxn id="140" idx="1"/>
          </p:cNvCxnSpPr>
          <p:nvPr/>
        </p:nvCxnSpPr>
        <p:spPr>
          <a:xfrm>
            <a:off x="4357193" y="1239018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stCxn id="164" idx="3"/>
            <a:endCxn id="194" idx="2"/>
          </p:cNvCxnSpPr>
          <p:nvPr/>
        </p:nvCxnSpPr>
        <p:spPr>
          <a:xfrm flipV="1">
            <a:off x="4355718" y="1671067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164" idx="3"/>
            <a:endCxn id="140" idx="2"/>
          </p:cNvCxnSpPr>
          <p:nvPr/>
        </p:nvCxnSpPr>
        <p:spPr>
          <a:xfrm>
            <a:off x="4355718" y="2103116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74" idx="3"/>
            <a:endCxn id="194" idx="3"/>
          </p:cNvCxnSpPr>
          <p:nvPr/>
        </p:nvCxnSpPr>
        <p:spPr>
          <a:xfrm flipV="1">
            <a:off x="4357193" y="1798346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stCxn id="174" idx="3"/>
            <a:endCxn id="140" idx="3"/>
          </p:cNvCxnSpPr>
          <p:nvPr/>
        </p:nvCxnSpPr>
        <p:spPr>
          <a:xfrm flipV="1">
            <a:off x="4357193" y="2662442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/>
              <p:cNvSpPr txBox="1"/>
              <p:nvPr/>
            </p:nvSpPr>
            <p:spPr>
              <a:xfrm>
                <a:off x="590779" y="1398163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CaixaDeTexto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9" y="1398163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8000" r="-2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589176" y="1847197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6" y="1847197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594370" y="2151109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2151109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594370" y="2614142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2614142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aixaDeTexto 130"/>
              <p:cNvSpPr txBox="1"/>
              <p:nvPr/>
            </p:nvSpPr>
            <p:spPr>
              <a:xfrm>
                <a:off x="1258103" y="2203317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3" y="2203317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6122" r="-612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ixaDeTexto 131"/>
              <p:cNvSpPr txBox="1"/>
              <p:nvPr/>
            </p:nvSpPr>
            <p:spPr>
              <a:xfrm>
                <a:off x="1256308" y="1567973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CaixaDeTexto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8" y="1567973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ixaDeTexto 132"/>
              <p:cNvSpPr txBox="1"/>
              <p:nvPr/>
            </p:nvSpPr>
            <p:spPr>
              <a:xfrm>
                <a:off x="5420567" y="117102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567" y="1171025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5420567" y="2839932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567" y="2839932"/>
                <a:ext cx="302647" cy="202428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/>
              <p:cNvSpPr txBox="1"/>
              <p:nvPr/>
            </p:nvSpPr>
            <p:spPr>
              <a:xfrm>
                <a:off x="4399654" y="1395968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CaixaDeTexto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54" y="1395968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909213" y="2367911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13" y="2367911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ixaDeTexto 136"/>
              <p:cNvSpPr txBox="1"/>
              <p:nvPr/>
            </p:nvSpPr>
            <p:spPr>
              <a:xfrm>
                <a:off x="4911906" y="1747089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CaixaDeTex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06" y="1747089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4401449" y="2200922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2200922"/>
                <a:ext cx="299056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6122" r="-612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upo 138"/>
          <p:cNvGrpSpPr/>
          <p:nvPr/>
        </p:nvGrpSpPr>
        <p:grpSpPr>
          <a:xfrm>
            <a:off x="6755864" y="1034362"/>
            <a:ext cx="1572808" cy="816705"/>
            <a:chOff x="6011366" y="1284703"/>
            <a:chExt cx="1572808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CaixaDeTexto 19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ixaDeTexto 192"/>
                <p:cNvSpPr txBox="1"/>
                <p:nvPr/>
              </p:nvSpPr>
              <p:spPr>
                <a:xfrm>
                  <a:off x="7035337" y="1609910"/>
                  <a:ext cx="413447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CaixaDeTexto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3447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Elipse 193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ector de seta reta 194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6" name="Conector de seta reta 195"/>
            <p:cNvCxnSpPr/>
            <p:nvPr/>
          </p:nvCxnSpPr>
          <p:spPr>
            <a:xfrm>
              <a:off x="7091364" y="1921406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7" name="Retângulo 196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02" name="Retângulo 201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" name="Conector de seta reta 202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aixaDeTexto 198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Retângulo 199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1" name="Retângulo 200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Elipse 139"/>
              <p:cNvSpPr/>
              <p:nvPr/>
            </p:nvSpPr>
            <p:spPr>
              <a:xfrm>
                <a:off x="6755864" y="235516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Elips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64" y="2355163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ector de seta reta 140"/>
          <p:cNvCxnSpPr/>
          <p:nvPr/>
        </p:nvCxnSpPr>
        <p:spPr>
          <a:xfrm flipV="1">
            <a:off x="7115864" y="253516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ixaDeTexto 141"/>
              <p:cNvSpPr txBox="1"/>
              <p:nvPr/>
            </p:nvSpPr>
            <p:spPr>
              <a:xfrm>
                <a:off x="7060043" y="2223857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CaixaDeTexto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43" y="2223857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Conector de seta reta 142"/>
          <p:cNvCxnSpPr/>
          <p:nvPr/>
        </p:nvCxnSpPr>
        <p:spPr>
          <a:xfrm>
            <a:off x="7835862" y="2535161"/>
            <a:ext cx="4928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ixaDeTexto 143"/>
              <p:cNvSpPr txBox="1"/>
              <p:nvPr/>
            </p:nvSpPr>
            <p:spPr>
              <a:xfrm>
                <a:off x="7779835" y="2223665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CaixaDeTex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35" y="2223665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r="-5882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upo 144"/>
          <p:cNvGrpSpPr/>
          <p:nvPr/>
        </p:nvGrpSpPr>
        <p:grpSpPr>
          <a:xfrm>
            <a:off x="6855053" y="1898458"/>
            <a:ext cx="180000" cy="451679"/>
            <a:chOff x="1858395" y="1077997"/>
            <a:chExt cx="180000" cy="451679"/>
          </a:xfrm>
          <a:noFill/>
        </p:grpSpPr>
        <p:sp>
          <p:nvSpPr>
            <p:cNvPr id="190" name="Retângulo 189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Conector de seta reta 190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6959585" y="2072064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5" y="2072064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tângulo 146"/>
          <p:cNvSpPr/>
          <p:nvPr/>
        </p:nvSpPr>
        <p:spPr>
          <a:xfrm>
            <a:off x="6755864" y="190013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7475862" y="235516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ixaDeTexto 148"/>
              <p:cNvSpPr txBox="1"/>
              <p:nvPr/>
            </p:nvSpPr>
            <p:spPr>
              <a:xfrm>
                <a:off x="3221582" y="92831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CaixaDeTexto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82" y="928317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ixaDeTexto 149"/>
              <p:cNvSpPr txBox="1"/>
              <p:nvPr/>
            </p:nvSpPr>
            <p:spPr>
              <a:xfrm>
                <a:off x="3941374" y="924304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CaixaDeTex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924304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Elipse 150"/>
              <p:cNvSpPr/>
              <p:nvPr/>
            </p:nvSpPr>
            <p:spPr>
              <a:xfrm>
                <a:off x="2917403" y="105901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Elips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1059019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Conector de seta reta 151"/>
          <p:cNvCxnSpPr/>
          <p:nvPr/>
        </p:nvCxnSpPr>
        <p:spPr>
          <a:xfrm flipV="1">
            <a:off x="3277403" y="1239017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3" name="Conector de seta reta 152"/>
          <p:cNvCxnSpPr/>
          <p:nvPr/>
        </p:nvCxnSpPr>
        <p:spPr>
          <a:xfrm>
            <a:off x="3997401" y="1239017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4" name="Retângulo 153"/>
          <p:cNvSpPr/>
          <p:nvPr/>
        </p:nvSpPr>
        <p:spPr>
          <a:xfrm>
            <a:off x="2917403" y="105901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5" name="Grupo 154"/>
          <p:cNvGrpSpPr/>
          <p:nvPr/>
        </p:nvGrpSpPr>
        <p:grpSpPr>
          <a:xfrm>
            <a:off x="3016592" y="602314"/>
            <a:ext cx="180000" cy="451679"/>
            <a:chOff x="1858395" y="1077997"/>
            <a:chExt cx="180000" cy="451679"/>
          </a:xfrm>
          <a:noFill/>
        </p:grpSpPr>
        <p:sp>
          <p:nvSpPr>
            <p:cNvPr id="188" name="Retângulo 18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Conector de seta reta 18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/>
              <p:cNvSpPr txBox="1"/>
              <p:nvPr/>
            </p:nvSpPr>
            <p:spPr>
              <a:xfrm>
                <a:off x="3123459" y="775920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CaixaDeTex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775920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2917403" y="603993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3636514" y="1059019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ixaDeTexto 158"/>
              <p:cNvSpPr txBox="1"/>
              <p:nvPr/>
            </p:nvSpPr>
            <p:spPr>
              <a:xfrm>
                <a:off x="3220107" y="179260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CaixaDeTex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7" y="1792603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ixaDeTexto 159"/>
              <p:cNvSpPr txBox="1"/>
              <p:nvPr/>
            </p:nvSpPr>
            <p:spPr>
              <a:xfrm>
                <a:off x="3939899" y="1792603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CaixaDeTexto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99" y="1792603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lipse 160"/>
              <p:cNvSpPr/>
              <p:nvPr/>
            </p:nvSpPr>
            <p:spPr>
              <a:xfrm>
                <a:off x="2915928" y="192311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Elips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28" y="1923114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de seta reta 161"/>
          <p:cNvCxnSpPr/>
          <p:nvPr/>
        </p:nvCxnSpPr>
        <p:spPr>
          <a:xfrm flipV="1">
            <a:off x="3275928" y="2103112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Conector de seta reta 162"/>
          <p:cNvCxnSpPr/>
          <p:nvPr/>
        </p:nvCxnSpPr>
        <p:spPr>
          <a:xfrm>
            <a:off x="3995926" y="2103112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tângulo 163"/>
          <p:cNvSpPr/>
          <p:nvPr/>
        </p:nvSpPr>
        <p:spPr>
          <a:xfrm>
            <a:off x="2915928" y="1923117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5" name="Grupo 164"/>
          <p:cNvGrpSpPr/>
          <p:nvPr/>
        </p:nvGrpSpPr>
        <p:grpSpPr>
          <a:xfrm>
            <a:off x="3015117" y="1466409"/>
            <a:ext cx="180000" cy="451679"/>
            <a:chOff x="1858395" y="1077997"/>
            <a:chExt cx="180000" cy="451679"/>
          </a:xfrm>
          <a:noFill/>
        </p:grpSpPr>
        <p:sp>
          <p:nvSpPr>
            <p:cNvPr id="186" name="Retângulo 18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Conector de seta reta 18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ixaDeTexto 165"/>
              <p:cNvSpPr txBox="1"/>
              <p:nvPr/>
            </p:nvSpPr>
            <p:spPr>
              <a:xfrm>
                <a:off x="3121984" y="1640015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CaixaDeTexto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84" y="1640015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Retângulo 166"/>
          <p:cNvSpPr/>
          <p:nvPr/>
        </p:nvSpPr>
        <p:spPr>
          <a:xfrm>
            <a:off x="2915928" y="1468088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8" name="Retângulo 167"/>
          <p:cNvSpPr/>
          <p:nvPr/>
        </p:nvSpPr>
        <p:spPr>
          <a:xfrm>
            <a:off x="3635039" y="192311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ixaDeTexto 168"/>
              <p:cNvSpPr txBox="1"/>
              <p:nvPr/>
            </p:nvSpPr>
            <p:spPr>
              <a:xfrm>
                <a:off x="3225430" y="2657446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CaixaDeTex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30" y="2657446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ixaDeTexto 169"/>
              <p:cNvSpPr txBox="1"/>
              <p:nvPr/>
            </p:nvSpPr>
            <p:spPr>
              <a:xfrm>
                <a:off x="3941374" y="265405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CaixaDeTexto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2654051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lipse 170"/>
              <p:cNvSpPr/>
              <p:nvPr/>
            </p:nvSpPr>
            <p:spPr>
              <a:xfrm>
                <a:off x="2917403" y="278721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Elips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2787211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Conector de seta reta 171"/>
          <p:cNvCxnSpPr/>
          <p:nvPr/>
        </p:nvCxnSpPr>
        <p:spPr>
          <a:xfrm flipV="1">
            <a:off x="3277403" y="296720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Conector de seta reta 172"/>
          <p:cNvCxnSpPr/>
          <p:nvPr/>
        </p:nvCxnSpPr>
        <p:spPr>
          <a:xfrm>
            <a:off x="3997401" y="296720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Retângulo 173"/>
          <p:cNvSpPr/>
          <p:nvPr/>
        </p:nvSpPr>
        <p:spPr>
          <a:xfrm>
            <a:off x="2917403" y="278720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75" name="Grupo 174"/>
          <p:cNvGrpSpPr/>
          <p:nvPr/>
        </p:nvGrpSpPr>
        <p:grpSpPr>
          <a:xfrm>
            <a:off x="3016592" y="2330506"/>
            <a:ext cx="180000" cy="451679"/>
            <a:chOff x="1858395" y="1077997"/>
            <a:chExt cx="180000" cy="451679"/>
          </a:xfrm>
          <a:noFill/>
        </p:grpSpPr>
        <p:sp>
          <p:nvSpPr>
            <p:cNvPr id="184" name="Retângulo 18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Conector de seta reta 18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aixaDeTexto 175"/>
              <p:cNvSpPr txBox="1"/>
              <p:nvPr/>
            </p:nvSpPr>
            <p:spPr>
              <a:xfrm>
                <a:off x="3123459" y="2504112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CaixaDeTexto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2504112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tângulo 176"/>
          <p:cNvSpPr/>
          <p:nvPr/>
        </p:nvSpPr>
        <p:spPr>
          <a:xfrm>
            <a:off x="2917403" y="233218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8" name="Retângulo 177"/>
          <p:cNvSpPr/>
          <p:nvPr/>
        </p:nvSpPr>
        <p:spPr>
          <a:xfrm>
            <a:off x="3637401" y="278721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aixaDeTexto 180"/>
              <p:cNvSpPr txBox="1"/>
              <p:nvPr/>
            </p:nvSpPr>
            <p:spPr>
              <a:xfrm>
                <a:off x="8218116" y="3009132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CaixaDeTexto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16" y="3009132"/>
                <a:ext cx="584391" cy="215444"/>
              </a:xfrm>
              <a:prstGeom prst="rect">
                <a:avLst/>
              </a:prstGeom>
              <a:blipFill rotWithShape="1">
                <a:blip r:embed="rId45"/>
                <a:stretch>
                  <a:fillRect l="-9375" t="-2857" r="-11458" b="-3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ector de seta reta 181"/>
          <p:cNvCxnSpPr>
            <a:stCxn id="181" idx="0"/>
          </p:cNvCxnSpPr>
          <p:nvPr/>
        </p:nvCxnSpPr>
        <p:spPr>
          <a:xfrm flipH="1" flipV="1">
            <a:off x="8510023" y="2720191"/>
            <a:ext cx="289" cy="28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tângulo de cantos arredondados 182"/>
              <p:cNvSpPr/>
              <p:nvPr/>
            </p:nvSpPr>
            <p:spPr>
              <a:xfrm>
                <a:off x="8328672" y="1491068"/>
                <a:ext cx="360000" cy="12291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Retângulo de cantos arredondados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72" y="1491068"/>
                <a:ext cx="360000" cy="1229122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 flipV="1">
            <a:off x="8697279" y="209224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8697279" y="1780246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279" y="1780246"/>
                <a:ext cx="336566" cy="311496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/>
              <p:cNvSpPr txBox="1"/>
              <p:nvPr/>
            </p:nvSpPr>
            <p:spPr>
              <a:xfrm>
                <a:off x="158731" y="3332754"/>
                <a:ext cx="11493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1" i="0" smtClean="0">
                          <a:latin typeface="Cambria Math"/>
                        </a:rPr>
                        <m:t>𝐱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3332754"/>
                <a:ext cx="1149354" cy="261610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ixaDeTexto 122"/>
              <p:cNvSpPr txBox="1"/>
              <p:nvPr/>
            </p:nvSpPr>
            <p:spPr>
              <a:xfrm>
                <a:off x="1869114" y="3332754"/>
                <a:ext cx="9591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3" name="CaixaDe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114" y="3332754"/>
                <a:ext cx="959173" cy="261610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/>
              <p:cNvSpPr txBox="1"/>
              <p:nvPr/>
            </p:nvSpPr>
            <p:spPr>
              <a:xfrm>
                <a:off x="3389316" y="3332754"/>
                <a:ext cx="12141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4" name="CaixaDeTex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16" y="3332754"/>
                <a:ext cx="1214179" cy="261610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5164524" y="3332754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524" y="3332754"/>
                <a:ext cx="950132" cy="261610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ixaDeTexto 204"/>
              <p:cNvSpPr txBox="1"/>
              <p:nvPr/>
            </p:nvSpPr>
            <p:spPr>
              <a:xfrm>
                <a:off x="6675685" y="3332754"/>
                <a:ext cx="8941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𝑙</m:t>
                      </m:r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  <m:r>
                            <a:rPr lang="pt-BR" sz="11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5" name="CaixaDeTexto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685" y="3332754"/>
                <a:ext cx="894156" cy="261610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aixaDeTexto 211"/>
              <p:cNvSpPr txBox="1"/>
              <p:nvPr/>
            </p:nvSpPr>
            <p:spPr>
              <a:xfrm>
                <a:off x="8130870" y="3325060"/>
                <a:ext cx="926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𝐿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2" name="CaixaDeTexto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870" y="3325060"/>
                <a:ext cx="926407" cy="276999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ixaDeTexto 212"/>
              <p:cNvSpPr txBox="1"/>
              <p:nvPr/>
            </p:nvSpPr>
            <p:spPr>
              <a:xfrm>
                <a:off x="158731" y="3618964"/>
                <a:ext cx="3485698" cy="526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>
                              <a:latin typeface="Cambria Math"/>
                            </a:rPr>
                            <m:t>𝐯</m:t>
                          </m:r>
                        </m:e>
                        <m:sub/>
                        <m:sup>
                          <m:r>
                            <a:rPr lang="pt-BR" sz="1200" b="1" i="1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3" name="CaixaDeTexto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3618964"/>
                <a:ext cx="3485698" cy="5260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ixaDeTexto 217"/>
              <p:cNvSpPr txBox="1"/>
              <p:nvPr/>
            </p:nvSpPr>
            <p:spPr>
              <a:xfrm>
                <a:off x="158731" y="4161910"/>
                <a:ext cx="3104824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𝐯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8" name="CaixaDeTexto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4161910"/>
                <a:ext cx="3104824" cy="772712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CaixaDeTexto 223"/>
              <p:cNvSpPr txBox="1"/>
              <p:nvPr/>
            </p:nvSpPr>
            <p:spPr>
              <a:xfrm>
                <a:off x="3692325" y="3642723"/>
                <a:ext cx="5091843" cy="300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>
                              <a:latin typeface="Cambria Math"/>
                            </a:rPr>
                            <m:t>𝐯</m:t>
                          </m:r>
                        </m:e>
                        <m:sub/>
                        <m:sup>
                          <m:r>
                            <a:rPr lang="pt-BR" sz="1200" b="1" i="1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0,</m:t>
                                        </m:r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20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0,</m:t>
                                        </m:r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4" name="CaixaDeTexto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25" y="3642723"/>
                <a:ext cx="5091843" cy="300788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CaixaDeTexto 224"/>
              <p:cNvSpPr txBox="1"/>
              <p:nvPr/>
            </p:nvSpPr>
            <p:spPr>
              <a:xfrm>
                <a:off x="3692325" y="4295754"/>
                <a:ext cx="4868128" cy="300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𝐯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5" name="CaixaDeTexto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25" y="4295754"/>
                <a:ext cx="4868128" cy="300788"/>
              </a:xfrm>
              <a:prstGeom prst="rect">
                <a:avLst/>
              </a:prstGeom>
              <a:blipFill rotWithShape="1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/>
          <p:cNvCxnSpPr/>
          <p:nvPr/>
        </p:nvCxnSpPr>
        <p:spPr>
          <a:xfrm>
            <a:off x="72000" y="3308155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/>
          <p:cNvCxnSpPr/>
          <p:nvPr/>
        </p:nvCxnSpPr>
        <p:spPr>
          <a:xfrm>
            <a:off x="72000" y="3609846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3692325" y="4629419"/>
                <a:ext cx="1618905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200" b="1">
                                  <a:latin typeface="Cambria Math"/>
                                </a:rPr>
                                <m:t>𝐲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b="0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25" y="4629419"/>
                <a:ext cx="1618905" cy="285719"/>
              </a:xfrm>
              <a:prstGeom prst="rect">
                <a:avLst/>
              </a:prstGeom>
              <a:blipFill rotWithShape="1">
                <a:blip r:embed="rId58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3692325" y="3976388"/>
                <a:ext cx="2169248" cy="286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𝐲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25" y="3976388"/>
                <a:ext cx="2169248" cy="286489"/>
              </a:xfrm>
              <a:prstGeom prst="rect">
                <a:avLst/>
              </a:prstGeom>
              <a:blipFill rotWithShape="1">
                <a:blip r:embed="rId59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Algorithm and equations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589176" y="1847197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76" y="1847197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594370" y="261414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614142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5420567" y="2839932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2839932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tângulo de cantos arredondados 204"/>
          <p:cNvSpPr/>
          <p:nvPr/>
        </p:nvSpPr>
        <p:spPr>
          <a:xfrm>
            <a:off x="4355717" y="1727286"/>
            <a:ext cx="2400147" cy="2170582"/>
          </a:xfrm>
          <a:prstGeom prst="roundRect">
            <a:avLst>
              <a:gd name="adj" fmla="val 9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Retângulo de cantos arredondados 208"/>
          <p:cNvSpPr/>
          <p:nvPr/>
        </p:nvSpPr>
        <p:spPr>
          <a:xfrm>
            <a:off x="7115653" y="2033760"/>
            <a:ext cx="356362" cy="1359724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7835862" y="2039030"/>
            <a:ext cx="492810" cy="1359724"/>
          </a:xfrm>
          <a:prstGeom prst="roundRect">
            <a:avLst>
              <a:gd name="adj" fmla="val 256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Algorithm and equations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5497300" y="981611"/>
            <a:ext cx="3474419" cy="1475341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574687 w 3538749"/>
              <a:gd name="connsiteY1" fmla="*/ 828 h 2226434"/>
              <a:gd name="connsiteX2" fmla="*/ 0 w 3538749"/>
              <a:gd name="connsiteY2" fmla="*/ 1308215 h 2226434"/>
              <a:gd name="connsiteX0" fmla="*/ 3460769 w 3460769"/>
              <a:gd name="connsiteY0" fmla="*/ 2226508 h 2226508"/>
              <a:gd name="connsiteX1" fmla="*/ 1496707 w 3460769"/>
              <a:gd name="connsiteY1" fmla="*/ 902 h 2226508"/>
              <a:gd name="connsiteX2" fmla="*/ 0 w 3460769"/>
              <a:gd name="connsiteY2" fmla="*/ 1240732 h 2226508"/>
              <a:gd name="connsiteX0" fmla="*/ 3385989 w 3385989"/>
              <a:gd name="connsiteY0" fmla="*/ 2226762 h 2226762"/>
              <a:gd name="connsiteX1" fmla="*/ 1421927 w 3385989"/>
              <a:gd name="connsiteY1" fmla="*/ 1156 h 2226762"/>
              <a:gd name="connsiteX2" fmla="*/ 0 w 3385989"/>
              <a:gd name="connsiteY2" fmla="*/ 1076915 h 22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5989" h="2226762">
                <a:moveTo>
                  <a:pt x="3385989" y="2226762"/>
                </a:moveTo>
                <a:cubicBezTo>
                  <a:pt x="3132343" y="1470090"/>
                  <a:pt x="2693605" y="-7947"/>
                  <a:pt x="1421927" y="1156"/>
                </a:cubicBezTo>
                <a:cubicBezTo>
                  <a:pt x="773754" y="-28703"/>
                  <a:pt x="282824" y="524681"/>
                  <a:pt x="0" y="107691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Forma livre 123"/>
          <p:cNvSpPr/>
          <p:nvPr/>
        </p:nvSpPr>
        <p:spPr>
          <a:xfrm>
            <a:off x="7310242" y="1768467"/>
            <a:ext cx="718142" cy="23673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  <a:gd name="connsiteX0" fmla="*/ 496425 w 496425"/>
              <a:gd name="connsiteY0" fmla="*/ 275130 h 275130"/>
              <a:gd name="connsiteX1" fmla="*/ 227860 w 496425"/>
              <a:gd name="connsiteY1" fmla="*/ 170 h 275130"/>
              <a:gd name="connsiteX2" fmla="*/ 0 w 496425"/>
              <a:gd name="connsiteY2" fmla="*/ 211185 h 275130"/>
              <a:gd name="connsiteX0" fmla="*/ 482311 w 482311"/>
              <a:gd name="connsiteY0" fmla="*/ 217580 h 217580"/>
              <a:gd name="connsiteX1" fmla="*/ 227860 w 482311"/>
              <a:gd name="connsiteY1" fmla="*/ 170 h 217580"/>
              <a:gd name="connsiteX2" fmla="*/ 0 w 482311"/>
              <a:gd name="connsiteY2" fmla="*/ 211185 h 217580"/>
              <a:gd name="connsiteX0" fmla="*/ 482311 w 482311"/>
              <a:gd name="connsiteY0" fmla="*/ 236731 h 236731"/>
              <a:gd name="connsiteX1" fmla="*/ 232564 w 482311"/>
              <a:gd name="connsiteY1" fmla="*/ 138 h 236731"/>
              <a:gd name="connsiteX2" fmla="*/ 0 w 482311"/>
              <a:gd name="connsiteY2" fmla="*/ 230336 h 23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311" h="236731">
                <a:moveTo>
                  <a:pt x="482311" y="236731"/>
                </a:moveTo>
                <a:cubicBezTo>
                  <a:pt x="397586" y="69411"/>
                  <a:pt x="357256" y="4401"/>
                  <a:pt x="232564" y="138"/>
                </a:cubicBezTo>
                <a:cubicBezTo>
                  <a:pt x="116659" y="-4126"/>
                  <a:pt x="75133" y="90725"/>
                  <a:pt x="0" y="23033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Forma livre 203"/>
          <p:cNvSpPr/>
          <p:nvPr/>
        </p:nvSpPr>
        <p:spPr>
          <a:xfrm>
            <a:off x="5598727" y="1271782"/>
            <a:ext cx="1654233" cy="731092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57772 w 1357772"/>
              <a:gd name="connsiteY0" fmla="*/ 947701 h 947701"/>
              <a:gd name="connsiteX1" fmla="*/ 699159 w 1357772"/>
              <a:gd name="connsiteY1" fmla="*/ 3836 h 947701"/>
              <a:gd name="connsiteX2" fmla="*/ 0 w 1357772"/>
              <a:gd name="connsiteY2" fmla="*/ 657776 h 947701"/>
              <a:gd name="connsiteX0" fmla="*/ 1357772 w 1357772"/>
              <a:gd name="connsiteY0" fmla="*/ 955476 h 955476"/>
              <a:gd name="connsiteX1" fmla="*/ 660772 w 1357772"/>
              <a:gd name="connsiteY1" fmla="*/ 3684 h 955476"/>
              <a:gd name="connsiteX2" fmla="*/ 0 w 1357772"/>
              <a:gd name="connsiteY2" fmla="*/ 665551 h 955476"/>
              <a:gd name="connsiteX0" fmla="*/ 1000767 w 1000767"/>
              <a:gd name="connsiteY0" fmla="*/ 960324 h 960324"/>
              <a:gd name="connsiteX1" fmla="*/ 303767 w 1000767"/>
              <a:gd name="connsiteY1" fmla="*/ 8532 h 960324"/>
              <a:gd name="connsiteX2" fmla="*/ 0 w 1000767"/>
              <a:gd name="connsiteY2" fmla="*/ 543564 h 960324"/>
              <a:gd name="connsiteX0" fmla="*/ 1000767 w 1000767"/>
              <a:gd name="connsiteY0" fmla="*/ 960891 h 960891"/>
              <a:gd name="connsiteX1" fmla="*/ 303767 w 1000767"/>
              <a:gd name="connsiteY1" fmla="*/ 9099 h 960891"/>
              <a:gd name="connsiteX2" fmla="*/ 0 w 1000767"/>
              <a:gd name="connsiteY2" fmla="*/ 544131 h 960891"/>
              <a:gd name="connsiteX0" fmla="*/ 1000767 w 1000767"/>
              <a:gd name="connsiteY0" fmla="*/ 960891 h 960891"/>
              <a:gd name="connsiteX1" fmla="*/ 514899 w 1000767"/>
              <a:gd name="connsiteY1" fmla="*/ 9099 h 960891"/>
              <a:gd name="connsiteX2" fmla="*/ 0 w 1000767"/>
              <a:gd name="connsiteY2" fmla="*/ 544131 h 960891"/>
              <a:gd name="connsiteX0" fmla="*/ 1000767 w 1000767"/>
              <a:gd name="connsiteY0" fmla="*/ 955562 h 955562"/>
              <a:gd name="connsiteX1" fmla="*/ 514899 w 1000767"/>
              <a:gd name="connsiteY1" fmla="*/ 3770 h 955562"/>
              <a:gd name="connsiteX2" fmla="*/ 0 w 1000767"/>
              <a:gd name="connsiteY2" fmla="*/ 538802 h 955562"/>
              <a:gd name="connsiteX0" fmla="*/ 1000767 w 1000767"/>
              <a:gd name="connsiteY0" fmla="*/ 955561 h 955561"/>
              <a:gd name="connsiteX1" fmla="*/ 514899 w 1000767"/>
              <a:gd name="connsiteY1" fmla="*/ 3769 h 955561"/>
              <a:gd name="connsiteX2" fmla="*/ 0 w 1000767"/>
              <a:gd name="connsiteY2" fmla="*/ 538801 h 955561"/>
              <a:gd name="connsiteX0" fmla="*/ 1000767 w 1000767"/>
              <a:gd name="connsiteY0" fmla="*/ 953897 h 953897"/>
              <a:gd name="connsiteX1" fmla="*/ 514899 w 1000767"/>
              <a:gd name="connsiteY1" fmla="*/ 2105 h 953897"/>
              <a:gd name="connsiteX2" fmla="*/ 0 w 1000767"/>
              <a:gd name="connsiteY2" fmla="*/ 537137 h 953897"/>
              <a:gd name="connsiteX0" fmla="*/ 1000767 w 1000767"/>
              <a:gd name="connsiteY0" fmla="*/ 953897 h 953897"/>
              <a:gd name="connsiteX1" fmla="*/ 514899 w 1000767"/>
              <a:gd name="connsiteY1" fmla="*/ 2105 h 953897"/>
              <a:gd name="connsiteX2" fmla="*/ 0 w 1000767"/>
              <a:gd name="connsiteY2" fmla="*/ 537137 h 953897"/>
              <a:gd name="connsiteX0" fmla="*/ 993089 w 993089"/>
              <a:gd name="connsiteY0" fmla="*/ 906335 h 906335"/>
              <a:gd name="connsiteX1" fmla="*/ 514899 w 993089"/>
              <a:gd name="connsiteY1" fmla="*/ 2105 h 906335"/>
              <a:gd name="connsiteX2" fmla="*/ 0 w 993089"/>
              <a:gd name="connsiteY2" fmla="*/ 537137 h 90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089" h="906335">
                <a:moveTo>
                  <a:pt x="993089" y="906335"/>
                </a:moveTo>
                <a:cubicBezTo>
                  <a:pt x="900539" y="430115"/>
                  <a:pt x="696197" y="31035"/>
                  <a:pt x="514899" y="2105"/>
                </a:cubicBezTo>
                <a:cubicBezTo>
                  <a:pt x="461225" y="-12208"/>
                  <a:pt x="197581" y="34038"/>
                  <a:pt x="0" y="53713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Forma livre 221"/>
          <p:cNvSpPr/>
          <p:nvPr/>
        </p:nvSpPr>
        <p:spPr>
          <a:xfrm>
            <a:off x="8082267" y="1757186"/>
            <a:ext cx="845599" cy="722628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52944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75510 w 475510"/>
              <a:gd name="connsiteY0" fmla="*/ 897147 h 897147"/>
              <a:gd name="connsiteX1" fmla="*/ 157000 w 475510"/>
              <a:gd name="connsiteY1" fmla="*/ 204 h 897147"/>
              <a:gd name="connsiteX2" fmla="*/ 0 w 475510"/>
              <a:gd name="connsiteY2" fmla="*/ 290144 h 897147"/>
              <a:gd name="connsiteX0" fmla="*/ 475510 w 475510"/>
              <a:gd name="connsiteY0" fmla="*/ 897080 h 897080"/>
              <a:gd name="connsiteX1" fmla="*/ 157000 w 475510"/>
              <a:gd name="connsiteY1" fmla="*/ 137 h 897080"/>
              <a:gd name="connsiteX2" fmla="*/ 0 w 475510"/>
              <a:gd name="connsiteY2" fmla="*/ 365761 h 897080"/>
              <a:gd name="connsiteX0" fmla="*/ 475510 w 475510"/>
              <a:gd name="connsiteY0" fmla="*/ 897114 h 897114"/>
              <a:gd name="connsiteX1" fmla="*/ 157000 w 475510"/>
              <a:gd name="connsiteY1" fmla="*/ 171 h 897114"/>
              <a:gd name="connsiteX2" fmla="*/ 0 w 475510"/>
              <a:gd name="connsiteY2" fmla="*/ 365795 h 897114"/>
              <a:gd name="connsiteX0" fmla="*/ 475510 w 475510"/>
              <a:gd name="connsiteY0" fmla="*/ 897174 h 897174"/>
              <a:gd name="connsiteX1" fmla="*/ 157000 w 475510"/>
              <a:gd name="connsiteY1" fmla="*/ 231 h 897174"/>
              <a:gd name="connsiteX2" fmla="*/ 0 w 475510"/>
              <a:gd name="connsiteY2" fmla="*/ 318221 h 89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510" h="897174">
                <a:moveTo>
                  <a:pt x="475510" y="897174"/>
                </a:moveTo>
                <a:cubicBezTo>
                  <a:pt x="385332" y="562180"/>
                  <a:pt x="239837" y="6707"/>
                  <a:pt x="157000" y="231"/>
                </a:cubicBezTo>
                <a:cubicBezTo>
                  <a:pt x="90388" y="-6245"/>
                  <a:pt x="48698" y="124379"/>
                  <a:pt x="0" y="31822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ixaDeTexto 122"/>
              <p:cNvSpPr txBox="1"/>
              <p:nvPr/>
            </p:nvSpPr>
            <p:spPr>
              <a:xfrm>
                <a:off x="4183133" y="981611"/>
                <a:ext cx="1757019" cy="4606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3" name="CaixaDe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33" y="981611"/>
                <a:ext cx="1757019" cy="46063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ixaDeTexto 212"/>
              <p:cNvSpPr txBox="1"/>
              <p:nvPr/>
            </p:nvSpPr>
            <p:spPr>
              <a:xfrm>
                <a:off x="7944969" y="1377992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3" name="CaixaDeTexto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969" y="1377992"/>
                <a:ext cx="443455" cy="443198"/>
              </a:xfrm>
              <a:prstGeom prst="rect">
                <a:avLst/>
              </a:prstGeom>
              <a:blipFill rotWithShape="1">
                <a:blip r:embed="rId52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ixaDeTexto 214"/>
              <p:cNvSpPr txBox="1"/>
              <p:nvPr/>
            </p:nvSpPr>
            <p:spPr>
              <a:xfrm>
                <a:off x="7447585" y="1347983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5" name="CaixaDeTexto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85" y="1347983"/>
                <a:ext cx="443455" cy="431657"/>
              </a:xfrm>
              <a:prstGeom prst="rect">
                <a:avLst/>
              </a:prstGeom>
              <a:blipFill rotWithShape="1">
                <a:blip r:embed="rId53"/>
                <a:stretch>
                  <a:fillRect r="-97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aixaDeTexto 215"/>
              <p:cNvSpPr txBox="1"/>
              <p:nvPr/>
            </p:nvSpPr>
            <p:spPr>
              <a:xfrm>
                <a:off x="6947951" y="1203989"/>
                <a:ext cx="504369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6" name="CaixaDeTexto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51" y="1203989"/>
                <a:ext cx="504369" cy="431657"/>
              </a:xfrm>
              <a:prstGeom prst="rect">
                <a:avLst/>
              </a:prstGeom>
              <a:blipFill rotWithShape="1">
                <a:blip r:embed="rId54"/>
                <a:stretch>
                  <a:fillRect b="-142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tângulo de cantos arredondados 208"/>
          <p:cNvSpPr/>
          <p:nvPr/>
        </p:nvSpPr>
        <p:spPr>
          <a:xfrm>
            <a:off x="7115653" y="2033760"/>
            <a:ext cx="356362" cy="1359724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7835862" y="2039030"/>
            <a:ext cx="492810" cy="1359724"/>
          </a:xfrm>
          <a:prstGeom prst="roundRect">
            <a:avLst>
              <a:gd name="adj" fmla="val 256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Algorithm and equations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orma livre 123"/>
          <p:cNvSpPr/>
          <p:nvPr/>
        </p:nvSpPr>
        <p:spPr>
          <a:xfrm>
            <a:off x="7310242" y="1768467"/>
            <a:ext cx="718142" cy="23673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  <a:gd name="connsiteX0" fmla="*/ 496425 w 496425"/>
              <a:gd name="connsiteY0" fmla="*/ 275130 h 275130"/>
              <a:gd name="connsiteX1" fmla="*/ 227860 w 496425"/>
              <a:gd name="connsiteY1" fmla="*/ 170 h 275130"/>
              <a:gd name="connsiteX2" fmla="*/ 0 w 496425"/>
              <a:gd name="connsiteY2" fmla="*/ 211185 h 275130"/>
              <a:gd name="connsiteX0" fmla="*/ 482311 w 482311"/>
              <a:gd name="connsiteY0" fmla="*/ 217580 h 217580"/>
              <a:gd name="connsiteX1" fmla="*/ 227860 w 482311"/>
              <a:gd name="connsiteY1" fmla="*/ 170 h 217580"/>
              <a:gd name="connsiteX2" fmla="*/ 0 w 482311"/>
              <a:gd name="connsiteY2" fmla="*/ 211185 h 217580"/>
              <a:gd name="connsiteX0" fmla="*/ 482311 w 482311"/>
              <a:gd name="connsiteY0" fmla="*/ 236731 h 236731"/>
              <a:gd name="connsiteX1" fmla="*/ 232564 w 482311"/>
              <a:gd name="connsiteY1" fmla="*/ 138 h 236731"/>
              <a:gd name="connsiteX2" fmla="*/ 0 w 482311"/>
              <a:gd name="connsiteY2" fmla="*/ 230336 h 23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311" h="236731">
                <a:moveTo>
                  <a:pt x="482311" y="236731"/>
                </a:moveTo>
                <a:cubicBezTo>
                  <a:pt x="397586" y="69411"/>
                  <a:pt x="357256" y="4401"/>
                  <a:pt x="232564" y="138"/>
                </a:cubicBezTo>
                <a:cubicBezTo>
                  <a:pt x="116659" y="-4126"/>
                  <a:pt x="75133" y="90725"/>
                  <a:pt x="0" y="23033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Forma livre 221"/>
          <p:cNvSpPr/>
          <p:nvPr/>
        </p:nvSpPr>
        <p:spPr>
          <a:xfrm>
            <a:off x="8082267" y="1757186"/>
            <a:ext cx="845599" cy="722628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52944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75510 w 475510"/>
              <a:gd name="connsiteY0" fmla="*/ 897147 h 897147"/>
              <a:gd name="connsiteX1" fmla="*/ 157000 w 475510"/>
              <a:gd name="connsiteY1" fmla="*/ 204 h 897147"/>
              <a:gd name="connsiteX2" fmla="*/ 0 w 475510"/>
              <a:gd name="connsiteY2" fmla="*/ 290144 h 897147"/>
              <a:gd name="connsiteX0" fmla="*/ 475510 w 475510"/>
              <a:gd name="connsiteY0" fmla="*/ 897080 h 897080"/>
              <a:gd name="connsiteX1" fmla="*/ 157000 w 475510"/>
              <a:gd name="connsiteY1" fmla="*/ 137 h 897080"/>
              <a:gd name="connsiteX2" fmla="*/ 0 w 475510"/>
              <a:gd name="connsiteY2" fmla="*/ 365761 h 897080"/>
              <a:gd name="connsiteX0" fmla="*/ 475510 w 475510"/>
              <a:gd name="connsiteY0" fmla="*/ 897114 h 897114"/>
              <a:gd name="connsiteX1" fmla="*/ 157000 w 475510"/>
              <a:gd name="connsiteY1" fmla="*/ 171 h 897114"/>
              <a:gd name="connsiteX2" fmla="*/ 0 w 475510"/>
              <a:gd name="connsiteY2" fmla="*/ 365795 h 897114"/>
              <a:gd name="connsiteX0" fmla="*/ 475510 w 475510"/>
              <a:gd name="connsiteY0" fmla="*/ 897174 h 897174"/>
              <a:gd name="connsiteX1" fmla="*/ 157000 w 475510"/>
              <a:gd name="connsiteY1" fmla="*/ 231 h 897174"/>
              <a:gd name="connsiteX2" fmla="*/ 0 w 475510"/>
              <a:gd name="connsiteY2" fmla="*/ 318221 h 89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510" h="897174">
                <a:moveTo>
                  <a:pt x="475510" y="897174"/>
                </a:moveTo>
                <a:cubicBezTo>
                  <a:pt x="385332" y="562180"/>
                  <a:pt x="239837" y="6707"/>
                  <a:pt x="157000" y="231"/>
                </a:cubicBezTo>
                <a:cubicBezTo>
                  <a:pt x="90388" y="-6245"/>
                  <a:pt x="48698" y="124379"/>
                  <a:pt x="0" y="31822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6808584" y="1881260"/>
            <a:ext cx="356362" cy="1147019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Forma livre 212"/>
          <p:cNvSpPr/>
          <p:nvPr/>
        </p:nvSpPr>
        <p:spPr>
          <a:xfrm>
            <a:off x="7035053" y="1656115"/>
            <a:ext cx="224301" cy="346755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24777 w 1324777"/>
              <a:gd name="connsiteY0" fmla="*/ 960628 h 960628"/>
              <a:gd name="connsiteX1" fmla="*/ 666164 w 1324777"/>
              <a:gd name="connsiteY1" fmla="*/ 16763 h 960628"/>
              <a:gd name="connsiteX2" fmla="*/ 0 w 1324777"/>
              <a:gd name="connsiteY2" fmla="*/ 479499 h 960628"/>
              <a:gd name="connsiteX0" fmla="*/ 1324777 w 1324777"/>
              <a:gd name="connsiteY0" fmla="*/ 863000 h 863000"/>
              <a:gd name="connsiteX1" fmla="*/ 666164 w 1324777"/>
              <a:gd name="connsiteY1" fmla="*/ 54850 h 863000"/>
              <a:gd name="connsiteX2" fmla="*/ 0 w 1324777"/>
              <a:gd name="connsiteY2" fmla="*/ 381871 h 863000"/>
              <a:gd name="connsiteX0" fmla="*/ 1324777 w 1324777"/>
              <a:gd name="connsiteY0" fmla="*/ 888537 h 888537"/>
              <a:gd name="connsiteX1" fmla="*/ 666164 w 1324777"/>
              <a:gd name="connsiteY1" fmla="*/ 80387 h 888537"/>
              <a:gd name="connsiteX2" fmla="*/ 0 w 1324777"/>
              <a:gd name="connsiteY2" fmla="*/ 407408 h 888537"/>
              <a:gd name="connsiteX0" fmla="*/ 1324777 w 1324777"/>
              <a:gd name="connsiteY0" fmla="*/ 888537 h 888537"/>
              <a:gd name="connsiteX1" fmla="*/ 666164 w 1324777"/>
              <a:gd name="connsiteY1" fmla="*/ 80387 h 888537"/>
              <a:gd name="connsiteX2" fmla="*/ 0 w 1324777"/>
              <a:gd name="connsiteY2" fmla="*/ 407408 h 888537"/>
              <a:gd name="connsiteX0" fmla="*/ 1324777 w 1324777"/>
              <a:gd name="connsiteY0" fmla="*/ 908202 h 908202"/>
              <a:gd name="connsiteX1" fmla="*/ 813041 w 1324777"/>
              <a:gd name="connsiteY1" fmla="*/ 69893 h 908202"/>
              <a:gd name="connsiteX2" fmla="*/ 0 w 1324777"/>
              <a:gd name="connsiteY2" fmla="*/ 427073 h 908202"/>
              <a:gd name="connsiteX0" fmla="*/ 1288059 w 1288059"/>
              <a:gd name="connsiteY0" fmla="*/ 817724 h 817724"/>
              <a:gd name="connsiteX1" fmla="*/ 813041 w 1288059"/>
              <a:gd name="connsiteY1" fmla="*/ 69893 h 817724"/>
              <a:gd name="connsiteX2" fmla="*/ 0 w 1288059"/>
              <a:gd name="connsiteY2" fmla="*/ 427073 h 81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059" h="817724">
                <a:moveTo>
                  <a:pt x="1288059" y="817724"/>
                </a:moveTo>
                <a:cubicBezTo>
                  <a:pt x="1118734" y="381140"/>
                  <a:pt x="1013025" y="158366"/>
                  <a:pt x="813041" y="69893"/>
                </a:cubicBezTo>
                <a:cubicBezTo>
                  <a:pt x="634856" y="-20592"/>
                  <a:pt x="278195" y="-115661"/>
                  <a:pt x="0" y="42707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Forma livre 214"/>
          <p:cNvSpPr/>
          <p:nvPr/>
        </p:nvSpPr>
        <p:spPr>
          <a:xfrm>
            <a:off x="6999807" y="1120212"/>
            <a:ext cx="1971911" cy="1336741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2614962 w 2614962"/>
              <a:gd name="connsiteY0" fmla="*/ 2017569 h 2017569"/>
              <a:gd name="connsiteX1" fmla="*/ 1297611 w 2614962"/>
              <a:gd name="connsiteY1" fmla="*/ 1633 h 2017569"/>
              <a:gd name="connsiteX2" fmla="*/ 0 w 2614962"/>
              <a:gd name="connsiteY2" fmla="*/ 906327 h 2017569"/>
              <a:gd name="connsiteX0" fmla="*/ 2614962 w 2614962"/>
              <a:gd name="connsiteY0" fmla="*/ 2017569 h 2017569"/>
              <a:gd name="connsiteX1" fmla="*/ 1297611 w 2614962"/>
              <a:gd name="connsiteY1" fmla="*/ 1633 h 2017569"/>
              <a:gd name="connsiteX2" fmla="*/ 0 w 2614962"/>
              <a:gd name="connsiteY2" fmla="*/ 906327 h 20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4962" h="2017569">
                <a:moveTo>
                  <a:pt x="2614962" y="2017569"/>
                </a:moveTo>
                <a:cubicBezTo>
                  <a:pt x="2361316" y="1260897"/>
                  <a:pt x="1999031" y="88238"/>
                  <a:pt x="1297611" y="1633"/>
                </a:cubicBezTo>
                <a:cubicBezTo>
                  <a:pt x="649438" y="-28226"/>
                  <a:pt x="282824" y="354093"/>
                  <a:pt x="0" y="90632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8088985" y="1344081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85" y="1344081"/>
                <a:ext cx="443455" cy="443198"/>
              </a:xfrm>
              <a:prstGeom prst="rect">
                <a:avLst/>
              </a:prstGeom>
              <a:blipFill rotWithShape="1">
                <a:blip r:embed="rId51"/>
                <a:stretch>
                  <a:fillRect r="-821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ixaDeTexto 204"/>
              <p:cNvSpPr txBox="1"/>
              <p:nvPr/>
            </p:nvSpPr>
            <p:spPr>
              <a:xfrm>
                <a:off x="7638661" y="1321326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5" name="CaixaDeTexto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61" y="1321326"/>
                <a:ext cx="443455" cy="431657"/>
              </a:xfrm>
              <a:prstGeom prst="rect">
                <a:avLst/>
              </a:prstGeom>
              <a:blipFill rotWithShape="1">
                <a:blip r:embed="rId52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aixaDeTexto 215"/>
              <p:cNvSpPr txBox="1"/>
              <p:nvPr/>
            </p:nvSpPr>
            <p:spPr>
              <a:xfrm>
                <a:off x="5585075" y="1118223"/>
                <a:ext cx="1651221" cy="4606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6" name="CaixaDeTexto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75" y="1118223"/>
                <a:ext cx="1651221" cy="460639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aixaDeTexto 216"/>
              <p:cNvSpPr txBox="1"/>
              <p:nvPr/>
            </p:nvSpPr>
            <p:spPr>
              <a:xfrm>
                <a:off x="7180321" y="1321326"/>
                <a:ext cx="451470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7" name="CaixaDeTexto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21" y="1321326"/>
                <a:ext cx="451470" cy="431657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Algorithm and equations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4093522" y="1167809"/>
            <a:ext cx="4878197" cy="1289143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1939888 h 1939888"/>
              <a:gd name="connsiteX1" fmla="*/ 940948 w 3520291"/>
              <a:gd name="connsiteY1" fmla="*/ 3817 h 1939888"/>
              <a:gd name="connsiteX2" fmla="*/ 0 w 3520291"/>
              <a:gd name="connsiteY2" fmla="*/ 664575 h 1939888"/>
              <a:gd name="connsiteX0" fmla="*/ 3520291 w 3520291"/>
              <a:gd name="connsiteY0" fmla="*/ 1939888 h 1939888"/>
              <a:gd name="connsiteX1" fmla="*/ 940948 w 3520291"/>
              <a:gd name="connsiteY1" fmla="*/ 3817 h 1939888"/>
              <a:gd name="connsiteX2" fmla="*/ 0 w 3520291"/>
              <a:gd name="connsiteY2" fmla="*/ 664575 h 1939888"/>
              <a:gd name="connsiteX0" fmla="*/ 3520291 w 3520291"/>
              <a:gd name="connsiteY0" fmla="*/ 1936564 h 1936564"/>
              <a:gd name="connsiteX1" fmla="*/ 940948 w 3520291"/>
              <a:gd name="connsiteY1" fmla="*/ 493 h 1936564"/>
              <a:gd name="connsiteX2" fmla="*/ 0 w 3520291"/>
              <a:gd name="connsiteY2" fmla="*/ 661251 h 1936564"/>
              <a:gd name="connsiteX0" fmla="*/ 3520291 w 3520291"/>
              <a:gd name="connsiteY0" fmla="*/ 1936564 h 1936564"/>
              <a:gd name="connsiteX1" fmla="*/ 940948 w 3520291"/>
              <a:gd name="connsiteY1" fmla="*/ 493 h 1936564"/>
              <a:gd name="connsiteX2" fmla="*/ 0 w 3520291"/>
              <a:gd name="connsiteY2" fmla="*/ 661251 h 1936564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36072 h 1936072"/>
              <a:gd name="connsiteX1" fmla="*/ 940948 w 3520291"/>
              <a:gd name="connsiteY1" fmla="*/ 1 h 1936072"/>
              <a:gd name="connsiteX2" fmla="*/ 0 w 3520291"/>
              <a:gd name="connsiteY2" fmla="*/ 660759 h 1936072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36072 h 1936072"/>
              <a:gd name="connsiteX1" fmla="*/ 940948 w 3520291"/>
              <a:gd name="connsiteY1" fmla="*/ 1 h 1936072"/>
              <a:gd name="connsiteX2" fmla="*/ 0 w 3520291"/>
              <a:gd name="connsiteY2" fmla="*/ 660759 h 1936072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55374 h 1955374"/>
              <a:gd name="connsiteX1" fmla="*/ 1208585 w 3520291"/>
              <a:gd name="connsiteY1" fmla="*/ 0 h 1955374"/>
              <a:gd name="connsiteX2" fmla="*/ 0 w 3520291"/>
              <a:gd name="connsiteY2" fmla="*/ 680061 h 1955374"/>
              <a:gd name="connsiteX0" fmla="*/ 3520291 w 3520291"/>
              <a:gd name="connsiteY0" fmla="*/ 1945723 h 1945723"/>
              <a:gd name="connsiteX1" fmla="*/ 1291645 w 3520291"/>
              <a:gd name="connsiteY1" fmla="*/ 0 h 1945723"/>
              <a:gd name="connsiteX2" fmla="*/ 0 w 3520291"/>
              <a:gd name="connsiteY2" fmla="*/ 670410 h 1945723"/>
              <a:gd name="connsiteX0" fmla="*/ 3520291 w 3520291"/>
              <a:gd name="connsiteY0" fmla="*/ 1945728 h 1945728"/>
              <a:gd name="connsiteX1" fmla="*/ 1291645 w 3520291"/>
              <a:gd name="connsiteY1" fmla="*/ 5 h 1945728"/>
              <a:gd name="connsiteX2" fmla="*/ 0 w 3520291"/>
              <a:gd name="connsiteY2" fmla="*/ 670415 h 19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291" h="1945728">
                <a:moveTo>
                  <a:pt x="3520291" y="1945728"/>
                </a:moveTo>
                <a:cubicBezTo>
                  <a:pt x="3243573" y="1218010"/>
                  <a:pt x="2392588" y="19857"/>
                  <a:pt x="1291645" y="5"/>
                </a:cubicBezTo>
                <a:cubicBezTo>
                  <a:pt x="943412" y="-901"/>
                  <a:pt x="282824" y="118181"/>
                  <a:pt x="0" y="67041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Forma livre 204"/>
          <p:cNvSpPr/>
          <p:nvPr/>
        </p:nvSpPr>
        <p:spPr>
          <a:xfrm>
            <a:off x="3428014" y="1336339"/>
            <a:ext cx="652665" cy="275075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29" h="275075">
                <a:moveTo>
                  <a:pt x="501129" y="275075"/>
                </a:moveTo>
                <a:cubicBezTo>
                  <a:pt x="416404" y="107755"/>
                  <a:pt x="357256" y="4378"/>
                  <a:pt x="232564" y="115"/>
                </a:cubicBezTo>
                <a:cubicBezTo>
                  <a:pt x="116659" y="-4149"/>
                  <a:pt x="75133" y="109886"/>
                  <a:pt x="0" y="24949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Forma livre 208"/>
          <p:cNvSpPr/>
          <p:nvPr/>
        </p:nvSpPr>
        <p:spPr>
          <a:xfrm>
            <a:off x="1702018" y="1150523"/>
            <a:ext cx="1688080" cy="558354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87008 h 987008"/>
              <a:gd name="connsiteX1" fmla="*/ 666165 w 1319292"/>
              <a:gd name="connsiteY1" fmla="*/ 11364 h 987008"/>
              <a:gd name="connsiteX2" fmla="*/ 0 w 1319292"/>
              <a:gd name="connsiteY2" fmla="*/ 514481 h 987008"/>
              <a:gd name="connsiteX0" fmla="*/ 1319292 w 1319292"/>
              <a:gd name="connsiteY0" fmla="*/ 1009572 h 1009572"/>
              <a:gd name="connsiteX1" fmla="*/ 666165 w 1319292"/>
              <a:gd name="connsiteY1" fmla="*/ 33928 h 1009572"/>
              <a:gd name="connsiteX2" fmla="*/ 0 w 1319292"/>
              <a:gd name="connsiteY2" fmla="*/ 537045 h 1009572"/>
              <a:gd name="connsiteX0" fmla="*/ 1319292 w 1319292"/>
              <a:gd name="connsiteY0" fmla="*/ 999707 h 999707"/>
              <a:gd name="connsiteX1" fmla="*/ 666165 w 1319292"/>
              <a:gd name="connsiteY1" fmla="*/ 24063 h 999707"/>
              <a:gd name="connsiteX2" fmla="*/ 0 w 1319292"/>
              <a:gd name="connsiteY2" fmla="*/ 527180 h 999707"/>
              <a:gd name="connsiteX0" fmla="*/ 1319292 w 1319292"/>
              <a:gd name="connsiteY0" fmla="*/ 1006612 h 1006612"/>
              <a:gd name="connsiteX1" fmla="*/ 726508 w 1319292"/>
              <a:gd name="connsiteY1" fmla="*/ 23024 h 1006612"/>
              <a:gd name="connsiteX2" fmla="*/ 0 w 1319292"/>
              <a:gd name="connsiteY2" fmla="*/ 534085 h 1006612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22035 w 1322035"/>
              <a:gd name="connsiteY0" fmla="*/ 1076217 h 1076217"/>
              <a:gd name="connsiteX1" fmla="*/ 762165 w 1322035"/>
              <a:gd name="connsiteY1" fmla="*/ 21128 h 1076217"/>
              <a:gd name="connsiteX2" fmla="*/ 0 w 1322035"/>
              <a:gd name="connsiteY2" fmla="*/ 548077 h 1076217"/>
              <a:gd name="connsiteX0" fmla="*/ 1322035 w 1322035"/>
              <a:gd name="connsiteY0" fmla="*/ 1069194 h 1069194"/>
              <a:gd name="connsiteX1" fmla="*/ 737479 w 1322035"/>
              <a:gd name="connsiteY1" fmla="*/ 22048 h 1069194"/>
              <a:gd name="connsiteX2" fmla="*/ 0 w 1322035"/>
              <a:gd name="connsiteY2" fmla="*/ 541054 h 1069194"/>
              <a:gd name="connsiteX0" fmla="*/ 874951 w 874951"/>
              <a:gd name="connsiteY0" fmla="*/ 1049740 h 1546449"/>
              <a:gd name="connsiteX1" fmla="*/ 290395 w 874951"/>
              <a:gd name="connsiteY1" fmla="*/ 2594 h 1546449"/>
              <a:gd name="connsiteX2" fmla="*/ 0 w 874951"/>
              <a:gd name="connsiteY2" fmla="*/ 1546449 h 1546449"/>
              <a:gd name="connsiteX0" fmla="*/ 874951 w 874951"/>
              <a:gd name="connsiteY0" fmla="*/ 1050092 h 1546801"/>
              <a:gd name="connsiteX1" fmla="*/ 290395 w 874951"/>
              <a:gd name="connsiteY1" fmla="*/ 2946 h 1546801"/>
              <a:gd name="connsiteX2" fmla="*/ 0 w 874951"/>
              <a:gd name="connsiteY2" fmla="*/ 1546801 h 1546801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53008 w 853008"/>
              <a:gd name="connsiteY0" fmla="*/ 777234 h 1409001"/>
              <a:gd name="connsiteX1" fmla="*/ 438509 w 853008"/>
              <a:gd name="connsiteY1" fmla="*/ 203 h 1409001"/>
              <a:gd name="connsiteX2" fmla="*/ 0 w 853008"/>
              <a:gd name="connsiteY2" fmla="*/ 1409001 h 1409001"/>
              <a:gd name="connsiteX0" fmla="*/ 853008 w 853008"/>
              <a:gd name="connsiteY0" fmla="*/ 777256 h 1409023"/>
              <a:gd name="connsiteX1" fmla="*/ 438509 w 853008"/>
              <a:gd name="connsiteY1" fmla="*/ 225 h 1409023"/>
              <a:gd name="connsiteX2" fmla="*/ 0 w 853008"/>
              <a:gd name="connsiteY2" fmla="*/ 1409023 h 1409023"/>
              <a:gd name="connsiteX0" fmla="*/ 853008 w 853008"/>
              <a:gd name="connsiteY0" fmla="*/ 777056 h 1408823"/>
              <a:gd name="connsiteX1" fmla="*/ 438509 w 853008"/>
              <a:gd name="connsiteY1" fmla="*/ 25 h 1408823"/>
              <a:gd name="connsiteX2" fmla="*/ 0 w 853008"/>
              <a:gd name="connsiteY2" fmla="*/ 1408823 h 1408823"/>
              <a:gd name="connsiteX0" fmla="*/ 853008 w 853008"/>
              <a:gd name="connsiteY0" fmla="*/ 485815 h 1117582"/>
              <a:gd name="connsiteX1" fmla="*/ 545480 w 853008"/>
              <a:gd name="connsiteY1" fmla="*/ 2733 h 1117582"/>
              <a:gd name="connsiteX2" fmla="*/ 0 w 853008"/>
              <a:gd name="connsiteY2" fmla="*/ 1117582 h 1117582"/>
              <a:gd name="connsiteX0" fmla="*/ 853008 w 853008"/>
              <a:gd name="connsiteY0" fmla="*/ 483444 h 1115211"/>
              <a:gd name="connsiteX1" fmla="*/ 545480 w 853008"/>
              <a:gd name="connsiteY1" fmla="*/ 362 h 1115211"/>
              <a:gd name="connsiteX2" fmla="*/ 0 w 853008"/>
              <a:gd name="connsiteY2" fmla="*/ 1115211 h 1115211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6412 h 1118179"/>
              <a:gd name="connsiteX1" fmla="*/ 545480 w 853008"/>
              <a:gd name="connsiteY1" fmla="*/ 3330 h 1118179"/>
              <a:gd name="connsiteX2" fmla="*/ 0 w 853008"/>
              <a:gd name="connsiteY2" fmla="*/ 1118179 h 1118179"/>
              <a:gd name="connsiteX0" fmla="*/ 853008 w 853008"/>
              <a:gd name="connsiteY0" fmla="*/ 486716 h 1118483"/>
              <a:gd name="connsiteX1" fmla="*/ 545480 w 853008"/>
              <a:gd name="connsiteY1" fmla="*/ 3634 h 1118483"/>
              <a:gd name="connsiteX2" fmla="*/ 0 w 853008"/>
              <a:gd name="connsiteY2" fmla="*/ 1118483 h 1118483"/>
              <a:gd name="connsiteX0" fmla="*/ 853008 w 853008"/>
              <a:gd name="connsiteY0" fmla="*/ 486153 h 1117920"/>
              <a:gd name="connsiteX1" fmla="*/ 545480 w 853008"/>
              <a:gd name="connsiteY1" fmla="*/ 3071 h 1117920"/>
              <a:gd name="connsiteX2" fmla="*/ 0 w 853008"/>
              <a:gd name="connsiteY2" fmla="*/ 1117920 h 1117920"/>
              <a:gd name="connsiteX0" fmla="*/ 853008 w 853008"/>
              <a:gd name="connsiteY0" fmla="*/ 486153 h 1117920"/>
              <a:gd name="connsiteX1" fmla="*/ 545480 w 853008"/>
              <a:gd name="connsiteY1" fmla="*/ 3071 h 1117920"/>
              <a:gd name="connsiteX2" fmla="*/ 0 w 853008"/>
              <a:gd name="connsiteY2" fmla="*/ 1117920 h 1117920"/>
              <a:gd name="connsiteX0" fmla="*/ 853008 w 853008"/>
              <a:gd name="connsiteY0" fmla="*/ 485326 h 1117093"/>
              <a:gd name="connsiteX1" fmla="*/ 545480 w 853008"/>
              <a:gd name="connsiteY1" fmla="*/ 2244 h 1117093"/>
              <a:gd name="connsiteX2" fmla="*/ 0 w 853008"/>
              <a:gd name="connsiteY2" fmla="*/ 1117093 h 1117093"/>
              <a:gd name="connsiteX0" fmla="*/ 853008 w 853008"/>
              <a:gd name="connsiteY0" fmla="*/ 485325 h 1117092"/>
              <a:gd name="connsiteX1" fmla="*/ 545480 w 853008"/>
              <a:gd name="connsiteY1" fmla="*/ 2243 h 1117092"/>
              <a:gd name="connsiteX2" fmla="*/ 0 w 853008"/>
              <a:gd name="connsiteY2" fmla="*/ 1117092 h 1117092"/>
              <a:gd name="connsiteX0" fmla="*/ 724094 w 724094"/>
              <a:gd name="connsiteY0" fmla="*/ 485325 h 632473"/>
              <a:gd name="connsiteX1" fmla="*/ 416566 w 724094"/>
              <a:gd name="connsiteY1" fmla="*/ 2243 h 632473"/>
              <a:gd name="connsiteX2" fmla="*/ 0 w 724094"/>
              <a:gd name="connsiteY2" fmla="*/ 632473 h 632473"/>
              <a:gd name="connsiteX0" fmla="*/ 724094 w 724094"/>
              <a:gd name="connsiteY0" fmla="*/ 491600 h 638748"/>
              <a:gd name="connsiteX1" fmla="*/ 416566 w 724094"/>
              <a:gd name="connsiteY1" fmla="*/ 8518 h 638748"/>
              <a:gd name="connsiteX2" fmla="*/ 0 w 724094"/>
              <a:gd name="connsiteY2" fmla="*/ 638748 h 638748"/>
              <a:gd name="connsiteX0" fmla="*/ 724094 w 724094"/>
              <a:gd name="connsiteY0" fmla="*/ 491600 h 638748"/>
              <a:gd name="connsiteX1" fmla="*/ 416566 w 724094"/>
              <a:gd name="connsiteY1" fmla="*/ 8518 h 638748"/>
              <a:gd name="connsiteX2" fmla="*/ 0 w 724094"/>
              <a:gd name="connsiteY2" fmla="*/ 638748 h 638748"/>
              <a:gd name="connsiteX0" fmla="*/ 724094 w 724094"/>
              <a:gd name="connsiteY0" fmla="*/ 541624 h 688772"/>
              <a:gd name="connsiteX1" fmla="*/ 446737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7190 h 694338"/>
              <a:gd name="connsiteX1" fmla="*/ 493366 w 724094"/>
              <a:gd name="connsiteY1" fmla="*/ 8496 h 694338"/>
              <a:gd name="connsiteX2" fmla="*/ 0 w 724094"/>
              <a:gd name="connsiteY2" fmla="*/ 694338 h 694338"/>
              <a:gd name="connsiteX0" fmla="*/ 724094 w 724094"/>
              <a:gd name="connsiteY0" fmla="*/ 546564 h 693712"/>
              <a:gd name="connsiteX1" fmla="*/ 493366 w 724094"/>
              <a:gd name="connsiteY1" fmla="*/ 7870 h 693712"/>
              <a:gd name="connsiteX2" fmla="*/ 0 w 724094"/>
              <a:gd name="connsiteY2" fmla="*/ 693712 h 6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094" h="693712">
                <a:moveTo>
                  <a:pt x="724094" y="546564"/>
                </a:moveTo>
                <a:cubicBezTo>
                  <a:pt x="694655" y="403929"/>
                  <a:pt x="646109" y="52720"/>
                  <a:pt x="493366" y="7870"/>
                </a:cubicBezTo>
                <a:cubicBezTo>
                  <a:pt x="412863" y="-14352"/>
                  <a:pt x="173966" y="-39690"/>
                  <a:pt x="0" y="6937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Forma livre 211"/>
          <p:cNvSpPr/>
          <p:nvPr/>
        </p:nvSpPr>
        <p:spPr>
          <a:xfrm>
            <a:off x="1622726" y="936207"/>
            <a:ext cx="7348993" cy="1519333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607376 w 3607376"/>
              <a:gd name="connsiteY0" fmla="*/ 2216526 h 2216526"/>
              <a:gd name="connsiteX1" fmla="*/ 1761730 w 3607376"/>
              <a:gd name="connsiteY1" fmla="*/ 570 h 2216526"/>
              <a:gd name="connsiteX2" fmla="*/ 0 w 3607376"/>
              <a:gd name="connsiteY2" fmla="*/ 1674706 h 2216526"/>
              <a:gd name="connsiteX0" fmla="*/ 3607376 w 3607376"/>
              <a:gd name="connsiteY0" fmla="*/ 2312993 h 2312993"/>
              <a:gd name="connsiteX1" fmla="*/ 1704674 w 3607376"/>
              <a:gd name="connsiteY1" fmla="*/ 526 h 2312993"/>
              <a:gd name="connsiteX2" fmla="*/ 0 w 3607376"/>
              <a:gd name="connsiteY2" fmla="*/ 1771173 h 2312993"/>
              <a:gd name="connsiteX0" fmla="*/ 3607376 w 3607376"/>
              <a:gd name="connsiteY0" fmla="*/ 2274404 h 2274404"/>
              <a:gd name="connsiteX1" fmla="*/ 1191173 w 3607376"/>
              <a:gd name="connsiteY1" fmla="*/ 543 h 2274404"/>
              <a:gd name="connsiteX2" fmla="*/ 0 w 3607376"/>
              <a:gd name="connsiteY2" fmla="*/ 1732584 h 2274404"/>
              <a:gd name="connsiteX0" fmla="*/ 3607376 w 3607376"/>
              <a:gd name="connsiteY0" fmla="*/ 2275921 h 2275921"/>
              <a:gd name="connsiteX1" fmla="*/ 1191173 w 3607376"/>
              <a:gd name="connsiteY1" fmla="*/ 2060 h 2275921"/>
              <a:gd name="connsiteX2" fmla="*/ 0 w 3607376"/>
              <a:gd name="connsiteY2" fmla="*/ 1734101 h 2275921"/>
              <a:gd name="connsiteX0" fmla="*/ 3607376 w 3607376"/>
              <a:gd name="connsiteY0" fmla="*/ 2276529 h 2276529"/>
              <a:gd name="connsiteX1" fmla="*/ 1191173 w 3607376"/>
              <a:gd name="connsiteY1" fmla="*/ 2668 h 2276529"/>
              <a:gd name="connsiteX2" fmla="*/ 0 w 3607376"/>
              <a:gd name="connsiteY2" fmla="*/ 1734709 h 2276529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5387 h 2275387"/>
              <a:gd name="connsiteX1" fmla="*/ 1191173 w 3607376"/>
              <a:gd name="connsiteY1" fmla="*/ 1526 h 2275387"/>
              <a:gd name="connsiteX2" fmla="*/ 0 w 3607376"/>
              <a:gd name="connsiteY2" fmla="*/ 1733567 h 2275387"/>
              <a:gd name="connsiteX0" fmla="*/ 3607376 w 3607376"/>
              <a:gd name="connsiteY0" fmla="*/ 2273861 h 2273861"/>
              <a:gd name="connsiteX1" fmla="*/ 1191173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451224 w 3451224"/>
              <a:gd name="connsiteY0" fmla="*/ 2273861 h 2273861"/>
              <a:gd name="connsiteX1" fmla="*/ 1326305 w 3451224"/>
              <a:gd name="connsiteY1" fmla="*/ 0 h 2273861"/>
              <a:gd name="connsiteX2" fmla="*/ 0 w 3451224"/>
              <a:gd name="connsiteY2" fmla="*/ 1124015 h 2273861"/>
              <a:gd name="connsiteX0" fmla="*/ 3451224 w 3451224"/>
              <a:gd name="connsiteY0" fmla="*/ 2279074 h 2279074"/>
              <a:gd name="connsiteX1" fmla="*/ 1326305 w 3451224"/>
              <a:gd name="connsiteY1" fmla="*/ 5213 h 2279074"/>
              <a:gd name="connsiteX2" fmla="*/ 0 w 3451224"/>
              <a:gd name="connsiteY2" fmla="*/ 1129228 h 2279074"/>
              <a:gd name="connsiteX0" fmla="*/ 3451224 w 3451224"/>
              <a:gd name="connsiteY0" fmla="*/ 2274175 h 2274175"/>
              <a:gd name="connsiteX1" fmla="*/ 1326305 w 3451224"/>
              <a:gd name="connsiteY1" fmla="*/ 314 h 2274175"/>
              <a:gd name="connsiteX2" fmla="*/ 0 w 3451224"/>
              <a:gd name="connsiteY2" fmla="*/ 1124329 h 2274175"/>
              <a:gd name="connsiteX0" fmla="*/ 3451224 w 3451224"/>
              <a:gd name="connsiteY0" fmla="*/ 2293454 h 2293454"/>
              <a:gd name="connsiteX1" fmla="*/ 1395372 w 3451224"/>
              <a:gd name="connsiteY1" fmla="*/ 292 h 2293454"/>
              <a:gd name="connsiteX2" fmla="*/ 0 w 3451224"/>
              <a:gd name="connsiteY2" fmla="*/ 1143608 h 2293454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1224" h="2293161">
                <a:moveTo>
                  <a:pt x="3451224" y="2293161"/>
                </a:moveTo>
                <a:cubicBezTo>
                  <a:pt x="3218599" y="1459279"/>
                  <a:pt x="2997372" y="39156"/>
                  <a:pt x="1395372" y="-1"/>
                </a:cubicBezTo>
                <a:cubicBezTo>
                  <a:pt x="431892" y="8743"/>
                  <a:pt x="204748" y="262940"/>
                  <a:pt x="0" y="114331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de cantos arredondados 212"/>
          <p:cNvSpPr/>
          <p:nvPr/>
        </p:nvSpPr>
        <p:spPr>
          <a:xfrm>
            <a:off x="3275928" y="1632643"/>
            <a:ext cx="359111" cy="2187859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Retângulo de cantos arredondados 214"/>
          <p:cNvSpPr/>
          <p:nvPr/>
        </p:nvSpPr>
        <p:spPr>
          <a:xfrm>
            <a:off x="518731" y="1732311"/>
            <a:ext cx="2397197" cy="2088188"/>
          </a:xfrm>
          <a:prstGeom prst="roundRect">
            <a:avLst>
              <a:gd name="adj" fmla="val 15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de cantos arredondados 215"/>
          <p:cNvSpPr/>
          <p:nvPr/>
        </p:nvSpPr>
        <p:spPr>
          <a:xfrm>
            <a:off x="4000831" y="1638751"/>
            <a:ext cx="354886" cy="2181752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ixaDeTexto 122"/>
              <p:cNvSpPr txBox="1"/>
              <p:nvPr/>
            </p:nvSpPr>
            <p:spPr>
              <a:xfrm>
                <a:off x="251520" y="1028555"/>
                <a:ext cx="1816459" cy="4630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3" name="CaixaDe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28555"/>
                <a:ext cx="1816459" cy="463075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/>
              <p:cNvSpPr txBox="1"/>
              <p:nvPr/>
            </p:nvSpPr>
            <p:spPr>
              <a:xfrm>
                <a:off x="5703461" y="1168216"/>
                <a:ext cx="446469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4" name="CaixaDeTex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61" y="1168216"/>
                <a:ext cx="446469" cy="443198"/>
              </a:xfrm>
              <a:prstGeom prst="rect">
                <a:avLst/>
              </a:prstGeom>
              <a:blipFill rotWithShape="1">
                <a:blip r:embed="rId52"/>
                <a:stretch>
                  <a:fillRect b="-13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3857444" y="997562"/>
                <a:ext cx="446469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44" y="997562"/>
                <a:ext cx="446469" cy="432041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aixaDeTexto 216"/>
              <p:cNvSpPr txBox="1"/>
              <p:nvPr/>
            </p:nvSpPr>
            <p:spPr>
              <a:xfrm>
                <a:off x="2407961" y="1131590"/>
                <a:ext cx="507383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7" name="CaixaDeTexto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61" y="1131590"/>
                <a:ext cx="507383" cy="4320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tângulo de cantos arredondados 208"/>
          <p:cNvSpPr/>
          <p:nvPr/>
        </p:nvSpPr>
        <p:spPr>
          <a:xfrm>
            <a:off x="7115653" y="2033760"/>
            <a:ext cx="356362" cy="1359724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7835862" y="2039030"/>
            <a:ext cx="492810" cy="1359724"/>
          </a:xfrm>
          <a:prstGeom prst="roundRect">
            <a:avLst>
              <a:gd name="adj" fmla="val 256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Algorithm and equations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orma livre 123"/>
          <p:cNvSpPr/>
          <p:nvPr/>
        </p:nvSpPr>
        <p:spPr>
          <a:xfrm>
            <a:off x="7310242" y="1768467"/>
            <a:ext cx="718142" cy="23673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  <a:gd name="connsiteX0" fmla="*/ 496425 w 496425"/>
              <a:gd name="connsiteY0" fmla="*/ 275130 h 275130"/>
              <a:gd name="connsiteX1" fmla="*/ 227860 w 496425"/>
              <a:gd name="connsiteY1" fmla="*/ 170 h 275130"/>
              <a:gd name="connsiteX2" fmla="*/ 0 w 496425"/>
              <a:gd name="connsiteY2" fmla="*/ 211185 h 275130"/>
              <a:gd name="connsiteX0" fmla="*/ 482311 w 482311"/>
              <a:gd name="connsiteY0" fmla="*/ 217580 h 217580"/>
              <a:gd name="connsiteX1" fmla="*/ 227860 w 482311"/>
              <a:gd name="connsiteY1" fmla="*/ 170 h 217580"/>
              <a:gd name="connsiteX2" fmla="*/ 0 w 482311"/>
              <a:gd name="connsiteY2" fmla="*/ 211185 h 217580"/>
              <a:gd name="connsiteX0" fmla="*/ 482311 w 482311"/>
              <a:gd name="connsiteY0" fmla="*/ 236731 h 236731"/>
              <a:gd name="connsiteX1" fmla="*/ 232564 w 482311"/>
              <a:gd name="connsiteY1" fmla="*/ 138 h 236731"/>
              <a:gd name="connsiteX2" fmla="*/ 0 w 482311"/>
              <a:gd name="connsiteY2" fmla="*/ 230336 h 23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311" h="236731">
                <a:moveTo>
                  <a:pt x="482311" y="236731"/>
                </a:moveTo>
                <a:cubicBezTo>
                  <a:pt x="397586" y="69411"/>
                  <a:pt x="357256" y="4401"/>
                  <a:pt x="232564" y="138"/>
                </a:cubicBezTo>
                <a:cubicBezTo>
                  <a:pt x="116659" y="-4126"/>
                  <a:pt x="75133" y="90725"/>
                  <a:pt x="0" y="23033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Forma livre 221"/>
          <p:cNvSpPr/>
          <p:nvPr/>
        </p:nvSpPr>
        <p:spPr>
          <a:xfrm>
            <a:off x="8082267" y="1757186"/>
            <a:ext cx="845599" cy="722628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52944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75510 w 475510"/>
              <a:gd name="connsiteY0" fmla="*/ 897147 h 897147"/>
              <a:gd name="connsiteX1" fmla="*/ 157000 w 475510"/>
              <a:gd name="connsiteY1" fmla="*/ 204 h 897147"/>
              <a:gd name="connsiteX2" fmla="*/ 0 w 475510"/>
              <a:gd name="connsiteY2" fmla="*/ 290144 h 897147"/>
              <a:gd name="connsiteX0" fmla="*/ 475510 w 475510"/>
              <a:gd name="connsiteY0" fmla="*/ 897080 h 897080"/>
              <a:gd name="connsiteX1" fmla="*/ 157000 w 475510"/>
              <a:gd name="connsiteY1" fmla="*/ 137 h 897080"/>
              <a:gd name="connsiteX2" fmla="*/ 0 w 475510"/>
              <a:gd name="connsiteY2" fmla="*/ 365761 h 897080"/>
              <a:gd name="connsiteX0" fmla="*/ 475510 w 475510"/>
              <a:gd name="connsiteY0" fmla="*/ 897114 h 897114"/>
              <a:gd name="connsiteX1" fmla="*/ 157000 w 475510"/>
              <a:gd name="connsiteY1" fmla="*/ 171 h 897114"/>
              <a:gd name="connsiteX2" fmla="*/ 0 w 475510"/>
              <a:gd name="connsiteY2" fmla="*/ 365795 h 897114"/>
              <a:gd name="connsiteX0" fmla="*/ 475510 w 475510"/>
              <a:gd name="connsiteY0" fmla="*/ 897174 h 897174"/>
              <a:gd name="connsiteX1" fmla="*/ 157000 w 475510"/>
              <a:gd name="connsiteY1" fmla="*/ 231 h 897174"/>
              <a:gd name="connsiteX2" fmla="*/ 0 w 475510"/>
              <a:gd name="connsiteY2" fmla="*/ 318221 h 89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510" h="897174">
                <a:moveTo>
                  <a:pt x="475510" y="897174"/>
                </a:moveTo>
                <a:cubicBezTo>
                  <a:pt x="385332" y="562180"/>
                  <a:pt x="239837" y="6707"/>
                  <a:pt x="157000" y="231"/>
                </a:cubicBezTo>
                <a:cubicBezTo>
                  <a:pt x="90388" y="-6245"/>
                  <a:pt x="48698" y="124379"/>
                  <a:pt x="0" y="31822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4000831" y="1638751"/>
            <a:ext cx="354886" cy="2181752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Forma livre 203"/>
          <p:cNvSpPr/>
          <p:nvPr/>
        </p:nvSpPr>
        <p:spPr>
          <a:xfrm>
            <a:off x="4093522" y="987774"/>
            <a:ext cx="4878197" cy="1469178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291" h="2217460">
                <a:moveTo>
                  <a:pt x="3520291" y="2217460"/>
                </a:moveTo>
                <a:cubicBezTo>
                  <a:pt x="3289718" y="1451136"/>
                  <a:pt x="3033997" y="21354"/>
                  <a:pt x="1674645" y="1504"/>
                </a:cubicBezTo>
                <a:cubicBezTo>
                  <a:pt x="1026472" y="-28355"/>
                  <a:pt x="282824" y="389913"/>
                  <a:pt x="0" y="94214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Forma livre 204"/>
          <p:cNvSpPr/>
          <p:nvPr/>
        </p:nvSpPr>
        <p:spPr>
          <a:xfrm>
            <a:off x="4215659" y="1179048"/>
            <a:ext cx="3056486" cy="811037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87008 h 987008"/>
              <a:gd name="connsiteX1" fmla="*/ 666165 w 1319292"/>
              <a:gd name="connsiteY1" fmla="*/ 11364 h 987008"/>
              <a:gd name="connsiteX2" fmla="*/ 0 w 1319292"/>
              <a:gd name="connsiteY2" fmla="*/ 514481 h 987008"/>
              <a:gd name="connsiteX0" fmla="*/ 1319292 w 1319292"/>
              <a:gd name="connsiteY0" fmla="*/ 1009572 h 1009572"/>
              <a:gd name="connsiteX1" fmla="*/ 666165 w 1319292"/>
              <a:gd name="connsiteY1" fmla="*/ 33928 h 1009572"/>
              <a:gd name="connsiteX2" fmla="*/ 0 w 1319292"/>
              <a:gd name="connsiteY2" fmla="*/ 537045 h 1009572"/>
              <a:gd name="connsiteX0" fmla="*/ 1319292 w 1319292"/>
              <a:gd name="connsiteY0" fmla="*/ 999707 h 999707"/>
              <a:gd name="connsiteX1" fmla="*/ 666165 w 1319292"/>
              <a:gd name="connsiteY1" fmla="*/ 24063 h 999707"/>
              <a:gd name="connsiteX2" fmla="*/ 0 w 1319292"/>
              <a:gd name="connsiteY2" fmla="*/ 527180 h 999707"/>
              <a:gd name="connsiteX0" fmla="*/ 1319292 w 1319292"/>
              <a:gd name="connsiteY0" fmla="*/ 1006612 h 1006612"/>
              <a:gd name="connsiteX1" fmla="*/ 726508 w 1319292"/>
              <a:gd name="connsiteY1" fmla="*/ 23024 h 1006612"/>
              <a:gd name="connsiteX2" fmla="*/ 0 w 1319292"/>
              <a:gd name="connsiteY2" fmla="*/ 534085 h 1006612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22035 w 1322035"/>
              <a:gd name="connsiteY0" fmla="*/ 1076217 h 1076217"/>
              <a:gd name="connsiteX1" fmla="*/ 762165 w 1322035"/>
              <a:gd name="connsiteY1" fmla="*/ 21128 h 1076217"/>
              <a:gd name="connsiteX2" fmla="*/ 0 w 1322035"/>
              <a:gd name="connsiteY2" fmla="*/ 548077 h 1076217"/>
              <a:gd name="connsiteX0" fmla="*/ 1322035 w 1322035"/>
              <a:gd name="connsiteY0" fmla="*/ 1069194 h 1069194"/>
              <a:gd name="connsiteX1" fmla="*/ 737479 w 1322035"/>
              <a:gd name="connsiteY1" fmla="*/ 22048 h 1069194"/>
              <a:gd name="connsiteX2" fmla="*/ 0 w 1322035"/>
              <a:gd name="connsiteY2" fmla="*/ 541054 h 1069194"/>
              <a:gd name="connsiteX0" fmla="*/ 1324778 w 1324778"/>
              <a:gd name="connsiteY0" fmla="*/ 1005637 h 1005636"/>
              <a:gd name="connsiteX1" fmla="*/ 737479 w 1324778"/>
              <a:gd name="connsiteY1" fmla="*/ 22047 h 1005636"/>
              <a:gd name="connsiteX2" fmla="*/ 0 w 1324778"/>
              <a:gd name="connsiteY2" fmla="*/ 541053 h 1005636"/>
              <a:gd name="connsiteX0" fmla="*/ 1319293 w 1319293"/>
              <a:gd name="connsiteY0" fmla="*/ 1011166 h 1011166"/>
              <a:gd name="connsiteX1" fmla="*/ 731994 w 1319293"/>
              <a:gd name="connsiteY1" fmla="*/ 27576 h 1011166"/>
              <a:gd name="connsiteX2" fmla="*/ 0 w 1319293"/>
              <a:gd name="connsiteY2" fmla="*/ 506860 h 1011166"/>
              <a:gd name="connsiteX0" fmla="*/ 1311065 w 1311065"/>
              <a:gd name="connsiteY0" fmla="*/ 1007652 h 1007652"/>
              <a:gd name="connsiteX1" fmla="*/ 723766 w 1311065"/>
              <a:gd name="connsiteY1" fmla="*/ 24062 h 1007652"/>
              <a:gd name="connsiteX2" fmla="*/ 0 w 1311065"/>
              <a:gd name="connsiteY2" fmla="*/ 527179 h 100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065" h="1007652">
                <a:moveTo>
                  <a:pt x="1311065" y="1007652"/>
                </a:moveTo>
                <a:cubicBezTo>
                  <a:pt x="1169169" y="507512"/>
                  <a:pt x="1010909" y="188083"/>
                  <a:pt x="723766" y="24062"/>
                </a:cubicBezTo>
                <a:cubicBezTo>
                  <a:pt x="547263" y="-37885"/>
                  <a:pt x="278195" y="-15555"/>
                  <a:pt x="0" y="52717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ixaDeTexto 217"/>
              <p:cNvSpPr txBox="1"/>
              <p:nvPr/>
            </p:nvSpPr>
            <p:spPr>
              <a:xfrm>
                <a:off x="3059286" y="904582"/>
                <a:ext cx="1641219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8" name="CaixaDeTexto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86" y="904582"/>
                <a:ext cx="1641219" cy="461024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CaixaDeTexto 218"/>
              <p:cNvSpPr txBox="1"/>
              <p:nvPr/>
            </p:nvSpPr>
            <p:spPr>
              <a:xfrm>
                <a:off x="7944969" y="1444456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9" name="CaixaDeTexto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969" y="1444456"/>
                <a:ext cx="443455" cy="443198"/>
              </a:xfrm>
              <a:prstGeom prst="rect">
                <a:avLst/>
              </a:prstGeom>
              <a:blipFill rotWithShape="1">
                <a:blip r:embed="rId52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CaixaDeTexto 219"/>
              <p:cNvSpPr txBox="1"/>
              <p:nvPr/>
            </p:nvSpPr>
            <p:spPr>
              <a:xfrm>
                <a:off x="7447585" y="1336524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20" name="CaixaDeTexto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85" y="1336524"/>
                <a:ext cx="443455" cy="431657"/>
              </a:xfrm>
              <a:prstGeom prst="rect">
                <a:avLst/>
              </a:prstGeom>
              <a:blipFill rotWithShape="1">
                <a:blip r:embed="rId53"/>
                <a:stretch>
                  <a:fillRect r="-97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CaixaDeTexto 220"/>
              <p:cNvSpPr txBox="1"/>
              <p:nvPr/>
            </p:nvSpPr>
            <p:spPr>
              <a:xfrm>
                <a:off x="6876256" y="1246630"/>
                <a:ext cx="446469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21" name="CaixaDeTexto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246630"/>
                <a:ext cx="446469" cy="461024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Multilayer </a:t>
            </a:r>
            <a:r>
              <a:rPr lang="en-US" dirty="0" smtClean="0"/>
              <a:t>perceptron</a:t>
            </a:r>
          </a:p>
          <a:p>
            <a:r>
              <a:rPr lang="en-US" dirty="0"/>
              <a:t>Network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Backpropagation </a:t>
            </a:r>
            <a:r>
              <a:rPr lang="en-US" dirty="0" smtClean="0"/>
              <a:t>– Algorithm and equations</a:t>
            </a:r>
          </a:p>
          <a:p>
            <a:r>
              <a:rPr lang="en-US" dirty="0" smtClean="0"/>
              <a:t>Backpropagation – Functions and derivatives</a:t>
            </a:r>
          </a:p>
          <a:p>
            <a:r>
              <a:rPr lang="en-US" dirty="0" smtClean="0"/>
              <a:t>Backpropagation – Examples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Algorithm and equations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4093522" y="1167809"/>
            <a:ext cx="4878197" cy="1289143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1939888 h 1939888"/>
              <a:gd name="connsiteX1" fmla="*/ 940948 w 3520291"/>
              <a:gd name="connsiteY1" fmla="*/ 3817 h 1939888"/>
              <a:gd name="connsiteX2" fmla="*/ 0 w 3520291"/>
              <a:gd name="connsiteY2" fmla="*/ 664575 h 1939888"/>
              <a:gd name="connsiteX0" fmla="*/ 3520291 w 3520291"/>
              <a:gd name="connsiteY0" fmla="*/ 1939888 h 1939888"/>
              <a:gd name="connsiteX1" fmla="*/ 940948 w 3520291"/>
              <a:gd name="connsiteY1" fmla="*/ 3817 h 1939888"/>
              <a:gd name="connsiteX2" fmla="*/ 0 w 3520291"/>
              <a:gd name="connsiteY2" fmla="*/ 664575 h 1939888"/>
              <a:gd name="connsiteX0" fmla="*/ 3520291 w 3520291"/>
              <a:gd name="connsiteY0" fmla="*/ 1936564 h 1936564"/>
              <a:gd name="connsiteX1" fmla="*/ 940948 w 3520291"/>
              <a:gd name="connsiteY1" fmla="*/ 493 h 1936564"/>
              <a:gd name="connsiteX2" fmla="*/ 0 w 3520291"/>
              <a:gd name="connsiteY2" fmla="*/ 661251 h 1936564"/>
              <a:gd name="connsiteX0" fmla="*/ 3520291 w 3520291"/>
              <a:gd name="connsiteY0" fmla="*/ 1936564 h 1936564"/>
              <a:gd name="connsiteX1" fmla="*/ 940948 w 3520291"/>
              <a:gd name="connsiteY1" fmla="*/ 493 h 1936564"/>
              <a:gd name="connsiteX2" fmla="*/ 0 w 3520291"/>
              <a:gd name="connsiteY2" fmla="*/ 661251 h 1936564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36072 h 1936072"/>
              <a:gd name="connsiteX1" fmla="*/ 940948 w 3520291"/>
              <a:gd name="connsiteY1" fmla="*/ 1 h 1936072"/>
              <a:gd name="connsiteX2" fmla="*/ 0 w 3520291"/>
              <a:gd name="connsiteY2" fmla="*/ 660759 h 1936072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36072 h 1936072"/>
              <a:gd name="connsiteX1" fmla="*/ 940948 w 3520291"/>
              <a:gd name="connsiteY1" fmla="*/ 1 h 1936072"/>
              <a:gd name="connsiteX2" fmla="*/ 0 w 3520291"/>
              <a:gd name="connsiteY2" fmla="*/ 660759 h 1936072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55374 h 1955374"/>
              <a:gd name="connsiteX1" fmla="*/ 1208585 w 3520291"/>
              <a:gd name="connsiteY1" fmla="*/ 0 h 1955374"/>
              <a:gd name="connsiteX2" fmla="*/ 0 w 3520291"/>
              <a:gd name="connsiteY2" fmla="*/ 680061 h 1955374"/>
              <a:gd name="connsiteX0" fmla="*/ 3520291 w 3520291"/>
              <a:gd name="connsiteY0" fmla="*/ 1945723 h 1945723"/>
              <a:gd name="connsiteX1" fmla="*/ 1291645 w 3520291"/>
              <a:gd name="connsiteY1" fmla="*/ 0 h 1945723"/>
              <a:gd name="connsiteX2" fmla="*/ 0 w 3520291"/>
              <a:gd name="connsiteY2" fmla="*/ 670410 h 1945723"/>
              <a:gd name="connsiteX0" fmla="*/ 3520291 w 3520291"/>
              <a:gd name="connsiteY0" fmla="*/ 1945728 h 1945728"/>
              <a:gd name="connsiteX1" fmla="*/ 1291645 w 3520291"/>
              <a:gd name="connsiteY1" fmla="*/ 5 h 1945728"/>
              <a:gd name="connsiteX2" fmla="*/ 0 w 3520291"/>
              <a:gd name="connsiteY2" fmla="*/ 670415 h 19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291" h="1945728">
                <a:moveTo>
                  <a:pt x="3520291" y="1945728"/>
                </a:moveTo>
                <a:cubicBezTo>
                  <a:pt x="3243573" y="1218010"/>
                  <a:pt x="2392588" y="19857"/>
                  <a:pt x="1291645" y="5"/>
                </a:cubicBezTo>
                <a:cubicBezTo>
                  <a:pt x="943412" y="-901"/>
                  <a:pt x="282824" y="118181"/>
                  <a:pt x="0" y="67041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Forma livre 204"/>
          <p:cNvSpPr/>
          <p:nvPr/>
        </p:nvSpPr>
        <p:spPr>
          <a:xfrm>
            <a:off x="3428014" y="1336339"/>
            <a:ext cx="652665" cy="275075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29" h="275075">
                <a:moveTo>
                  <a:pt x="501129" y="275075"/>
                </a:moveTo>
                <a:cubicBezTo>
                  <a:pt x="416404" y="107755"/>
                  <a:pt x="357256" y="4378"/>
                  <a:pt x="232564" y="115"/>
                </a:cubicBezTo>
                <a:cubicBezTo>
                  <a:pt x="116659" y="-4149"/>
                  <a:pt x="75133" y="109886"/>
                  <a:pt x="0" y="24949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Forma livre 208"/>
          <p:cNvSpPr/>
          <p:nvPr/>
        </p:nvSpPr>
        <p:spPr>
          <a:xfrm>
            <a:off x="3209380" y="1217821"/>
            <a:ext cx="180717" cy="372617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87008 h 987008"/>
              <a:gd name="connsiteX1" fmla="*/ 666165 w 1319292"/>
              <a:gd name="connsiteY1" fmla="*/ 11364 h 987008"/>
              <a:gd name="connsiteX2" fmla="*/ 0 w 1319292"/>
              <a:gd name="connsiteY2" fmla="*/ 514481 h 987008"/>
              <a:gd name="connsiteX0" fmla="*/ 1319292 w 1319292"/>
              <a:gd name="connsiteY0" fmla="*/ 1009572 h 1009572"/>
              <a:gd name="connsiteX1" fmla="*/ 666165 w 1319292"/>
              <a:gd name="connsiteY1" fmla="*/ 33928 h 1009572"/>
              <a:gd name="connsiteX2" fmla="*/ 0 w 1319292"/>
              <a:gd name="connsiteY2" fmla="*/ 537045 h 1009572"/>
              <a:gd name="connsiteX0" fmla="*/ 1319292 w 1319292"/>
              <a:gd name="connsiteY0" fmla="*/ 999707 h 999707"/>
              <a:gd name="connsiteX1" fmla="*/ 666165 w 1319292"/>
              <a:gd name="connsiteY1" fmla="*/ 24063 h 999707"/>
              <a:gd name="connsiteX2" fmla="*/ 0 w 1319292"/>
              <a:gd name="connsiteY2" fmla="*/ 527180 h 999707"/>
              <a:gd name="connsiteX0" fmla="*/ 1319292 w 1319292"/>
              <a:gd name="connsiteY0" fmla="*/ 1006612 h 1006612"/>
              <a:gd name="connsiteX1" fmla="*/ 726508 w 1319292"/>
              <a:gd name="connsiteY1" fmla="*/ 23024 h 1006612"/>
              <a:gd name="connsiteX2" fmla="*/ 0 w 1319292"/>
              <a:gd name="connsiteY2" fmla="*/ 534085 h 1006612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22035 w 1322035"/>
              <a:gd name="connsiteY0" fmla="*/ 1076217 h 1076217"/>
              <a:gd name="connsiteX1" fmla="*/ 762165 w 1322035"/>
              <a:gd name="connsiteY1" fmla="*/ 21128 h 1076217"/>
              <a:gd name="connsiteX2" fmla="*/ 0 w 1322035"/>
              <a:gd name="connsiteY2" fmla="*/ 548077 h 1076217"/>
              <a:gd name="connsiteX0" fmla="*/ 1322035 w 1322035"/>
              <a:gd name="connsiteY0" fmla="*/ 1069194 h 1069194"/>
              <a:gd name="connsiteX1" fmla="*/ 737479 w 1322035"/>
              <a:gd name="connsiteY1" fmla="*/ 22048 h 1069194"/>
              <a:gd name="connsiteX2" fmla="*/ 0 w 1322035"/>
              <a:gd name="connsiteY2" fmla="*/ 541054 h 1069194"/>
              <a:gd name="connsiteX0" fmla="*/ 874951 w 874951"/>
              <a:gd name="connsiteY0" fmla="*/ 1049740 h 1546449"/>
              <a:gd name="connsiteX1" fmla="*/ 290395 w 874951"/>
              <a:gd name="connsiteY1" fmla="*/ 2594 h 1546449"/>
              <a:gd name="connsiteX2" fmla="*/ 0 w 874951"/>
              <a:gd name="connsiteY2" fmla="*/ 1546449 h 1546449"/>
              <a:gd name="connsiteX0" fmla="*/ 874951 w 874951"/>
              <a:gd name="connsiteY0" fmla="*/ 1050092 h 1546801"/>
              <a:gd name="connsiteX1" fmla="*/ 290395 w 874951"/>
              <a:gd name="connsiteY1" fmla="*/ 2946 h 1546801"/>
              <a:gd name="connsiteX2" fmla="*/ 0 w 874951"/>
              <a:gd name="connsiteY2" fmla="*/ 1546801 h 1546801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53008 w 853008"/>
              <a:gd name="connsiteY0" fmla="*/ 777234 h 1409001"/>
              <a:gd name="connsiteX1" fmla="*/ 438509 w 853008"/>
              <a:gd name="connsiteY1" fmla="*/ 203 h 1409001"/>
              <a:gd name="connsiteX2" fmla="*/ 0 w 853008"/>
              <a:gd name="connsiteY2" fmla="*/ 1409001 h 1409001"/>
              <a:gd name="connsiteX0" fmla="*/ 853008 w 853008"/>
              <a:gd name="connsiteY0" fmla="*/ 777256 h 1409023"/>
              <a:gd name="connsiteX1" fmla="*/ 438509 w 853008"/>
              <a:gd name="connsiteY1" fmla="*/ 225 h 1409023"/>
              <a:gd name="connsiteX2" fmla="*/ 0 w 853008"/>
              <a:gd name="connsiteY2" fmla="*/ 1409023 h 1409023"/>
              <a:gd name="connsiteX0" fmla="*/ 853008 w 853008"/>
              <a:gd name="connsiteY0" fmla="*/ 777056 h 1408823"/>
              <a:gd name="connsiteX1" fmla="*/ 438509 w 853008"/>
              <a:gd name="connsiteY1" fmla="*/ 25 h 1408823"/>
              <a:gd name="connsiteX2" fmla="*/ 0 w 853008"/>
              <a:gd name="connsiteY2" fmla="*/ 1408823 h 1408823"/>
              <a:gd name="connsiteX0" fmla="*/ 853008 w 853008"/>
              <a:gd name="connsiteY0" fmla="*/ 485815 h 1117582"/>
              <a:gd name="connsiteX1" fmla="*/ 545480 w 853008"/>
              <a:gd name="connsiteY1" fmla="*/ 2733 h 1117582"/>
              <a:gd name="connsiteX2" fmla="*/ 0 w 853008"/>
              <a:gd name="connsiteY2" fmla="*/ 1117582 h 1117582"/>
              <a:gd name="connsiteX0" fmla="*/ 853008 w 853008"/>
              <a:gd name="connsiteY0" fmla="*/ 483444 h 1115211"/>
              <a:gd name="connsiteX1" fmla="*/ 545480 w 853008"/>
              <a:gd name="connsiteY1" fmla="*/ 362 h 1115211"/>
              <a:gd name="connsiteX2" fmla="*/ 0 w 853008"/>
              <a:gd name="connsiteY2" fmla="*/ 1115211 h 1115211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6412 h 1118179"/>
              <a:gd name="connsiteX1" fmla="*/ 545480 w 853008"/>
              <a:gd name="connsiteY1" fmla="*/ 3330 h 1118179"/>
              <a:gd name="connsiteX2" fmla="*/ 0 w 853008"/>
              <a:gd name="connsiteY2" fmla="*/ 1118179 h 1118179"/>
              <a:gd name="connsiteX0" fmla="*/ 853008 w 853008"/>
              <a:gd name="connsiteY0" fmla="*/ 486716 h 1118483"/>
              <a:gd name="connsiteX1" fmla="*/ 545480 w 853008"/>
              <a:gd name="connsiteY1" fmla="*/ 3634 h 1118483"/>
              <a:gd name="connsiteX2" fmla="*/ 0 w 853008"/>
              <a:gd name="connsiteY2" fmla="*/ 1118483 h 1118483"/>
              <a:gd name="connsiteX0" fmla="*/ 853008 w 853008"/>
              <a:gd name="connsiteY0" fmla="*/ 486153 h 1117920"/>
              <a:gd name="connsiteX1" fmla="*/ 545480 w 853008"/>
              <a:gd name="connsiteY1" fmla="*/ 3071 h 1117920"/>
              <a:gd name="connsiteX2" fmla="*/ 0 w 853008"/>
              <a:gd name="connsiteY2" fmla="*/ 1117920 h 1117920"/>
              <a:gd name="connsiteX0" fmla="*/ 853008 w 853008"/>
              <a:gd name="connsiteY0" fmla="*/ 486153 h 1117920"/>
              <a:gd name="connsiteX1" fmla="*/ 545480 w 853008"/>
              <a:gd name="connsiteY1" fmla="*/ 3071 h 1117920"/>
              <a:gd name="connsiteX2" fmla="*/ 0 w 853008"/>
              <a:gd name="connsiteY2" fmla="*/ 1117920 h 1117920"/>
              <a:gd name="connsiteX0" fmla="*/ 853008 w 853008"/>
              <a:gd name="connsiteY0" fmla="*/ 485326 h 1117093"/>
              <a:gd name="connsiteX1" fmla="*/ 545480 w 853008"/>
              <a:gd name="connsiteY1" fmla="*/ 2244 h 1117093"/>
              <a:gd name="connsiteX2" fmla="*/ 0 w 853008"/>
              <a:gd name="connsiteY2" fmla="*/ 1117093 h 1117093"/>
              <a:gd name="connsiteX0" fmla="*/ 853008 w 853008"/>
              <a:gd name="connsiteY0" fmla="*/ 485325 h 1117092"/>
              <a:gd name="connsiteX1" fmla="*/ 545480 w 853008"/>
              <a:gd name="connsiteY1" fmla="*/ 2243 h 1117092"/>
              <a:gd name="connsiteX2" fmla="*/ 0 w 853008"/>
              <a:gd name="connsiteY2" fmla="*/ 1117092 h 1117092"/>
              <a:gd name="connsiteX0" fmla="*/ 724094 w 724094"/>
              <a:gd name="connsiteY0" fmla="*/ 485325 h 632473"/>
              <a:gd name="connsiteX1" fmla="*/ 416566 w 724094"/>
              <a:gd name="connsiteY1" fmla="*/ 2243 h 632473"/>
              <a:gd name="connsiteX2" fmla="*/ 0 w 724094"/>
              <a:gd name="connsiteY2" fmla="*/ 632473 h 632473"/>
              <a:gd name="connsiteX0" fmla="*/ 724094 w 724094"/>
              <a:gd name="connsiteY0" fmla="*/ 491600 h 638748"/>
              <a:gd name="connsiteX1" fmla="*/ 416566 w 724094"/>
              <a:gd name="connsiteY1" fmla="*/ 8518 h 638748"/>
              <a:gd name="connsiteX2" fmla="*/ 0 w 724094"/>
              <a:gd name="connsiteY2" fmla="*/ 638748 h 638748"/>
              <a:gd name="connsiteX0" fmla="*/ 724094 w 724094"/>
              <a:gd name="connsiteY0" fmla="*/ 491600 h 638748"/>
              <a:gd name="connsiteX1" fmla="*/ 416566 w 724094"/>
              <a:gd name="connsiteY1" fmla="*/ 8518 h 638748"/>
              <a:gd name="connsiteX2" fmla="*/ 0 w 724094"/>
              <a:gd name="connsiteY2" fmla="*/ 638748 h 638748"/>
              <a:gd name="connsiteX0" fmla="*/ 724094 w 724094"/>
              <a:gd name="connsiteY0" fmla="*/ 541624 h 688772"/>
              <a:gd name="connsiteX1" fmla="*/ 446737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7190 h 694338"/>
              <a:gd name="connsiteX1" fmla="*/ 493366 w 724094"/>
              <a:gd name="connsiteY1" fmla="*/ 8496 h 694338"/>
              <a:gd name="connsiteX2" fmla="*/ 0 w 724094"/>
              <a:gd name="connsiteY2" fmla="*/ 694338 h 694338"/>
              <a:gd name="connsiteX0" fmla="*/ 724094 w 724094"/>
              <a:gd name="connsiteY0" fmla="*/ 546564 h 693712"/>
              <a:gd name="connsiteX1" fmla="*/ 493366 w 724094"/>
              <a:gd name="connsiteY1" fmla="*/ 7870 h 693712"/>
              <a:gd name="connsiteX2" fmla="*/ 0 w 724094"/>
              <a:gd name="connsiteY2" fmla="*/ 693712 h 693712"/>
              <a:gd name="connsiteX0" fmla="*/ 666647 w 666647"/>
              <a:gd name="connsiteY0" fmla="*/ 666720 h 666720"/>
              <a:gd name="connsiteX1" fmla="*/ 435919 w 666647"/>
              <a:gd name="connsiteY1" fmla="*/ 128026 h 666720"/>
              <a:gd name="connsiteX2" fmla="*/ 0 w 666647"/>
              <a:gd name="connsiteY2" fmla="*/ 440474 h 666720"/>
              <a:gd name="connsiteX0" fmla="*/ 666647 w 666647"/>
              <a:gd name="connsiteY0" fmla="*/ 548829 h 548829"/>
              <a:gd name="connsiteX1" fmla="*/ 435919 w 666647"/>
              <a:gd name="connsiteY1" fmla="*/ 10135 h 548829"/>
              <a:gd name="connsiteX2" fmla="*/ 0 w 666647"/>
              <a:gd name="connsiteY2" fmla="*/ 322583 h 548829"/>
              <a:gd name="connsiteX0" fmla="*/ 622588 w 622588"/>
              <a:gd name="connsiteY0" fmla="*/ 589901 h 589901"/>
              <a:gd name="connsiteX1" fmla="*/ 391860 w 622588"/>
              <a:gd name="connsiteY1" fmla="*/ 51207 h 589901"/>
              <a:gd name="connsiteX2" fmla="*/ 0 w 622588"/>
              <a:gd name="connsiteY2" fmla="*/ 229894 h 589901"/>
              <a:gd name="connsiteX0" fmla="*/ 622588 w 622588"/>
              <a:gd name="connsiteY0" fmla="*/ 615727 h 615727"/>
              <a:gd name="connsiteX1" fmla="*/ 502006 w 622588"/>
              <a:gd name="connsiteY1" fmla="*/ 32445 h 615727"/>
              <a:gd name="connsiteX2" fmla="*/ 0 w 622588"/>
              <a:gd name="connsiteY2" fmla="*/ 255720 h 615727"/>
              <a:gd name="connsiteX0" fmla="*/ 622588 w 633344"/>
              <a:gd name="connsiteY0" fmla="*/ 615727 h 615727"/>
              <a:gd name="connsiteX1" fmla="*/ 502006 w 633344"/>
              <a:gd name="connsiteY1" fmla="*/ 32445 h 615727"/>
              <a:gd name="connsiteX2" fmla="*/ 0 w 633344"/>
              <a:gd name="connsiteY2" fmla="*/ 255720 h 615727"/>
              <a:gd name="connsiteX0" fmla="*/ 622588 w 633341"/>
              <a:gd name="connsiteY0" fmla="*/ 649556 h 649556"/>
              <a:gd name="connsiteX1" fmla="*/ 502006 w 633341"/>
              <a:gd name="connsiteY1" fmla="*/ 66274 h 649556"/>
              <a:gd name="connsiteX2" fmla="*/ 0 w 633341"/>
              <a:gd name="connsiteY2" fmla="*/ 289549 h 649556"/>
              <a:gd name="connsiteX0" fmla="*/ 622588 w 641682"/>
              <a:gd name="connsiteY0" fmla="*/ 649558 h 649558"/>
              <a:gd name="connsiteX1" fmla="*/ 502006 w 641682"/>
              <a:gd name="connsiteY1" fmla="*/ 66276 h 649558"/>
              <a:gd name="connsiteX2" fmla="*/ 0 w 641682"/>
              <a:gd name="connsiteY2" fmla="*/ 289551 h 649558"/>
              <a:gd name="connsiteX0" fmla="*/ 622588 w 659445"/>
              <a:gd name="connsiteY0" fmla="*/ 649558 h 649558"/>
              <a:gd name="connsiteX1" fmla="*/ 502006 w 659445"/>
              <a:gd name="connsiteY1" fmla="*/ 66276 h 649558"/>
              <a:gd name="connsiteX2" fmla="*/ 0 w 659445"/>
              <a:gd name="connsiteY2" fmla="*/ 289551 h 649558"/>
              <a:gd name="connsiteX0" fmla="*/ 622588 w 633341"/>
              <a:gd name="connsiteY0" fmla="*/ 649558 h 649558"/>
              <a:gd name="connsiteX1" fmla="*/ 502006 w 633341"/>
              <a:gd name="connsiteY1" fmla="*/ 66276 h 649558"/>
              <a:gd name="connsiteX2" fmla="*/ 0 w 633341"/>
              <a:gd name="connsiteY2" fmla="*/ 289551 h 649558"/>
              <a:gd name="connsiteX0" fmla="*/ 622588 w 633341"/>
              <a:gd name="connsiteY0" fmla="*/ 649558 h 649558"/>
              <a:gd name="connsiteX1" fmla="*/ 502006 w 633341"/>
              <a:gd name="connsiteY1" fmla="*/ 66276 h 649558"/>
              <a:gd name="connsiteX2" fmla="*/ 0 w 633341"/>
              <a:gd name="connsiteY2" fmla="*/ 289551 h 649558"/>
              <a:gd name="connsiteX0" fmla="*/ 622588 w 622589"/>
              <a:gd name="connsiteY0" fmla="*/ 649558 h 649558"/>
              <a:gd name="connsiteX1" fmla="*/ 502006 w 622589"/>
              <a:gd name="connsiteY1" fmla="*/ 66276 h 649558"/>
              <a:gd name="connsiteX2" fmla="*/ 0 w 622589"/>
              <a:gd name="connsiteY2" fmla="*/ 289551 h 6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589" h="649558">
                <a:moveTo>
                  <a:pt x="622588" y="649558"/>
                </a:moveTo>
                <a:cubicBezTo>
                  <a:pt x="593147" y="306279"/>
                  <a:pt x="632717" y="289474"/>
                  <a:pt x="502006" y="66276"/>
                </a:cubicBezTo>
                <a:cubicBezTo>
                  <a:pt x="399477" y="-33974"/>
                  <a:pt x="116517" y="-62512"/>
                  <a:pt x="0" y="28955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Forma livre 211"/>
          <p:cNvSpPr/>
          <p:nvPr/>
        </p:nvSpPr>
        <p:spPr>
          <a:xfrm>
            <a:off x="3150990" y="936206"/>
            <a:ext cx="5820729" cy="1519333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607376 w 3607376"/>
              <a:gd name="connsiteY0" fmla="*/ 2216526 h 2216526"/>
              <a:gd name="connsiteX1" fmla="*/ 1761730 w 3607376"/>
              <a:gd name="connsiteY1" fmla="*/ 570 h 2216526"/>
              <a:gd name="connsiteX2" fmla="*/ 0 w 3607376"/>
              <a:gd name="connsiteY2" fmla="*/ 1674706 h 2216526"/>
              <a:gd name="connsiteX0" fmla="*/ 3607376 w 3607376"/>
              <a:gd name="connsiteY0" fmla="*/ 2312993 h 2312993"/>
              <a:gd name="connsiteX1" fmla="*/ 1704674 w 3607376"/>
              <a:gd name="connsiteY1" fmla="*/ 526 h 2312993"/>
              <a:gd name="connsiteX2" fmla="*/ 0 w 3607376"/>
              <a:gd name="connsiteY2" fmla="*/ 1771173 h 2312993"/>
              <a:gd name="connsiteX0" fmla="*/ 3607376 w 3607376"/>
              <a:gd name="connsiteY0" fmla="*/ 2274404 h 2274404"/>
              <a:gd name="connsiteX1" fmla="*/ 1191173 w 3607376"/>
              <a:gd name="connsiteY1" fmla="*/ 543 h 2274404"/>
              <a:gd name="connsiteX2" fmla="*/ 0 w 3607376"/>
              <a:gd name="connsiteY2" fmla="*/ 1732584 h 2274404"/>
              <a:gd name="connsiteX0" fmla="*/ 3607376 w 3607376"/>
              <a:gd name="connsiteY0" fmla="*/ 2275921 h 2275921"/>
              <a:gd name="connsiteX1" fmla="*/ 1191173 w 3607376"/>
              <a:gd name="connsiteY1" fmla="*/ 2060 h 2275921"/>
              <a:gd name="connsiteX2" fmla="*/ 0 w 3607376"/>
              <a:gd name="connsiteY2" fmla="*/ 1734101 h 2275921"/>
              <a:gd name="connsiteX0" fmla="*/ 3607376 w 3607376"/>
              <a:gd name="connsiteY0" fmla="*/ 2276529 h 2276529"/>
              <a:gd name="connsiteX1" fmla="*/ 1191173 w 3607376"/>
              <a:gd name="connsiteY1" fmla="*/ 2668 h 2276529"/>
              <a:gd name="connsiteX2" fmla="*/ 0 w 3607376"/>
              <a:gd name="connsiteY2" fmla="*/ 1734709 h 2276529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5387 h 2275387"/>
              <a:gd name="connsiteX1" fmla="*/ 1191173 w 3607376"/>
              <a:gd name="connsiteY1" fmla="*/ 1526 h 2275387"/>
              <a:gd name="connsiteX2" fmla="*/ 0 w 3607376"/>
              <a:gd name="connsiteY2" fmla="*/ 1733567 h 2275387"/>
              <a:gd name="connsiteX0" fmla="*/ 3607376 w 3607376"/>
              <a:gd name="connsiteY0" fmla="*/ 2273861 h 2273861"/>
              <a:gd name="connsiteX1" fmla="*/ 1191173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451224 w 3451224"/>
              <a:gd name="connsiteY0" fmla="*/ 2273861 h 2273861"/>
              <a:gd name="connsiteX1" fmla="*/ 1326305 w 3451224"/>
              <a:gd name="connsiteY1" fmla="*/ 0 h 2273861"/>
              <a:gd name="connsiteX2" fmla="*/ 0 w 3451224"/>
              <a:gd name="connsiteY2" fmla="*/ 1124015 h 2273861"/>
              <a:gd name="connsiteX0" fmla="*/ 3451224 w 3451224"/>
              <a:gd name="connsiteY0" fmla="*/ 2279074 h 2279074"/>
              <a:gd name="connsiteX1" fmla="*/ 1326305 w 3451224"/>
              <a:gd name="connsiteY1" fmla="*/ 5213 h 2279074"/>
              <a:gd name="connsiteX2" fmla="*/ 0 w 3451224"/>
              <a:gd name="connsiteY2" fmla="*/ 1129228 h 2279074"/>
              <a:gd name="connsiteX0" fmla="*/ 3451224 w 3451224"/>
              <a:gd name="connsiteY0" fmla="*/ 2274175 h 2274175"/>
              <a:gd name="connsiteX1" fmla="*/ 1326305 w 3451224"/>
              <a:gd name="connsiteY1" fmla="*/ 314 h 2274175"/>
              <a:gd name="connsiteX2" fmla="*/ 0 w 3451224"/>
              <a:gd name="connsiteY2" fmla="*/ 1124329 h 2274175"/>
              <a:gd name="connsiteX0" fmla="*/ 3451224 w 3451224"/>
              <a:gd name="connsiteY0" fmla="*/ 2293454 h 2293454"/>
              <a:gd name="connsiteX1" fmla="*/ 1395372 w 3451224"/>
              <a:gd name="connsiteY1" fmla="*/ 292 h 2293454"/>
              <a:gd name="connsiteX2" fmla="*/ 0 w 3451224"/>
              <a:gd name="connsiteY2" fmla="*/ 1143608 h 2293454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2721512 w 2721512"/>
              <a:gd name="connsiteY0" fmla="*/ 2348416 h 2348416"/>
              <a:gd name="connsiteX1" fmla="*/ 665660 w 2721512"/>
              <a:gd name="connsiteY1" fmla="*/ 55254 h 2348416"/>
              <a:gd name="connsiteX2" fmla="*/ 0 w 2721512"/>
              <a:gd name="connsiteY2" fmla="*/ 609846 h 2348416"/>
              <a:gd name="connsiteX0" fmla="*/ 2721512 w 2721512"/>
              <a:gd name="connsiteY0" fmla="*/ 2360634 h 2360634"/>
              <a:gd name="connsiteX1" fmla="*/ 665660 w 2721512"/>
              <a:gd name="connsiteY1" fmla="*/ 67472 h 2360634"/>
              <a:gd name="connsiteX2" fmla="*/ 0 w 2721512"/>
              <a:gd name="connsiteY2" fmla="*/ 622064 h 2360634"/>
              <a:gd name="connsiteX0" fmla="*/ 2721512 w 2721512"/>
              <a:gd name="connsiteY0" fmla="*/ 2360634 h 2360634"/>
              <a:gd name="connsiteX1" fmla="*/ 665660 w 2721512"/>
              <a:gd name="connsiteY1" fmla="*/ 67472 h 2360634"/>
              <a:gd name="connsiteX2" fmla="*/ 0 w 2721512"/>
              <a:gd name="connsiteY2" fmla="*/ 622064 h 2360634"/>
              <a:gd name="connsiteX0" fmla="*/ 2721512 w 2721512"/>
              <a:gd name="connsiteY0" fmla="*/ 2297389 h 2297389"/>
              <a:gd name="connsiteX1" fmla="*/ 665660 w 2721512"/>
              <a:gd name="connsiteY1" fmla="*/ 4227 h 2297389"/>
              <a:gd name="connsiteX2" fmla="*/ 0 w 2721512"/>
              <a:gd name="connsiteY2" fmla="*/ 558819 h 2297389"/>
              <a:gd name="connsiteX0" fmla="*/ 2721512 w 2721512"/>
              <a:gd name="connsiteY0" fmla="*/ 2353625 h 2353625"/>
              <a:gd name="connsiteX1" fmla="*/ 665660 w 2721512"/>
              <a:gd name="connsiteY1" fmla="*/ 2557 h 2353625"/>
              <a:gd name="connsiteX2" fmla="*/ 0 w 2721512"/>
              <a:gd name="connsiteY2" fmla="*/ 615055 h 2353625"/>
              <a:gd name="connsiteX0" fmla="*/ 2721512 w 2721512"/>
              <a:gd name="connsiteY0" fmla="*/ 2353625 h 2353625"/>
              <a:gd name="connsiteX1" fmla="*/ 824815 w 2721512"/>
              <a:gd name="connsiteY1" fmla="*/ 2557 h 2353625"/>
              <a:gd name="connsiteX2" fmla="*/ 0 w 2721512"/>
              <a:gd name="connsiteY2" fmla="*/ 615055 h 2353625"/>
              <a:gd name="connsiteX0" fmla="*/ 2721512 w 2721512"/>
              <a:gd name="connsiteY0" fmla="*/ 2353625 h 2353625"/>
              <a:gd name="connsiteX1" fmla="*/ 725718 w 2721512"/>
              <a:gd name="connsiteY1" fmla="*/ 2557 h 2353625"/>
              <a:gd name="connsiteX2" fmla="*/ 0 w 2721512"/>
              <a:gd name="connsiteY2" fmla="*/ 615055 h 2353625"/>
              <a:gd name="connsiteX0" fmla="*/ 2721512 w 2721512"/>
              <a:gd name="connsiteY0" fmla="*/ 2351753 h 2351753"/>
              <a:gd name="connsiteX1" fmla="*/ 725718 w 2721512"/>
              <a:gd name="connsiteY1" fmla="*/ 685 h 2351753"/>
              <a:gd name="connsiteX2" fmla="*/ 0 w 2721512"/>
              <a:gd name="connsiteY2" fmla="*/ 613183 h 2351753"/>
              <a:gd name="connsiteX0" fmla="*/ 2721512 w 2721512"/>
              <a:gd name="connsiteY0" fmla="*/ 2351753 h 2351753"/>
              <a:gd name="connsiteX1" fmla="*/ 725718 w 2721512"/>
              <a:gd name="connsiteY1" fmla="*/ 685 h 2351753"/>
              <a:gd name="connsiteX2" fmla="*/ 0 w 2721512"/>
              <a:gd name="connsiteY2" fmla="*/ 613183 h 2351753"/>
              <a:gd name="connsiteX0" fmla="*/ 2733523 w 2733523"/>
              <a:gd name="connsiteY0" fmla="*/ 2351753 h 2351753"/>
              <a:gd name="connsiteX1" fmla="*/ 737729 w 2733523"/>
              <a:gd name="connsiteY1" fmla="*/ 685 h 2351753"/>
              <a:gd name="connsiteX2" fmla="*/ 0 w 2733523"/>
              <a:gd name="connsiteY2" fmla="*/ 622833 h 2351753"/>
              <a:gd name="connsiteX0" fmla="*/ 2733523 w 2733523"/>
              <a:gd name="connsiteY0" fmla="*/ 2351753 h 2351753"/>
              <a:gd name="connsiteX1" fmla="*/ 737729 w 2733523"/>
              <a:gd name="connsiteY1" fmla="*/ 685 h 2351753"/>
              <a:gd name="connsiteX2" fmla="*/ 0 w 2733523"/>
              <a:gd name="connsiteY2" fmla="*/ 622833 h 2351753"/>
              <a:gd name="connsiteX0" fmla="*/ 2733523 w 2733523"/>
              <a:gd name="connsiteY0" fmla="*/ 2293874 h 2293874"/>
              <a:gd name="connsiteX1" fmla="*/ 821811 w 2733523"/>
              <a:gd name="connsiteY1" fmla="*/ 713 h 2293874"/>
              <a:gd name="connsiteX2" fmla="*/ 0 w 2733523"/>
              <a:gd name="connsiteY2" fmla="*/ 564954 h 2293874"/>
              <a:gd name="connsiteX0" fmla="*/ 2733523 w 2733523"/>
              <a:gd name="connsiteY0" fmla="*/ 2293162 h 2293162"/>
              <a:gd name="connsiteX1" fmla="*/ 821811 w 2733523"/>
              <a:gd name="connsiteY1" fmla="*/ 1 h 2293162"/>
              <a:gd name="connsiteX2" fmla="*/ 0 w 2733523"/>
              <a:gd name="connsiteY2" fmla="*/ 564242 h 229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523" h="2293162">
                <a:moveTo>
                  <a:pt x="2733523" y="2293162"/>
                </a:moveTo>
                <a:cubicBezTo>
                  <a:pt x="2500898" y="1459280"/>
                  <a:pt x="2216610" y="19856"/>
                  <a:pt x="821811" y="1"/>
                </a:cubicBezTo>
                <a:cubicBezTo>
                  <a:pt x="464924" y="8747"/>
                  <a:pt x="51599" y="40962"/>
                  <a:pt x="0" y="564242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de cantos arredondados 212"/>
          <p:cNvSpPr/>
          <p:nvPr/>
        </p:nvSpPr>
        <p:spPr>
          <a:xfrm>
            <a:off x="3275928" y="1632643"/>
            <a:ext cx="359111" cy="2187859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de cantos arredondados 215"/>
          <p:cNvSpPr/>
          <p:nvPr/>
        </p:nvSpPr>
        <p:spPr>
          <a:xfrm>
            <a:off x="4000831" y="1638751"/>
            <a:ext cx="354886" cy="2181752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2970124" y="1444361"/>
            <a:ext cx="356362" cy="2016140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/>
              <p:cNvSpPr txBox="1"/>
              <p:nvPr/>
            </p:nvSpPr>
            <p:spPr>
              <a:xfrm>
                <a:off x="3857444" y="997562"/>
                <a:ext cx="446469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4" name="CaixaDeTex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44" y="997562"/>
                <a:ext cx="446469" cy="432041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1631689" y="875315"/>
                <a:ext cx="1716175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89" y="875315"/>
                <a:ext cx="1716175" cy="461024"/>
              </a:xfrm>
              <a:prstGeom prst="rect">
                <a:avLst/>
              </a:prstGeom>
              <a:blipFill rotWithShape="1">
                <a:blip r:embed="rId52"/>
                <a:stretch>
                  <a:fillRect b="-1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ixaDeTexto 214"/>
              <p:cNvSpPr txBox="1"/>
              <p:nvPr/>
            </p:nvSpPr>
            <p:spPr>
              <a:xfrm>
                <a:off x="3317809" y="1006808"/>
                <a:ext cx="454483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5" name="CaixaDeTexto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09" y="1006808"/>
                <a:ext cx="454483" cy="432041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– Functions and derivatives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Functions and derivatives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Derivative of a function: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3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Functions and derivatives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err="1" smtClean="0"/>
                  <a:t>Sigmoid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function</a:t>
                </a:r>
                <a:r>
                  <a:rPr lang="pt-BR" dirty="0" smtClean="0"/>
                  <a:t>:</a:t>
                </a:r>
                <a:endParaRPr lang="pt-BR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𝑣</m:t>
                            </m:r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err="1"/>
                  <a:t>Derivative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sigmoid</a:t>
                </a:r>
                <a:r>
                  <a:rPr lang="pt-BR" dirty="0"/>
                  <a:t> </a:t>
                </a:r>
                <a:r>
                  <a:rPr lang="pt-BR" dirty="0" err="1" smtClean="0"/>
                  <a:t>function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𝑑𝑣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</a:rPr>
                      <m:t>)(1−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err="1" smtClean="0"/>
                  <a:t>ReLu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function</a:t>
                </a:r>
                <a:r>
                  <a:rPr lang="pt-BR" dirty="0" smtClean="0"/>
                  <a:t>:</a:t>
                </a:r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pt-BR" b="0" dirty="0" smtClean="0"/>
                  <a:t>  </a:t>
                </a:r>
                <a:r>
                  <a:rPr lang="pt-BR" dirty="0" smtClean="0"/>
                  <a:t>ou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 smtClean="0"/>
              </a:p>
              <a:p>
                <a:r>
                  <a:rPr lang="en-US" dirty="0"/>
                  <a:t>Derivative of the </a:t>
                </a:r>
                <a:r>
                  <a:rPr lang="en-US" dirty="0" err="1"/>
                  <a:t>ReLu</a:t>
                </a:r>
                <a:r>
                  <a:rPr lang="en-US" dirty="0"/>
                  <a:t> </a:t>
                </a:r>
                <a:r>
                  <a:rPr lang="en-US" dirty="0" smtClean="0"/>
                  <a:t>function</a:t>
                </a:r>
                <a:r>
                  <a:rPr lang="pt-BR" dirty="0" smtClean="0"/>
                  <a:t>:</a:t>
                </a:r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𝑑𝑣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43117" r="49086" b="11215"/>
          <a:stretch/>
        </p:blipFill>
        <p:spPr bwMode="auto">
          <a:xfrm>
            <a:off x="5364088" y="800100"/>
            <a:ext cx="3275857" cy="190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7" t="43176" r="7028" b="11647"/>
          <a:stretch/>
        </p:blipFill>
        <p:spPr bwMode="auto">
          <a:xfrm>
            <a:off x="5364089" y="3021807"/>
            <a:ext cx="3275856" cy="188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542536" y="2767982"/>
            <a:ext cx="1067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err="1" smtClean="0"/>
              <a:t>ReLu</a:t>
            </a:r>
            <a:r>
              <a:rPr lang="pt-BR" sz="1200" b="1" dirty="0" smtClean="0"/>
              <a:t> </a:t>
            </a:r>
            <a:r>
              <a:rPr lang="pt-BR" sz="1200" b="1" dirty="0" err="1" smtClean="0"/>
              <a:t>function</a:t>
            </a:r>
            <a:endParaRPr lang="pt-BR" sz="1200" b="1" dirty="0"/>
          </a:p>
        </p:txBody>
      </p:sp>
      <p:sp>
        <p:nvSpPr>
          <p:cNvPr id="10" name="Retângulo 9"/>
          <p:cNvSpPr/>
          <p:nvPr/>
        </p:nvSpPr>
        <p:spPr>
          <a:xfrm>
            <a:off x="6444208" y="538534"/>
            <a:ext cx="1271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err="1"/>
              <a:t>Sigmoid</a:t>
            </a:r>
            <a:r>
              <a:rPr lang="pt-BR" sz="1200" b="1" dirty="0"/>
              <a:t> </a:t>
            </a:r>
            <a:r>
              <a:rPr lang="pt-BR" sz="1200" b="1" dirty="0" err="1"/>
              <a:t>function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0112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Functions and derivatives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Mean squared error (MSE):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,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onde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0" smtClean="0">
                        <a:latin typeface="Cambria Math"/>
                      </a:rPr>
                      <m:t> é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ú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mero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classes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Partial derivative of the error function </a:t>
                </a:r>
                <a:r>
                  <a:rPr lang="en-US" dirty="0" smtClean="0"/>
                  <a:t>w.r.t. y 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4" t="27281" r="51879"/>
          <a:stretch/>
        </p:blipFill>
        <p:spPr bwMode="auto">
          <a:xfrm>
            <a:off x="5580112" y="1347614"/>
            <a:ext cx="3349401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9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err="1" smtClean="0"/>
              <a:t>EXampleS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– Example 1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o 84"/>
          <p:cNvGrpSpPr/>
          <p:nvPr/>
        </p:nvGrpSpPr>
        <p:grpSpPr>
          <a:xfrm>
            <a:off x="163519" y="2079086"/>
            <a:ext cx="8529941" cy="1329842"/>
            <a:chOff x="276525" y="1101036"/>
            <a:chExt cx="8529941" cy="132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ector de seta reta 86"/>
            <p:cNvCxnSpPr/>
            <p:nvPr/>
          </p:nvCxnSpPr>
          <p:spPr>
            <a:xfrm flipV="1">
              <a:off x="636525" y="1737740"/>
              <a:ext cx="2398672" cy="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102" idx="3"/>
            </p:cNvCxnSpPr>
            <p:nvPr/>
          </p:nvCxnSpPr>
          <p:spPr>
            <a:xfrm>
              <a:off x="4474987" y="1737740"/>
              <a:ext cx="2398671" cy="8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upo 90"/>
            <p:cNvGrpSpPr/>
            <p:nvPr/>
          </p:nvGrpSpPr>
          <p:grpSpPr>
            <a:xfrm>
              <a:off x="6873658" y="1101036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Elipse 116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Retângulo 120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upo 121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26" name="Retângulo 12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Conector de seta reta 12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87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tângulo 123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3035197" y="1101036"/>
              <a:ext cx="1439790" cy="816705"/>
              <a:chOff x="3035197" y="668988"/>
              <a:chExt cx="1439790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CaixaDeTexto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CaixaDeTex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Elipse 98"/>
                  <p:cNvSpPr/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Elipse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Conector de seta reta 99"/>
              <p:cNvCxnSpPr/>
              <p:nvPr/>
            </p:nvCxnSpPr>
            <p:spPr>
              <a:xfrm flipV="1">
                <a:off x="3395197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Conector de seta reta 100"/>
              <p:cNvCxnSpPr/>
              <p:nvPr/>
            </p:nvCxnSpPr>
            <p:spPr>
              <a:xfrm>
                <a:off x="4115195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tângulo 101"/>
              <p:cNvSpPr/>
              <p:nvPr/>
            </p:nvSpPr>
            <p:spPr>
              <a:xfrm>
                <a:off x="3035197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upo 102"/>
              <p:cNvGrpSpPr/>
              <p:nvPr/>
            </p:nvGrpSpPr>
            <p:grpSpPr>
              <a:xfrm>
                <a:off x="3134386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CaixaDeTexto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tângulo 104"/>
              <p:cNvSpPr/>
              <p:nvPr/>
            </p:nvSpPr>
            <p:spPr>
              <a:xfrm>
                <a:off x="3035197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754308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3033722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7857" r="-21429" b="-30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de seta reta 94"/>
            <p:cNvCxnSpPr>
              <a:stCxn id="94" idx="0"/>
              <a:endCxn id="96" idx="2"/>
            </p:cNvCxnSpPr>
            <p:nvPr/>
          </p:nvCxnSpPr>
          <p:spPr>
            <a:xfrm flipH="1" flipV="1">
              <a:off x="8626466" y="1917737"/>
              <a:ext cx="5944" cy="297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7786864" y="2404803"/>
                <a:ext cx="413447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64" y="2404803"/>
                <a:ext cx="413447" cy="311496"/>
              </a:xfrm>
              <a:prstGeom prst="rect">
                <a:avLst/>
              </a:prstGeom>
              <a:blipFill rotWithShape="1">
                <a:blip r:embed="rId37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7552650" y="2226231"/>
            <a:ext cx="216000" cy="216000"/>
            <a:chOff x="7666624" y="1679719"/>
            <a:chExt cx="216000" cy="216000"/>
          </a:xfrm>
        </p:grpSpPr>
        <p:sp>
          <p:nvSpPr>
            <p:cNvPr id="141" name="Retângulo 140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Forma livre 6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4" name="Retângulo 143"/>
          <p:cNvSpPr/>
          <p:nvPr/>
        </p:nvSpPr>
        <p:spPr>
          <a:xfrm>
            <a:off x="8404492" y="223920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-</a:t>
            </a:r>
            <a:r>
              <a:rPr lang="pt-BR" sz="1400" b="1" baseline="30000" dirty="0" smtClean="0">
                <a:solidFill>
                  <a:schemeClr val="tx1"/>
                </a:solidFill>
              </a:rPr>
              <a:t>2</a:t>
            </a:r>
            <a:endParaRPr lang="pt-BR" b="1" baseline="30000" dirty="0">
              <a:solidFill>
                <a:schemeClr val="tx1"/>
              </a:solidFill>
            </a:endParaRPr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693460" y="2716688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upo 63"/>
          <p:cNvGrpSpPr/>
          <p:nvPr/>
        </p:nvGrpSpPr>
        <p:grpSpPr>
          <a:xfrm>
            <a:off x="3713302" y="2226231"/>
            <a:ext cx="216000" cy="216000"/>
            <a:chOff x="7666624" y="1679719"/>
            <a:chExt cx="216000" cy="216000"/>
          </a:xfrm>
        </p:grpSpPr>
        <p:sp>
          <p:nvSpPr>
            <p:cNvPr id="65" name="Retângulo 64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514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63519" y="2079086"/>
            <a:ext cx="8889939" cy="1329842"/>
            <a:chOff x="163519" y="1532574"/>
            <a:chExt cx="8889939" cy="1329842"/>
          </a:xfrm>
        </p:grpSpPr>
        <p:grpSp>
          <p:nvGrpSpPr>
            <p:cNvPr id="85" name="Grupo 84"/>
            <p:cNvGrpSpPr/>
            <p:nvPr/>
          </p:nvGrpSpPr>
          <p:grpSpPr>
            <a:xfrm>
              <a:off x="163519" y="1532574"/>
              <a:ext cx="8529941" cy="1329842"/>
              <a:chOff x="276525" y="1101036"/>
              <a:chExt cx="8529941" cy="13298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tângulo 85"/>
                  <p:cNvSpPr/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tângulo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3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Conector de seta reta 86"/>
              <p:cNvCxnSpPr/>
              <p:nvPr/>
            </p:nvCxnSpPr>
            <p:spPr>
              <a:xfrm flipV="1">
                <a:off x="636525" y="1737740"/>
                <a:ext cx="2398672" cy="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>
                <a:stCxn id="102" idx="3"/>
              </p:cNvCxnSpPr>
              <p:nvPr/>
            </p:nvCxnSpPr>
            <p:spPr>
              <a:xfrm>
                <a:off x="4474987" y="1737740"/>
                <a:ext cx="2398671" cy="89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ixaDeTexto 89"/>
                  <p:cNvSpPr txBox="1"/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ixaDeTexto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o 90"/>
              <p:cNvGrpSpPr/>
              <p:nvPr/>
            </p:nvGrpSpPr>
            <p:grpSpPr>
              <a:xfrm>
                <a:off x="6873658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CaixaDeTexto 114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Elipse 116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Conector de seta reta 117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Conector de seta reta 119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1" name="Retângulo 120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2" name="Grupo 121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26" name="Retângulo 12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8" name="Conector de seta reta 127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ixaDeTexto 122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CaixaDeTexto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18750" r="-312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Retângulo 123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3035197" y="1101036"/>
                <a:ext cx="1439790" cy="816705"/>
                <a:chOff x="3035197" y="668988"/>
                <a:chExt cx="1439790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CaixaDeTexto 96"/>
                    <p:cNvSpPr txBox="1"/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aixaDe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CaixaDeTexto 97"/>
                    <p:cNvSpPr txBox="1"/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aixaDe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Elipse 98"/>
                    <p:cNvSpPr/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Elipse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ector de seta reta 99"/>
                <p:cNvCxnSpPr/>
                <p:nvPr/>
              </p:nvCxnSpPr>
              <p:spPr>
                <a:xfrm flipV="1">
                  <a:off x="3395197" y="1305691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" name="Conector de seta reta 100"/>
                <p:cNvCxnSpPr/>
                <p:nvPr/>
              </p:nvCxnSpPr>
              <p:spPr>
                <a:xfrm>
                  <a:off x="4115195" y="1305691"/>
                  <a:ext cx="359792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02" name="Retângulo 101"/>
                <p:cNvSpPr/>
                <p:nvPr/>
              </p:nvSpPr>
              <p:spPr>
                <a:xfrm>
                  <a:off x="3035197" y="1125693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3" name="Grupo 102"/>
                <p:cNvGrpSpPr/>
                <p:nvPr/>
              </p:nvGrpSpPr>
              <p:grpSpPr>
                <a:xfrm>
                  <a:off x="3134386" y="668988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12" name="Retângulo 111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Conector de seta reta 11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CaixaDeTexto 103"/>
                    <p:cNvSpPr txBox="1"/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CaixaDeTexto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 l="-18750" r="-6250" b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Retângulo 104"/>
                <p:cNvSpPr/>
                <p:nvPr/>
              </p:nvSpPr>
              <p:spPr>
                <a:xfrm>
                  <a:off x="3035197" y="670667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tângulo 108"/>
                <p:cNvSpPr/>
                <p:nvPr/>
              </p:nvSpPr>
              <p:spPr>
                <a:xfrm>
                  <a:off x="3754308" y="1125693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Retângulo 92"/>
              <p:cNvSpPr/>
              <p:nvPr/>
            </p:nvSpPr>
            <p:spPr>
              <a:xfrm>
                <a:off x="3033722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l="-17857" r="-21429" b="-30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Conector de seta reta 94"/>
              <p:cNvCxnSpPr>
                <a:stCxn id="94" idx="0"/>
                <a:endCxn id="96" idx="2"/>
              </p:cNvCxnSpPr>
              <p:nvPr/>
            </p:nvCxnSpPr>
            <p:spPr>
              <a:xfrm flipH="1" flipV="1">
                <a:off x="8626466" y="1917737"/>
                <a:ext cx="5944" cy="297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Retângulo de cantos arredondados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Conector de seta reta 58"/>
            <p:cNvCxnSpPr/>
            <p:nvPr/>
          </p:nvCxnSpPr>
          <p:spPr>
            <a:xfrm flipV="1">
              <a:off x="8693460" y="217017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/>
                <p:cNvSpPr txBox="1"/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aixaDe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69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163519" y="1540174"/>
            <a:ext cx="8889939" cy="1868754"/>
            <a:chOff x="163519" y="993662"/>
            <a:chExt cx="8889939" cy="1868754"/>
          </a:xfrm>
        </p:grpSpPr>
        <p:grpSp>
          <p:nvGrpSpPr>
            <p:cNvPr id="85" name="Grupo 84"/>
            <p:cNvGrpSpPr/>
            <p:nvPr/>
          </p:nvGrpSpPr>
          <p:grpSpPr>
            <a:xfrm>
              <a:off x="163519" y="1532574"/>
              <a:ext cx="8529941" cy="1329842"/>
              <a:chOff x="276525" y="1101036"/>
              <a:chExt cx="8529941" cy="13298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tângulo 85"/>
                  <p:cNvSpPr/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tângulo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3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Conector de seta reta 86"/>
              <p:cNvCxnSpPr/>
              <p:nvPr/>
            </p:nvCxnSpPr>
            <p:spPr>
              <a:xfrm flipV="1">
                <a:off x="636525" y="1737740"/>
                <a:ext cx="2398672" cy="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>
                <a:stCxn id="102" idx="3"/>
              </p:cNvCxnSpPr>
              <p:nvPr/>
            </p:nvCxnSpPr>
            <p:spPr>
              <a:xfrm>
                <a:off x="4474987" y="1737740"/>
                <a:ext cx="2398671" cy="89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ixaDeTexto 89"/>
                  <p:cNvSpPr txBox="1"/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ixaDeTexto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o 90"/>
              <p:cNvGrpSpPr/>
              <p:nvPr/>
            </p:nvGrpSpPr>
            <p:grpSpPr>
              <a:xfrm>
                <a:off x="6873658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CaixaDeTexto 114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Elipse 116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Conector de seta reta 117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Conector de seta reta 119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1" name="Retângulo 120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2" name="Grupo 121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26" name="Retângulo 12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8" name="Conector de seta reta 127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ixaDeTexto 122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CaixaDeTexto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18750" r="-312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Retângulo 123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3035197" y="1101036"/>
                <a:ext cx="1439790" cy="816705"/>
                <a:chOff x="3035197" y="668988"/>
                <a:chExt cx="1439790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CaixaDeTexto 96"/>
                    <p:cNvSpPr txBox="1"/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aixaDe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CaixaDeTexto 97"/>
                    <p:cNvSpPr txBox="1"/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aixaDe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Elipse 98"/>
                    <p:cNvSpPr/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Elipse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ector de seta reta 99"/>
                <p:cNvCxnSpPr/>
                <p:nvPr/>
              </p:nvCxnSpPr>
              <p:spPr>
                <a:xfrm flipV="1">
                  <a:off x="3395197" y="1305691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" name="Conector de seta reta 100"/>
                <p:cNvCxnSpPr/>
                <p:nvPr/>
              </p:nvCxnSpPr>
              <p:spPr>
                <a:xfrm>
                  <a:off x="4115195" y="1305691"/>
                  <a:ext cx="359792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02" name="Retângulo 101"/>
                <p:cNvSpPr/>
                <p:nvPr/>
              </p:nvSpPr>
              <p:spPr>
                <a:xfrm>
                  <a:off x="3035197" y="1125693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3" name="Grupo 102"/>
                <p:cNvGrpSpPr/>
                <p:nvPr/>
              </p:nvGrpSpPr>
              <p:grpSpPr>
                <a:xfrm>
                  <a:off x="3134386" y="668988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12" name="Retângulo 111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Conector de seta reta 11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CaixaDeTexto 103"/>
                    <p:cNvSpPr txBox="1"/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CaixaDeTexto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 l="-18750" r="-6250" b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Retângulo 104"/>
                <p:cNvSpPr/>
                <p:nvPr/>
              </p:nvSpPr>
              <p:spPr>
                <a:xfrm>
                  <a:off x="3035197" y="670667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tângulo 108"/>
                <p:cNvSpPr/>
                <p:nvPr/>
              </p:nvSpPr>
              <p:spPr>
                <a:xfrm>
                  <a:off x="3754308" y="1125693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Retângulo 92"/>
              <p:cNvSpPr/>
              <p:nvPr/>
            </p:nvSpPr>
            <p:spPr>
              <a:xfrm>
                <a:off x="3033722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l="-17857" r="-21429" b="-30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Conector de seta reta 94"/>
              <p:cNvCxnSpPr>
                <a:stCxn id="94" idx="0"/>
                <a:endCxn id="96" idx="2"/>
              </p:cNvCxnSpPr>
              <p:nvPr/>
            </p:nvCxnSpPr>
            <p:spPr>
              <a:xfrm flipH="1" flipV="1">
                <a:off x="8626466" y="1917737"/>
                <a:ext cx="5944" cy="297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Retângulo de cantos arredondados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orma livre 58"/>
            <p:cNvSpPr/>
            <p:nvPr/>
          </p:nvSpPr>
          <p:spPr>
            <a:xfrm>
              <a:off x="5522027" y="993662"/>
              <a:ext cx="3339716" cy="902057"/>
            </a:xfrm>
            <a:custGeom>
              <a:avLst/>
              <a:gdLst>
                <a:gd name="connsiteX0" fmla="*/ 2596129 w 2596129"/>
                <a:gd name="connsiteY0" fmla="*/ 1193574 h 1193574"/>
                <a:gd name="connsiteX1" fmla="*/ 1195754 w 2596129"/>
                <a:gd name="connsiteY1" fmla="*/ 17003 h 1193574"/>
                <a:gd name="connsiteX2" fmla="*/ 0 w 2596129"/>
                <a:gd name="connsiteY2" fmla="*/ 605288 h 1193574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390643 h 1390643"/>
                <a:gd name="connsiteX1" fmla="*/ 1381192 w 2596129"/>
                <a:gd name="connsiteY1" fmla="*/ 3056 h 1390643"/>
                <a:gd name="connsiteX2" fmla="*/ 0 w 2596129"/>
                <a:gd name="connsiteY2" fmla="*/ 802357 h 1390643"/>
                <a:gd name="connsiteX0" fmla="*/ 2596129 w 2596129"/>
                <a:gd name="connsiteY0" fmla="*/ 1390643 h 1390643"/>
                <a:gd name="connsiteX1" fmla="*/ 1381192 w 2596129"/>
                <a:gd name="connsiteY1" fmla="*/ 3056 h 1390643"/>
                <a:gd name="connsiteX2" fmla="*/ 0 w 2596129"/>
                <a:gd name="connsiteY2" fmla="*/ 802357 h 1390643"/>
                <a:gd name="connsiteX0" fmla="*/ 2596129 w 2596129"/>
                <a:gd name="connsiteY0" fmla="*/ 1388277 h 1388277"/>
                <a:gd name="connsiteX1" fmla="*/ 1381192 w 2596129"/>
                <a:gd name="connsiteY1" fmla="*/ 690 h 1388277"/>
                <a:gd name="connsiteX2" fmla="*/ 0 w 2596129"/>
                <a:gd name="connsiteY2" fmla="*/ 799991 h 1388277"/>
                <a:gd name="connsiteX0" fmla="*/ 2596129 w 2596129"/>
                <a:gd name="connsiteY0" fmla="*/ 1387933 h 1387933"/>
                <a:gd name="connsiteX1" fmla="*/ 1381192 w 2596129"/>
                <a:gd name="connsiteY1" fmla="*/ 346 h 1387933"/>
                <a:gd name="connsiteX2" fmla="*/ 0 w 2596129"/>
                <a:gd name="connsiteY2" fmla="*/ 799647 h 1387933"/>
                <a:gd name="connsiteX0" fmla="*/ 2596129 w 2596129"/>
                <a:gd name="connsiteY0" fmla="*/ 1387933 h 1387933"/>
                <a:gd name="connsiteX1" fmla="*/ 1310854 w 2596129"/>
                <a:gd name="connsiteY1" fmla="*/ 346 h 1387933"/>
                <a:gd name="connsiteX2" fmla="*/ 0 w 2596129"/>
                <a:gd name="connsiteY2" fmla="*/ 799647 h 1387933"/>
                <a:gd name="connsiteX0" fmla="*/ 2596129 w 2596129"/>
                <a:gd name="connsiteY0" fmla="*/ 1387985 h 1387985"/>
                <a:gd name="connsiteX1" fmla="*/ 1310854 w 2596129"/>
                <a:gd name="connsiteY1" fmla="*/ 398 h 1387985"/>
                <a:gd name="connsiteX2" fmla="*/ 0 w 2596129"/>
                <a:gd name="connsiteY2" fmla="*/ 799699 h 1387985"/>
                <a:gd name="connsiteX0" fmla="*/ 2545329 w 2545329"/>
                <a:gd name="connsiteY0" fmla="*/ 1397870 h 1397870"/>
                <a:gd name="connsiteX1" fmla="*/ 1260054 w 2545329"/>
                <a:gd name="connsiteY1" fmla="*/ 10283 h 1397870"/>
                <a:gd name="connsiteX2" fmla="*/ 0 w 2545329"/>
                <a:gd name="connsiteY2" fmla="*/ 854034 h 1397870"/>
                <a:gd name="connsiteX0" fmla="*/ 2545329 w 2545329"/>
                <a:gd name="connsiteY0" fmla="*/ 1390664 h 1390664"/>
                <a:gd name="connsiteX1" fmla="*/ 1260054 w 2545329"/>
                <a:gd name="connsiteY1" fmla="*/ 3077 h 1390664"/>
                <a:gd name="connsiteX2" fmla="*/ 0 w 2545329"/>
                <a:gd name="connsiteY2" fmla="*/ 846828 h 1390664"/>
                <a:gd name="connsiteX0" fmla="*/ 2545329 w 2545329"/>
                <a:gd name="connsiteY0" fmla="*/ 1390664 h 1390664"/>
                <a:gd name="connsiteX1" fmla="*/ 1260054 w 2545329"/>
                <a:gd name="connsiteY1" fmla="*/ 3077 h 1390664"/>
                <a:gd name="connsiteX2" fmla="*/ 0 w 2545329"/>
                <a:gd name="connsiteY2" fmla="*/ 846828 h 1390664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373 h 1388373"/>
                <a:gd name="connsiteX1" fmla="*/ 1260054 w 2545329"/>
                <a:gd name="connsiteY1" fmla="*/ 786 h 1388373"/>
                <a:gd name="connsiteX2" fmla="*/ 0 w 2545329"/>
                <a:gd name="connsiteY2" fmla="*/ 844537 h 1388373"/>
                <a:gd name="connsiteX0" fmla="*/ 2600944 w 2600944"/>
                <a:gd name="connsiteY0" fmla="*/ 1388069 h 1388069"/>
                <a:gd name="connsiteX1" fmla="*/ 1315669 w 2600944"/>
                <a:gd name="connsiteY1" fmla="*/ 482 h 1388069"/>
                <a:gd name="connsiteX2" fmla="*/ 0 w 2600944"/>
                <a:gd name="connsiteY2" fmla="*/ 1107268 h 1388069"/>
                <a:gd name="connsiteX0" fmla="*/ 2600944 w 2600944"/>
                <a:gd name="connsiteY0" fmla="*/ 1388134 h 1388134"/>
                <a:gd name="connsiteX1" fmla="*/ 1315669 w 2600944"/>
                <a:gd name="connsiteY1" fmla="*/ 547 h 1388134"/>
                <a:gd name="connsiteX2" fmla="*/ 0 w 2600944"/>
                <a:gd name="connsiteY2" fmla="*/ 1107333 h 1388134"/>
                <a:gd name="connsiteX0" fmla="*/ 2600944 w 2600944"/>
                <a:gd name="connsiteY0" fmla="*/ 1388134 h 1388134"/>
                <a:gd name="connsiteX1" fmla="*/ 1315669 w 2600944"/>
                <a:gd name="connsiteY1" fmla="*/ 547 h 1388134"/>
                <a:gd name="connsiteX2" fmla="*/ 0 w 2600944"/>
                <a:gd name="connsiteY2" fmla="*/ 1107333 h 1388134"/>
                <a:gd name="connsiteX0" fmla="*/ 2600944 w 2600944"/>
                <a:gd name="connsiteY0" fmla="*/ 1388684 h 1388684"/>
                <a:gd name="connsiteX1" fmla="*/ 1315669 w 2600944"/>
                <a:gd name="connsiteY1" fmla="*/ 1097 h 1388684"/>
                <a:gd name="connsiteX2" fmla="*/ 0 w 2600944"/>
                <a:gd name="connsiteY2" fmla="*/ 1107883 h 1388684"/>
                <a:gd name="connsiteX0" fmla="*/ 2600944 w 2600944"/>
                <a:gd name="connsiteY0" fmla="*/ 1388685 h 1388685"/>
                <a:gd name="connsiteX1" fmla="*/ 1315669 w 2600944"/>
                <a:gd name="connsiteY1" fmla="*/ 1098 h 1388685"/>
                <a:gd name="connsiteX2" fmla="*/ 0 w 2600944"/>
                <a:gd name="connsiteY2" fmla="*/ 1107884 h 1388685"/>
                <a:gd name="connsiteX0" fmla="*/ 2623190 w 2623190"/>
                <a:gd name="connsiteY0" fmla="*/ 1388685 h 1388685"/>
                <a:gd name="connsiteX1" fmla="*/ 1315669 w 2623190"/>
                <a:gd name="connsiteY1" fmla="*/ 1098 h 1388685"/>
                <a:gd name="connsiteX2" fmla="*/ 0 w 2623190"/>
                <a:gd name="connsiteY2" fmla="*/ 1107884 h 1388685"/>
                <a:gd name="connsiteX0" fmla="*/ 2645435 w 2645435"/>
                <a:gd name="connsiteY0" fmla="*/ 1370545 h 1370545"/>
                <a:gd name="connsiteX1" fmla="*/ 1315669 w 2645435"/>
                <a:gd name="connsiteY1" fmla="*/ 1098 h 1370545"/>
                <a:gd name="connsiteX2" fmla="*/ 0 w 2645435"/>
                <a:gd name="connsiteY2" fmla="*/ 1107884 h 1370545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5435" h="1361492">
                  <a:moveTo>
                    <a:pt x="2645435" y="1361492"/>
                  </a:moveTo>
                  <a:cubicBezTo>
                    <a:pt x="2391789" y="604820"/>
                    <a:pt x="2058388" y="49114"/>
                    <a:pt x="1382407" y="1114"/>
                  </a:cubicBezTo>
                  <a:cubicBezTo>
                    <a:pt x="734234" y="-28745"/>
                    <a:pt x="282824" y="546597"/>
                    <a:pt x="0" y="1098831"/>
                  </a:cubicBez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8038893" y="1622574"/>
              <a:ext cx="786616" cy="273145"/>
            </a:xfrm>
            <a:custGeom>
              <a:avLst/>
              <a:gdLst>
                <a:gd name="connsiteX0" fmla="*/ 402848 w 402848"/>
                <a:gd name="connsiteY0" fmla="*/ 347027 h 347027"/>
                <a:gd name="connsiteX1" fmla="*/ 172649 w 402848"/>
                <a:gd name="connsiteY1" fmla="*/ 1729 h 347027"/>
                <a:gd name="connsiteX2" fmla="*/ 0 w 402848"/>
                <a:gd name="connsiteY2" fmla="*/ 238322 h 347027"/>
                <a:gd name="connsiteX0" fmla="*/ 402848 w 402848"/>
                <a:gd name="connsiteY0" fmla="*/ 266059 h 266059"/>
                <a:gd name="connsiteX1" fmla="*/ 179043 w 402848"/>
                <a:gd name="connsiteY1" fmla="*/ 3888 h 266059"/>
                <a:gd name="connsiteX2" fmla="*/ 0 w 402848"/>
                <a:gd name="connsiteY2" fmla="*/ 157354 h 266059"/>
                <a:gd name="connsiteX0" fmla="*/ 402848 w 402848"/>
                <a:gd name="connsiteY0" fmla="*/ 296792 h 296792"/>
                <a:gd name="connsiteX1" fmla="*/ 185437 w 402848"/>
                <a:gd name="connsiteY1" fmla="*/ 2649 h 296792"/>
                <a:gd name="connsiteX2" fmla="*/ 0 w 402848"/>
                <a:gd name="connsiteY2" fmla="*/ 188087 h 296792"/>
                <a:gd name="connsiteX0" fmla="*/ 402848 w 402848"/>
                <a:gd name="connsiteY0" fmla="*/ 296792 h 296792"/>
                <a:gd name="connsiteX1" fmla="*/ 185437 w 402848"/>
                <a:gd name="connsiteY1" fmla="*/ 2649 h 296792"/>
                <a:gd name="connsiteX2" fmla="*/ 0 w 402848"/>
                <a:gd name="connsiteY2" fmla="*/ 188087 h 296792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3177 h 323177"/>
                <a:gd name="connsiteX1" fmla="*/ 179043 w 402848"/>
                <a:gd name="connsiteY1" fmla="*/ 3456 h 323177"/>
                <a:gd name="connsiteX2" fmla="*/ 0 w 402848"/>
                <a:gd name="connsiteY2" fmla="*/ 214472 h 323177"/>
                <a:gd name="connsiteX0" fmla="*/ 402848 w 402848"/>
                <a:gd name="connsiteY0" fmla="*/ 322193 h 322193"/>
                <a:gd name="connsiteX1" fmla="*/ 179043 w 402848"/>
                <a:gd name="connsiteY1" fmla="*/ 2472 h 322193"/>
                <a:gd name="connsiteX2" fmla="*/ 0 w 402848"/>
                <a:gd name="connsiteY2" fmla="*/ 213488 h 322193"/>
                <a:gd name="connsiteX0" fmla="*/ 402848 w 402848"/>
                <a:gd name="connsiteY0" fmla="*/ 322193 h 322193"/>
                <a:gd name="connsiteX1" fmla="*/ 179043 w 402848"/>
                <a:gd name="connsiteY1" fmla="*/ 2472 h 322193"/>
                <a:gd name="connsiteX2" fmla="*/ 0 w 402848"/>
                <a:gd name="connsiteY2" fmla="*/ 213488 h 322193"/>
                <a:gd name="connsiteX0" fmla="*/ 402848 w 402848"/>
                <a:gd name="connsiteY0" fmla="*/ 340860 h 340860"/>
                <a:gd name="connsiteX1" fmla="*/ 169518 w 402848"/>
                <a:gd name="connsiteY1" fmla="*/ 2089 h 340860"/>
                <a:gd name="connsiteX2" fmla="*/ 0 w 402848"/>
                <a:gd name="connsiteY2" fmla="*/ 232155 h 340860"/>
                <a:gd name="connsiteX0" fmla="*/ 402848 w 402848"/>
                <a:gd name="connsiteY0" fmla="*/ 339325 h 339325"/>
                <a:gd name="connsiteX1" fmla="*/ 169518 w 402848"/>
                <a:gd name="connsiteY1" fmla="*/ 554 h 339325"/>
                <a:gd name="connsiteX2" fmla="*/ 0 w 402848"/>
                <a:gd name="connsiteY2" fmla="*/ 230620 h 339325"/>
                <a:gd name="connsiteX0" fmla="*/ 418723 w 418723"/>
                <a:gd name="connsiteY0" fmla="*/ 341196 h 341196"/>
                <a:gd name="connsiteX1" fmla="*/ 185393 w 418723"/>
                <a:gd name="connsiteY1" fmla="*/ 2425 h 341196"/>
                <a:gd name="connsiteX2" fmla="*/ 0 w 418723"/>
                <a:gd name="connsiteY2" fmla="*/ 226141 h 341196"/>
                <a:gd name="connsiteX0" fmla="*/ 418723 w 418723"/>
                <a:gd name="connsiteY0" fmla="*/ 338869 h 338869"/>
                <a:gd name="connsiteX1" fmla="*/ 185393 w 418723"/>
                <a:gd name="connsiteY1" fmla="*/ 98 h 338869"/>
                <a:gd name="connsiteX2" fmla="*/ 0 w 418723"/>
                <a:gd name="connsiteY2" fmla="*/ 223814 h 338869"/>
                <a:gd name="connsiteX0" fmla="*/ 418723 w 418723"/>
                <a:gd name="connsiteY0" fmla="*/ 339121 h 339121"/>
                <a:gd name="connsiteX1" fmla="*/ 185393 w 418723"/>
                <a:gd name="connsiteY1" fmla="*/ 350 h 339121"/>
                <a:gd name="connsiteX2" fmla="*/ 0 w 418723"/>
                <a:gd name="connsiteY2" fmla="*/ 224066 h 33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23" h="339121">
                  <a:moveTo>
                    <a:pt x="418723" y="339121"/>
                  </a:moveTo>
                  <a:cubicBezTo>
                    <a:pt x="308264" y="89272"/>
                    <a:pt x="252005" y="6826"/>
                    <a:pt x="185393" y="350"/>
                  </a:cubicBezTo>
                  <a:cubicBezTo>
                    <a:pt x="118781" y="-6126"/>
                    <a:pt x="52754" y="77527"/>
                    <a:pt x="0" y="224066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7290748" y="1569732"/>
              <a:ext cx="704025" cy="275075"/>
            </a:xfrm>
            <a:custGeom>
              <a:avLst/>
              <a:gdLst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  <a:gd name="connsiteX0" fmla="*/ 517947 w 517947"/>
                <a:gd name="connsiteY0" fmla="*/ 274960 h 274960"/>
                <a:gd name="connsiteX1" fmla="*/ 249382 w 517947"/>
                <a:gd name="connsiteY1" fmla="*/ 0 h 274960"/>
                <a:gd name="connsiteX2" fmla="*/ 0 w 517947"/>
                <a:gd name="connsiteY2" fmla="*/ 249382 h 274960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947" h="275075">
                  <a:moveTo>
                    <a:pt x="517947" y="275075"/>
                  </a:moveTo>
                  <a:cubicBezTo>
                    <a:pt x="433222" y="107755"/>
                    <a:pt x="374074" y="4378"/>
                    <a:pt x="249382" y="115"/>
                  </a:cubicBezTo>
                  <a:cubicBezTo>
                    <a:pt x="133477" y="-4149"/>
                    <a:pt x="75133" y="109886"/>
                    <a:pt x="0" y="24949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 61"/>
            <p:cNvSpPr/>
            <p:nvPr/>
          </p:nvSpPr>
          <p:spPr>
            <a:xfrm>
              <a:off x="5585970" y="1388664"/>
              <a:ext cx="1653622" cy="411381"/>
            </a:xfrm>
            <a:custGeom>
              <a:avLst/>
              <a:gdLst>
                <a:gd name="connsiteX0" fmla="*/ 1393980 w 1393980"/>
                <a:gd name="connsiteY0" fmla="*/ 600285 h 600285"/>
                <a:gd name="connsiteX1" fmla="*/ 748146 w 1393980"/>
                <a:gd name="connsiteY1" fmla="*/ 12000 h 600285"/>
                <a:gd name="connsiteX2" fmla="*/ 0 w 1393980"/>
                <a:gd name="connsiteY2" fmla="*/ 261381 h 600285"/>
                <a:gd name="connsiteX0" fmla="*/ 1393980 w 1393980"/>
                <a:gd name="connsiteY0" fmla="*/ 604285 h 604285"/>
                <a:gd name="connsiteX1" fmla="*/ 748146 w 1393980"/>
                <a:gd name="connsiteY1" fmla="*/ 16000 h 604285"/>
                <a:gd name="connsiteX2" fmla="*/ 0 w 1393980"/>
                <a:gd name="connsiteY2" fmla="*/ 265381 h 604285"/>
                <a:gd name="connsiteX0" fmla="*/ 1393980 w 1393980"/>
                <a:gd name="connsiteY0" fmla="*/ 609164 h 609164"/>
                <a:gd name="connsiteX1" fmla="*/ 748146 w 1393980"/>
                <a:gd name="connsiteY1" fmla="*/ 20879 h 609164"/>
                <a:gd name="connsiteX2" fmla="*/ 0 w 1393980"/>
                <a:gd name="connsiteY2" fmla="*/ 270260 h 609164"/>
                <a:gd name="connsiteX0" fmla="*/ 1393980 w 1393980"/>
                <a:gd name="connsiteY0" fmla="*/ 649927 h 649927"/>
                <a:gd name="connsiteX1" fmla="*/ 722568 w 1393980"/>
                <a:gd name="connsiteY1" fmla="*/ 16881 h 649927"/>
                <a:gd name="connsiteX2" fmla="*/ 0 w 1393980"/>
                <a:gd name="connsiteY2" fmla="*/ 311023 h 649927"/>
                <a:gd name="connsiteX0" fmla="*/ 1393980 w 1393980"/>
                <a:gd name="connsiteY0" fmla="*/ 649927 h 649927"/>
                <a:gd name="connsiteX1" fmla="*/ 722568 w 1393980"/>
                <a:gd name="connsiteY1" fmla="*/ 16881 h 649927"/>
                <a:gd name="connsiteX2" fmla="*/ 0 w 1393980"/>
                <a:gd name="connsiteY2" fmla="*/ 311023 h 649927"/>
                <a:gd name="connsiteX0" fmla="*/ 1393980 w 1393980"/>
                <a:gd name="connsiteY0" fmla="*/ 645619 h 645619"/>
                <a:gd name="connsiteX1" fmla="*/ 722568 w 1393980"/>
                <a:gd name="connsiteY1" fmla="*/ 12573 h 645619"/>
                <a:gd name="connsiteX2" fmla="*/ 0 w 1393980"/>
                <a:gd name="connsiteY2" fmla="*/ 306715 h 645619"/>
                <a:gd name="connsiteX0" fmla="*/ 1373147 w 1373147"/>
                <a:gd name="connsiteY0" fmla="*/ 636935 h 732112"/>
                <a:gd name="connsiteX1" fmla="*/ 701735 w 1373147"/>
                <a:gd name="connsiteY1" fmla="*/ 3889 h 732112"/>
                <a:gd name="connsiteX2" fmla="*/ 0 w 1373147"/>
                <a:gd name="connsiteY2" fmla="*/ 732112 h 732112"/>
                <a:gd name="connsiteX0" fmla="*/ 1373147 w 1373147"/>
                <a:gd name="connsiteY0" fmla="*/ 638160 h 733337"/>
                <a:gd name="connsiteX1" fmla="*/ 701735 w 1373147"/>
                <a:gd name="connsiteY1" fmla="*/ 5114 h 733337"/>
                <a:gd name="connsiteX2" fmla="*/ 0 w 1373147"/>
                <a:gd name="connsiteY2" fmla="*/ 733337 h 733337"/>
                <a:gd name="connsiteX0" fmla="*/ 1388772 w 1388772"/>
                <a:gd name="connsiteY0" fmla="*/ 640066 h 640066"/>
                <a:gd name="connsiteX1" fmla="*/ 717360 w 1388772"/>
                <a:gd name="connsiteY1" fmla="*/ 7020 h 640066"/>
                <a:gd name="connsiteX2" fmla="*/ 0 w 1388772"/>
                <a:gd name="connsiteY2" fmla="*/ 605019 h 640066"/>
                <a:gd name="connsiteX0" fmla="*/ 1388772 w 1388772"/>
                <a:gd name="connsiteY0" fmla="*/ 640066 h 640066"/>
                <a:gd name="connsiteX1" fmla="*/ 717360 w 1388772"/>
                <a:gd name="connsiteY1" fmla="*/ 7020 h 640066"/>
                <a:gd name="connsiteX2" fmla="*/ 0 w 1388772"/>
                <a:gd name="connsiteY2" fmla="*/ 605019 h 640066"/>
                <a:gd name="connsiteX0" fmla="*/ 1388772 w 1388772"/>
                <a:gd name="connsiteY0" fmla="*/ 633047 h 633047"/>
                <a:gd name="connsiteX1" fmla="*/ 717360 w 1388772"/>
                <a:gd name="connsiteY1" fmla="*/ 1 h 633047"/>
                <a:gd name="connsiteX2" fmla="*/ 0 w 1388772"/>
                <a:gd name="connsiteY2" fmla="*/ 598000 h 633047"/>
                <a:gd name="connsiteX0" fmla="*/ 1388772 w 1388772"/>
                <a:gd name="connsiteY0" fmla="*/ 633045 h 633045"/>
                <a:gd name="connsiteX1" fmla="*/ 717360 w 1388772"/>
                <a:gd name="connsiteY1" fmla="*/ -1 h 633045"/>
                <a:gd name="connsiteX2" fmla="*/ 0 w 1388772"/>
                <a:gd name="connsiteY2" fmla="*/ 597998 h 633045"/>
                <a:gd name="connsiteX0" fmla="*/ 1388772 w 1388772"/>
                <a:gd name="connsiteY0" fmla="*/ 633047 h 633047"/>
                <a:gd name="connsiteX1" fmla="*/ 717360 w 1388772"/>
                <a:gd name="connsiteY1" fmla="*/ 1 h 633047"/>
                <a:gd name="connsiteX2" fmla="*/ 0 w 1388772"/>
                <a:gd name="connsiteY2" fmla="*/ 598000 h 633047"/>
                <a:gd name="connsiteX0" fmla="*/ 1388772 w 1388772"/>
                <a:gd name="connsiteY0" fmla="*/ 633045 h 633045"/>
                <a:gd name="connsiteX1" fmla="*/ 717360 w 1388772"/>
                <a:gd name="connsiteY1" fmla="*/ -1 h 633045"/>
                <a:gd name="connsiteX2" fmla="*/ 0 w 1388772"/>
                <a:gd name="connsiteY2" fmla="*/ 597998 h 633045"/>
                <a:gd name="connsiteX0" fmla="*/ 1388772 w 1388772"/>
                <a:gd name="connsiteY0" fmla="*/ 633047 h 633047"/>
                <a:gd name="connsiteX1" fmla="*/ 717360 w 1388772"/>
                <a:gd name="connsiteY1" fmla="*/ 1 h 633047"/>
                <a:gd name="connsiteX2" fmla="*/ 0 w 1388772"/>
                <a:gd name="connsiteY2" fmla="*/ 598000 h 633047"/>
                <a:gd name="connsiteX0" fmla="*/ 1388772 w 1388772"/>
                <a:gd name="connsiteY0" fmla="*/ 633045 h 633045"/>
                <a:gd name="connsiteX1" fmla="*/ 717360 w 1388772"/>
                <a:gd name="connsiteY1" fmla="*/ -1 h 633045"/>
                <a:gd name="connsiteX2" fmla="*/ 0 w 1388772"/>
                <a:gd name="connsiteY2" fmla="*/ 597998 h 633045"/>
                <a:gd name="connsiteX0" fmla="*/ 1388772 w 1388772"/>
                <a:gd name="connsiteY0" fmla="*/ 633047 h 633047"/>
                <a:gd name="connsiteX1" fmla="*/ 717360 w 1388772"/>
                <a:gd name="connsiteY1" fmla="*/ 1 h 633047"/>
                <a:gd name="connsiteX2" fmla="*/ 0 w 1388772"/>
                <a:gd name="connsiteY2" fmla="*/ 598000 h 633047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772" h="698158">
                  <a:moveTo>
                    <a:pt x="1388772" y="698158"/>
                  </a:moveTo>
                  <a:cubicBezTo>
                    <a:pt x="1168250" y="222778"/>
                    <a:pt x="990788" y="13075"/>
                    <a:pt x="717360" y="0"/>
                  </a:cubicBezTo>
                  <a:cubicBezTo>
                    <a:pt x="444862" y="8628"/>
                    <a:pt x="252597" y="94514"/>
                    <a:pt x="0" y="663111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 flipV="1">
              <a:off x="8693460" y="217017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4849492" y="1226018"/>
                <a:ext cx="1757019" cy="4606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2" y="1226018"/>
                <a:ext cx="1757019" cy="460639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994773" y="1801884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773" y="1801884"/>
                <a:ext cx="443455" cy="443198"/>
              </a:xfrm>
              <a:prstGeom prst="rect">
                <a:avLst/>
              </a:prstGeom>
              <a:blipFill rotWithShape="1">
                <a:blip r:embed="rId40"/>
                <a:stretch>
                  <a:fillRect r="-9589" b="-13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421032" y="1684587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32" y="1684587"/>
                <a:ext cx="443455" cy="431657"/>
              </a:xfrm>
              <a:prstGeom prst="rect">
                <a:avLst/>
              </a:prstGeom>
              <a:blipFill rotWithShape="1">
                <a:blip r:embed="rId41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871634" y="1658535"/>
                <a:ext cx="504369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634" y="1658535"/>
                <a:ext cx="504369" cy="431657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163519" y="1539808"/>
            <a:ext cx="8889939" cy="1869120"/>
            <a:chOff x="163519" y="993296"/>
            <a:chExt cx="8889939" cy="1869120"/>
          </a:xfrm>
        </p:grpSpPr>
        <p:grpSp>
          <p:nvGrpSpPr>
            <p:cNvPr id="85" name="Grupo 84"/>
            <p:cNvGrpSpPr/>
            <p:nvPr/>
          </p:nvGrpSpPr>
          <p:grpSpPr>
            <a:xfrm>
              <a:off x="163519" y="1532574"/>
              <a:ext cx="8529941" cy="1329842"/>
              <a:chOff x="276525" y="1101036"/>
              <a:chExt cx="8529941" cy="13298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tângulo 85"/>
                  <p:cNvSpPr/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tângulo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3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Conector de seta reta 86"/>
              <p:cNvCxnSpPr/>
              <p:nvPr/>
            </p:nvCxnSpPr>
            <p:spPr>
              <a:xfrm flipV="1">
                <a:off x="636525" y="1737740"/>
                <a:ext cx="2398672" cy="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>
                <a:stCxn id="102" idx="3"/>
              </p:cNvCxnSpPr>
              <p:nvPr/>
            </p:nvCxnSpPr>
            <p:spPr>
              <a:xfrm>
                <a:off x="4474987" y="1737740"/>
                <a:ext cx="2398671" cy="89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ixaDeTexto 89"/>
                  <p:cNvSpPr txBox="1"/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ixaDeTexto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o 90"/>
              <p:cNvGrpSpPr/>
              <p:nvPr/>
            </p:nvGrpSpPr>
            <p:grpSpPr>
              <a:xfrm>
                <a:off x="6873658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CaixaDeTexto 114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Elipse 116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Conector de seta reta 117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Conector de seta reta 119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1" name="Retângulo 120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2" name="Grupo 121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26" name="Retângulo 12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8" name="Conector de seta reta 127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ixaDeTexto 122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CaixaDeTexto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18750" r="-312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Retângulo 123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3035197" y="1101036"/>
                <a:ext cx="1439790" cy="816705"/>
                <a:chOff x="3035197" y="668988"/>
                <a:chExt cx="1439790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CaixaDeTexto 96"/>
                    <p:cNvSpPr txBox="1"/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aixaDe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CaixaDeTexto 97"/>
                    <p:cNvSpPr txBox="1"/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aixaDe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Elipse 98"/>
                    <p:cNvSpPr/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Elipse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ector de seta reta 99"/>
                <p:cNvCxnSpPr/>
                <p:nvPr/>
              </p:nvCxnSpPr>
              <p:spPr>
                <a:xfrm flipV="1">
                  <a:off x="3395197" y="1305691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" name="Conector de seta reta 100"/>
                <p:cNvCxnSpPr/>
                <p:nvPr/>
              </p:nvCxnSpPr>
              <p:spPr>
                <a:xfrm>
                  <a:off x="4115195" y="1305691"/>
                  <a:ext cx="359792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02" name="Retângulo 101"/>
                <p:cNvSpPr/>
                <p:nvPr/>
              </p:nvSpPr>
              <p:spPr>
                <a:xfrm>
                  <a:off x="3035197" y="1125693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3" name="Grupo 102"/>
                <p:cNvGrpSpPr/>
                <p:nvPr/>
              </p:nvGrpSpPr>
              <p:grpSpPr>
                <a:xfrm>
                  <a:off x="3134386" y="668988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12" name="Retângulo 111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Conector de seta reta 11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CaixaDeTexto 103"/>
                    <p:cNvSpPr txBox="1"/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CaixaDeTexto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 l="-18750" r="-6250" b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Retângulo 104"/>
                <p:cNvSpPr/>
                <p:nvPr/>
              </p:nvSpPr>
              <p:spPr>
                <a:xfrm>
                  <a:off x="3035197" y="670667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tângulo 108"/>
                <p:cNvSpPr/>
                <p:nvPr/>
              </p:nvSpPr>
              <p:spPr>
                <a:xfrm>
                  <a:off x="3754308" y="1125693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Retângulo 92"/>
              <p:cNvSpPr/>
              <p:nvPr/>
            </p:nvSpPr>
            <p:spPr>
              <a:xfrm>
                <a:off x="3033722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l="-17857" r="-21429" b="-30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Conector de seta reta 94"/>
              <p:cNvCxnSpPr>
                <a:stCxn id="94" idx="0"/>
                <a:endCxn id="96" idx="2"/>
              </p:cNvCxnSpPr>
              <p:nvPr/>
            </p:nvCxnSpPr>
            <p:spPr>
              <a:xfrm flipH="1" flipV="1">
                <a:off x="8626466" y="1917737"/>
                <a:ext cx="5944" cy="297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Retângulo de cantos arredondados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orma livre 58"/>
            <p:cNvSpPr/>
            <p:nvPr/>
          </p:nvSpPr>
          <p:spPr>
            <a:xfrm>
              <a:off x="7010501" y="993296"/>
              <a:ext cx="1851241" cy="902423"/>
            </a:xfrm>
            <a:custGeom>
              <a:avLst/>
              <a:gdLst>
                <a:gd name="connsiteX0" fmla="*/ 2596129 w 2596129"/>
                <a:gd name="connsiteY0" fmla="*/ 1193574 h 1193574"/>
                <a:gd name="connsiteX1" fmla="*/ 1195754 w 2596129"/>
                <a:gd name="connsiteY1" fmla="*/ 17003 h 1193574"/>
                <a:gd name="connsiteX2" fmla="*/ 0 w 2596129"/>
                <a:gd name="connsiteY2" fmla="*/ 605288 h 1193574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390643 h 1390643"/>
                <a:gd name="connsiteX1" fmla="*/ 1381192 w 2596129"/>
                <a:gd name="connsiteY1" fmla="*/ 3056 h 1390643"/>
                <a:gd name="connsiteX2" fmla="*/ 0 w 2596129"/>
                <a:gd name="connsiteY2" fmla="*/ 802357 h 1390643"/>
                <a:gd name="connsiteX0" fmla="*/ 2596129 w 2596129"/>
                <a:gd name="connsiteY0" fmla="*/ 1390643 h 1390643"/>
                <a:gd name="connsiteX1" fmla="*/ 1381192 w 2596129"/>
                <a:gd name="connsiteY1" fmla="*/ 3056 h 1390643"/>
                <a:gd name="connsiteX2" fmla="*/ 0 w 2596129"/>
                <a:gd name="connsiteY2" fmla="*/ 802357 h 1390643"/>
                <a:gd name="connsiteX0" fmla="*/ 2596129 w 2596129"/>
                <a:gd name="connsiteY0" fmla="*/ 1388277 h 1388277"/>
                <a:gd name="connsiteX1" fmla="*/ 1381192 w 2596129"/>
                <a:gd name="connsiteY1" fmla="*/ 690 h 1388277"/>
                <a:gd name="connsiteX2" fmla="*/ 0 w 2596129"/>
                <a:gd name="connsiteY2" fmla="*/ 799991 h 1388277"/>
                <a:gd name="connsiteX0" fmla="*/ 2596129 w 2596129"/>
                <a:gd name="connsiteY0" fmla="*/ 1387933 h 1387933"/>
                <a:gd name="connsiteX1" fmla="*/ 1381192 w 2596129"/>
                <a:gd name="connsiteY1" fmla="*/ 346 h 1387933"/>
                <a:gd name="connsiteX2" fmla="*/ 0 w 2596129"/>
                <a:gd name="connsiteY2" fmla="*/ 799647 h 1387933"/>
                <a:gd name="connsiteX0" fmla="*/ 2596129 w 2596129"/>
                <a:gd name="connsiteY0" fmla="*/ 1387933 h 1387933"/>
                <a:gd name="connsiteX1" fmla="*/ 1310854 w 2596129"/>
                <a:gd name="connsiteY1" fmla="*/ 346 h 1387933"/>
                <a:gd name="connsiteX2" fmla="*/ 0 w 2596129"/>
                <a:gd name="connsiteY2" fmla="*/ 799647 h 1387933"/>
                <a:gd name="connsiteX0" fmla="*/ 2596129 w 2596129"/>
                <a:gd name="connsiteY0" fmla="*/ 1387985 h 1387985"/>
                <a:gd name="connsiteX1" fmla="*/ 1310854 w 2596129"/>
                <a:gd name="connsiteY1" fmla="*/ 398 h 1387985"/>
                <a:gd name="connsiteX2" fmla="*/ 0 w 2596129"/>
                <a:gd name="connsiteY2" fmla="*/ 799699 h 1387985"/>
                <a:gd name="connsiteX0" fmla="*/ 2545329 w 2545329"/>
                <a:gd name="connsiteY0" fmla="*/ 1397870 h 1397870"/>
                <a:gd name="connsiteX1" fmla="*/ 1260054 w 2545329"/>
                <a:gd name="connsiteY1" fmla="*/ 10283 h 1397870"/>
                <a:gd name="connsiteX2" fmla="*/ 0 w 2545329"/>
                <a:gd name="connsiteY2" fmla="*/ 854034 h 1397870"/>
                <a:gd name="connsiteX0" fmla="*/ 2545329 w 2545329"/>
                <a:gd name="connsiteY0" fmla="*/ 1390664 h 1390664"/>
                <a:gd name="connsiteX1" fmla="*/ 1260054 w 2545329"/>
                <a:gd name="connsiteY1" fmla="*/ 3077 h 1390664"/>
                <a:gd name="connsiteX2" fmla="*/ 0 w 2545329"/>
                <a:gd name="connsiteY2" fmla="*/ 846828 h 1390664"/>
                <a:gd name="connsiteX0" fmla="*/ 2545329 w 2545329"/>
                <a:gd name="connsiteY0" fmla="*/ 1390664 h 1390664"/>
                <a:gd name="connsiteX1" fmla="*/ 1260054 w 2545329"/>
                <a:gd name="connsiteY1" fmla="*/ 3077 h 1390664"/>
                <a:gd name="connsiteX2" fmla="*/ 0 w 2545329"/>
                <a:gd name="connsiteY2" fmla="*/ 846828 h 1390664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373 h 1388373"/>
                <a:gd name="connsiteX1" fmla="*/ 1260054 w 2545329"/>
                <a:gd name="connsiteY1" fmla="*/ 786 h 1388373"/>
                <a:gd name="connsiteX2" fmla="*/ 0 w 2545329"/>
                <a:gd name="connsiteY2" fmla="*/ 844537 h 1388373"/>
                <a:gd name="connsiteX0" fmla="*/ 2600944 w 2600944"/>
                <a:gd name="connsiteY0" fmla="*/ 1388069 h 1388069"/>
                <a:gd name="connsiteX1" fmla="*/ 1315669 w 2600944"/>
                <a:gd name="connsiteY1" fmla="*/ 482 h 1388069"/>
                <a:gd name="connsiteX2" fmla="*/ 0 w 2600944"/>
                <a:gd name="connsiteY2" fmla="*/ 1107268 h 1388069"/>
                <a:gd name="connsiteX0" fmla="*/ 2600944 w 2600944"/>
                <a:gd name="connsiteY0" fmla="*/ 1388134 h 1388134"/>
                <a:gd name="connsiteX1" fmla="*/ 1315669 w 2600944"/>
                <a:gd name="connsiteY1" fmla="*/ 547 h 1388134"/>
                <a:gd name="connsiteX2" fmla="*/ 0 w 2600944"/>
                <a:gd name="connsiteY2" fmla="*/ 1107333 h 1388134"/>
                <a:gd name="connsiteX0" fmla="*/ 2600944 w 2600944"/>
                <a:gd name="connsiteY0" fmla="*/ 1388134 h 1388134"/>
                <a:gd name="connsiteX1" fmla="*/ 1315669 w 2600944"/>
                <a:gd name="connsiteY1" fmla="*/ 547 h 1388134"/>
                <a:gd name="connsiteX2" fmla="*/ 0 w 2600944"/>
                <a:gd name="connsiteY2" fmla="*/ 1107333 h 1388134"/>
                <a:gd name="connsiteX0" fmla="*/ 2600944 w 2600944"/>
                <a:gd name="connsiteY0" fmla="*/ 1388684 h 1388684"/>
                <a:gd name="connsiteX1" fmla="*/ 1315669 w 2600944"/>
                <a:gd name="connsiteY1" fmla="*/ 1097 h 1388684"/>
                <a:gd name="connsiteX2" fmla="*/ 0 w 2600944"/>
                <a:gd name="connsiteY2" fmla="*/ 1107883 h 1388684"/>
                <a:gd name="connsiteX0" fmla="*/ 2600944 w 2600944"/>
                <a:gd name="connsiteY0" fmla="*/ 1388685 h 1388685"/>
                <a:gd name="connsiteX1" fmla="*/ 1315669 w 2600944"/>
                <a:gd name="connsiteY1" fmla="*/ 1098 h 1388685"/>
                <a:gd name="connsiteX2" fmla="*/ 0 w 2600944"/>
                <a:gd name="connsiteY2" fmla="*/ 1107884 h 1388685"/>
                <a:gd name="connsiteX0" fmla="*/ 2623190 w 2623190"/>
                <a:gd name="connsiteY0" fmla="*/ 1388685 h 1388685"/>
                <a:gd name="connsiteX1" fmla="*/ 1315669 w 2623190"/>
                <a:gd name="connsiteY1" fmla="*/ 1098 h 1388685"/>
                <a:gd name="connsiteX2" fmla="*/ 0 w 2623190"/>
                <a:gd name="connsiteY2" fmla="*/ 1107884 h 1388685"/>
                <a:gd name="connsiteX0" fmla="*/ 2645435 w 2645435"/>
                <a:gd name="connsiteY0" fmla="*/ 1370545 h 1370545"/>
                <a:gd name="connsiteX1" fmla="*/ 1315669 w 2645435"/>
                <a:gd name="connsiteY1" fmla="*/ 1098 h 1370545"/>
                <a:gd name="connsiteX2" fmla="*/ 0 w 2645435"/>
                <a:gd name="connsiteY2" fmla="*/ 1107884 h 1370545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549248 w 2549248"/>
                <a:gd name="connsiteY0" fmla="*/ 1362044 h 1362044"/>
                <a:gd name="connsiteX1" fmla="*/ 1286220 w 2549248"/>
                <a:gd name="connsiteY1" fmla="*/ 1666 h 1362044"/>
                <a:gd name="connsiteX2" fmla="*/ 0 w 2549248"/>
                <a:gd name="connsiteY2" fmla="*/ 898115 h 136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9248" h="1362044">
                  <a:moveTo>
                    <a:pt x="2549248" y="1362044"/>
                  </a:moveTo>
                  <a:cubicBezTo>
                    <a:pt x="2295602" y="605372"/>
                    <a:pt x="1962201" y="49666"/>
                    <a:pt x="1286220" y="1666"/>
                  </a:cubicBezTo>
                  <a:cubicBezTo>
                    <a:pt x="638047" y="-28193"/>
                    <a:pt x="282824" y="345881"/>
                    <a:pt x="0" y="898115"/>
                  </a:cubicBez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8038893" y="1622574"/>
              <a:ext cx="786616" cy="273145"/>
            </a:xfrm>
            <a:custGeom>
              <a:avLst/>
              <a:gdLst>
                <a:gd name="connsiteX0" fmla="*/ 402848 w 402848"/>
                <a:gd name="connsiteY0" fmla="*/ 347027 h 347027"/>
                <a:gd name="connsiteX1" fmla="*/ 172649 w 402848"/>
                <a:gd name="connsiteY1" fmla="*/ 1729 h 347027"/>
                <a:gd name="connsiteX2" fmla="*/ 0 w 402848"/>
                <a:gd name="connsiteY2" fmla="*/ 238322 h 347027"/>
                <a:gd name="connsiteX0" fmla="*/ 402848 w 402848"/>
                <a:gd name="connsiteY0" fmla="*/ 266059 h 266059"/>
                <a:gd name="connsiteX1" fmla="*/ 179043 w 402848"/>
                <a:gd name="connsiteY1" fmla="*/ 3888 h 266059"/>
                <a:gd name="connsiteX2" fmla="*/ 0 w 402848"/>
                <a:gd name="connsiteY2" fmla="*/ 157354 h 266059"/>
                <a:gd name="connsiteX0" fmla="*/ 402848 w 402848"/>
                <a:gd name="connsiteY0" fmla="*/ 296792 h 296792"/>
                <a:gd name="connsiteX1" fmla="*/ 185437 w 402848"/>
                <a:gd name="connsiteY1" fmla="*/ 2649 h 296792"/>
                <a:gd name="connsiteX2" fmla="*/ 0 w 402848"/>
                <a:gd name="connsiteY2" fmla="*/ 188087 h 296792"/>
                <a:gd name="connsiteX0" fmla="*/ 402848 w 402848"/>
                <a:gd name="connsiteY0" fmla="*/ 296792 h 296792"/>
                <a:gd name="connsiteX1" fmla="*/ 185437 w 402848"/>
                <a:gd name="connsiteY1" fmla="*/ 2649 h 296792"/>
                <a:gd name="connsiteX2" fmla="*/ 0 w 402848"/>
                <a:gd name="connsiteY2" fmla="*/ 188087 h 296792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3177 h 323177"/>
                <a:gd name="connsiteX1" fmla="*/ 179043 w 402848"/>
                <a:gd name="connsiteY1" fmla="*/ 3456 h 323177"/>
                <a:gd name="connsiteX2" fmla="*/ 0 w 402848"/>
                <a:gd name="connsiteY2" fmla="*/ 214472 h 323177"/>
                <a:gd name="connsiteX0" fmla="*/ 402848 w 402848"/>
                <a:gd name="connsiteY0" fmla="*/ 322193 h 322193"/>
                <a:gd name="connsiteX1" fmla="*/ 179043 w 402848"/>
                <a:gd name="connsiteY1" fmla="*/ 2472 h 322193"/>
                <a:gd name="connsiteX2" fmla="*/ 0 w 402848"/>
                <a:gd name="connsiteY2" fmla="*/ 213488 h 322193"/>
                <a:gd name="connsiteX0" fmla="*/ 402848 w 402848"/>
                <a:gd name="connsiteY0" fmla="*/ 322193 h 322193"/>
                <a:gd name="connsiteX1" fmla="*/ 179043 w 402848"/>
                <a:gd name="connsiteY1" fmla="*/ 2472 h 322193"/>
                <a:gd name="connsiteX2" fmla="*/ 0 w 402848"/>
                <a:gd name="connsiteY2" fmla="*/ 213488 h 322193"/>
                <a:gd name="connsiteX0" fmla="*/ 402848 w 402848"/>
                <a:gd name="connsiteY0" fmla="*/ 340860 h 340860"/>
                <a:gd name="connsiteX1" fmla="*/ 169518 w 402848"/>
                <a:gd name="connsiteY1" fmla="*/ 2089 h 340860"/>
                <a:gd name="connsiteX2" fmla="*/ 0 w 402848"/>
                <a:gd name="connsiteY2" fmla="*/ 232155 h 340860"/>
                <a:gd name="connsiteX0" fmla="*/ 402848 w 402848"/>
                <a:gd name="connsiteY0" fmla="*/ 339325 h 339325"/>
                <a:gd name="connsiteX1" fmla="*/ 169518 w 402848"/>
                <a:gd name="connsiteY1" fmla="*/ 554 h 339325"/>
                <a:gd name="connsiteX2" fmla="*/ 0 w 402848"/>
                <a:gd name="connsiteY2" fmla="*/ 230620 h 339325"/>
                <a:gd name="connsiteX0" fmla="*/ 418723 w 418723"/>
                <a:gd name="connsiteY0" fmla="*/ 341196 h 341196"/>
                <a:gd name="connsiteX1" fmla="*/ 185393 w 418723"/>
                <a:gd name="connsiteY1" fmla="*/ 2425 h 341196"/>
                <a:gd name="connsiteX2" fmla="*/ 0 w 418723"/>
                <a:gd name="connsiteY2" fmla="*/ 226141 h 341196"/>
                <a:gd name="connsiteX0" fmla="*/ 418723 w 418723"/>
                <a:gd name="connsiteY0" fmla="*/ 338869 h 338869"/>
                <a:gd name="connsiteX1" fmla="*/ 185393 w 418723"/>
                <a:gd name="connsiteY1" fmla="*/ 98 h 338869"/>
                <a:gd name="connsiteX2" fmla="*/ 0 w 418723"/>
                <a:gd name="connsiteY2" fmla="*/ 223814 h 338869"/>
                <a:gd name="connsiteX0" fmla="*/ 418723 w 418723"/>
                <a:gd name="connsiteY0" fmla="*/ 339121 h 339121"/>
                <a:gd name="connsiteX1" fmla="*/ 185393 w 418723"/>
                <a:gd name="connsiteY1" fmla="*/ 350 h 339121"/>
                <a:gd name="connsiteX2" fmla="*/ 0 w 418723"/>
                <a:gd name="connsiteY2" fmla="*/ 224066 h 33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23" h="339121">
                  <a:moveTo>
                    <a:pt x="418723" y="339121"/>
                  </a:moveTo>
                  <a:cubicBezTo>
                    <a:pt x="308264" y="89272"/>
                    <a:pt x="252005" y="6826"/>
                    <a:pt x="185393" y="350"/>
                  </a:cubicBezTo>
                  <a:cubicBezTo>
                    <a:pt x="118781" y="-6126"/>
                    <a:pt x="52754" y="77527"/>
                    <a:pt x="0" y="224066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7300651" y="1569732"/>
              <a:ext cx="694122" cy="275075"/>
            </a:xfrm>
            <a:custGeom>
              <a:avLst/>
              <a:gdLst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  <a:gd name="connsiteX0" fmla="*/ 517947 w 517947"/>
                <a:gd name="connsiteY0" fmla="*/ 274960 h 274960"/>
                <a:gd name="connsiteX1" fmla="*/ 249382 w 517947"/>
                <a:gd name="connsiteY1" fmla="*/ 0 h 274960"/>
                <a:gd name="connsiteX2" fmla="*/ 0 w 517947"/>
                <a:gd name="connsiteY2" fmla="*/ 249382 h 274960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947" h="275075">
                  <a:moveTo>
                    <a:pt x="517947" y="275075"/>
                  </a:moveTo>
                  <a:cubicBezTo>
                    <a:pt x="433222" y="107755"/>
                    <a:pt x="374074" y="4378"/>
                    <a:pt x="249382" y="115"/>
                  </a:cubicBezTo>
                  <a:cubicBezTo>
                    <a:pt x="133477" y="-4149"/>
                    <a:pt x="75133" y="109886"/>
                    <a:pt x="0" y="24949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 flipV="1">
              <a:off x="8693460" y="217017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orma livre 55"/>
            <p:cNvSpPr/>
            <p:nvPr/>
          </p:nvSpPr>
          <p:spPr>
            <a:xfrm>
              <a:off x="7039322" y="1536920"/>
              <a:ext cx="232899" cy="305837"/>
            </a:xfrm>
            <a:custGeom>
              <a:avLst/>
              <a:gdLst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  <a:gd name="connsiteX0" fmla="*/ 517947 w 517947"/>
                <a:gd name="connsiteY0" fmla="*/ 274960 h 274960"/>
                <a:gd name="connsiteX1" fmla="*/ 249382 w 517947"/>
                <a:gd name="connsiteY1" fmla="*/ 0 h 274960"/>
                <a:gd name="connsiteX2" fmla="*/ 0 w 517947"/>
                <a:gd name="connsiteY2" fmla="*/ 249382 h 274960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  <a:gd name="connsiteX0" fmla="*/ 521451 w 521451"/>
                <a:gd name="connsiteY0" fmla="*/ 275054 h 278051"/>
                <a:gd name="connsiteX1" fmla="*/ 252886 w 521451"/>
                <a:gd name="connsiteY1" fmla="*/ 94 h 278051"/>
                <a:gd name="connsiteX2" fmla="*/ 0 w 521451"/>
                <a:gd name="connsiteY2" fmla="*/ 278051 h 278051"/>
                <a:gd name="connsiteX0" fmla="*/ 598690 w 598690"/>
                <a:gd name="connsiteY0" fmla="*/ 275054 h 278051"/>
                <a:gd name="connsiteX1" fmla="*/ 330125 w 598690"/>
                <a:gd name="connsiteY1" fmla="*/ 94 h 278051"/>
                <a:gd name="connsiteX2" fmla="*/ 0 w 598690"/>
                <a:gd name="connsiteY2" fmla="*/ 278051 h 278051"/>
                <a:gd name="connsiteX0" fmla="*/ 598690 w 598690"/>
                <a:gd name="connsiteY0" fmla="*/ 351221 h 354218"/>
                <a:gd name="connsiteX1" fmla="*/ 331921 w 598690"/>
                <a:gd name="connsiteY1" fmla="*/ 61 h 354218"/>
                <a:gd name="connsiteX2" fmla="*/ 0 w 598690"/>
                <a:gd name="connsiteY2" fmla="*/ 354218 h 354218"/>
                <a:gd name="connsiteX0" fmla="*/ 598690 w 598690"/>
                <a:gd name="connsiteY0" fmla="*/ 351267 h 354264"/>
                <a:gd name="connsiteX1" fmla="*/ 331921 w 598690"/>
                <a:gd name="connsiteY1" fmla="*/ 107 h 354264"/>
                <a:gd name="connsiteX2" fmla="*/ 0 w 598690"/>
                <a:gd name="connsiteY2" fmla="*/ 354264 h 354264"/>
                <a:gd name="connsiteX0" fmla="*/ 598690 w 598690"/>
                <a:gd name="connsiteY0" fmla="*/ 351306 h 354303"/>
                <a:gd name="connsiteX1" fmla="*/ 331921 w 598690"/>
                <a:gd name="connsiteY1" fmla="*/ 146 h 354303"/>
                <a:gd name="connsiteX2" fmla="*/ 0 w 598690"/>
                <a:gd name="connsiteY2" fmla="*/ 354303 h 354303"/>
                <a:gd name="connsiteX0" fmla="*/ 598690 w 598690"/>
                <a:gd name="connsiteY0" fmla="*/ 351511 h 354508"/>
                <a:gd name="connsiteX1" fmla="*/ 331921 w 598690"/>
                <a:gd name="connsiteY1" fmla="*/ 351 h 354508"/>
                <a:gd name="connsiteX2" fmla="*/ 0 w 598690"/>
                <a:gd name="connsiteY2" fmla="*/ 354508 h 354508"/>
                <a:gd name="connsiteX0" fmla="*/ 598690 w 598690"/>
                <a:gd name="connsiteY0" fmla="*/ 351222 h 354219"/>
                <a:gd name="connsiteX1" fmla="*/ 331921 w 598690"/>
                <a:gd name="connsiteY1" fmla="*/ 62 h 354219"/>
                <a:gd name="connsiteX2" fmla="*/ 0 w 598690"/>
                <a:gd name="connsiteY2" fmla="*/ 354219 h 354219"/>
                <a:gd name="connsiteX0" fmla="*/ 598690 w 598690"/>
                <a:gd name="connsiteY0" fmla="*/ 351222 h 354219"/>
                <a:gd name="connsiteX1" fmla="*/ 331921 w 598690"/>
                <a:gd name="connsiteY1" fmla="*/ 62 h 354219"/>
                <a:gd name="connsiteX2" fmla="*/ 0 w 598690"/>
                <a:gd name="connsiteY2" fmla="*/ 354219 h 354219"/>
                <a:gd name="connsiteX0" fmla="*/ 598690 w 598690"/>
                <a:gd name="connsiteY0" fmla="*/ 351222 h 354219"/>
                <a:gd name="connsiteX1" fmla="*/ 331921 w 598690"/>
                <a:gd name="connsiteY1" fmla="*/ 62 h 354219"/>
                <a:gd name="connsiteX2" fmla="*/ 0 w 598690"/>
                <a:gd name="connsiteY2" fmla="*/ 354219 h 354219"/>
                <a:gd name="connsiteX0" fmla="*/ 598690 w 598690"/>
                <a:gd name="connsiteY0" fmla="*/ 351222 h 354219"/>
                <a:gd name="connsiteX1" fmla="*/ 331921 w 598690"/>
                <a:gd name="connsiteY1" fmla="*/ 62 h 354219"/>
                <a:gd name="connsiteX2" fmla="*/ 0 w 598690"/>
                <a:gd name="connsiteY2" fmla="*/ 354219 h 354219"/>
                <a:gd name="connsiteX0" fmla="*/ 598690 w 598690"/>
                <a:gd name="connsiteY0" fmla="*/ 353069 h 356066"/>
                <a:gd name="connsiteX1" fmla="*/ 331921 w 598690"/>
                <a:gd name="connsiteY1" fmla="*/ 1909 h 356066"/>
                <a:gd name="connsiteX2" fmla="*/ 0 w 598690"/>
                <a:gd name="connsiteY2" fmla="*/ 356066 h 356066"/>
                <a:gd name="connsiteX0" fmla="*/ 598690 w 598690"/>
                <a:gd name="connsiteY0" fmla="*/ 353069 h 353069"/>
                <a:gd name="connsiteX1" fmla="*/ 331921 w 598690"/>
                <a:gd name="connsiteY1" fmla="*/ 1909 h 353069"/>
                <a:gd name="connsiteX2" fmla="*/ 0 w 598690"/>
                <a:gd name="connsiteY2" fmla="*/ 169337 h 353069"/>
                <a:gd name="connsiteX0" fmla="*/ 598690 w 598690"/>
                <a:gd name="connsiteY0" fmla="*/ 376237 h 376237"/>
                <a:gd name="connsiteX1" fmla="*/ 315598 w 598690"/>
                <a:gd name="connsiteY1" fmla="*/ 1736 h 376237"/>
                <a:gd name="connsiteX2" fmla="*/ 0 w 598690"/>
                <a:gd name="connsiteY2" fmla="*/ 192505 h 376237"/>
                <a:gd name="connsiteX0" fmla="*/ 598690 w 598690"/>
                <a:gd name="connsiteY0" fmla="*/ 374729 h 374729"/>
                <a:gd name="connsiteX1" fmla="*/ 315598 w 598690"/>
                <a:gd name="connsiteY1" fmla="*/ 228 h 374729"/>
                <a:gd name="connsiteX2" fmla="*/ 0 w 598690"/>
                <a:gd name="connsiteY2" fmla="*/ 190997 h 37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690" h="374729">
                  <a:moveTo>
                    <a:pt x="598690" y="374729"/>
                  </a:moveTo>
                  <a:cubicBezTo>
                    <a:pt x="564260" y="212171"/>
                    <a:pt x="519395" y="-3662"/>
                    <a:pt x="315598" y="228"/>
                  </a:cubicBezTo>
                  <a:cubicBezTo>
                    <a:pt x="199693" y="-4036"/>
                    <a:pt x="75133" y="51386"/>
                    <a:pt x="0" y="19099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585075" y="1118223"/>
                <a:ext cx="1651221" cy="4606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75" y="1118223"/>
                <a:ext cx="1651221" cy="4606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155130" y="1748739"/>
                <a:ext cx="451470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130" y="1748739"/>
                <a:ext cx="451470" cy="4316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7994773" y="1801884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773" y="1801884"/>
                <a:ext cx="443455" cy="443198"/>
              </a:xfrm>
              <a:prstGeom prst="rect">
                <a:avLst/>
              </a:prstGeom>
              <a:blipFill rotWithShape="1">
                <a:blip r:embed="rId39"/>
                <a:stretch>
                  <a:fillRect r="-9589" b="-13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84929" y="1684587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29" y="1684587"/>
                <a:ext cx="443455" cy="431657"/>
              </a:xfrm>
              <a:prstGeom prst="rect">
                <a:avLst/>
              </a:prstGeom>
              <a:blipFill rotWithShape="1">
                <a:blip r:embed="rId40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perceptron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8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o 84"/>
          <p:cNvGrpSpPr/>
          <p:nvPr/>
        </p:nvGrpSpPr>
        <p:grpSpPr>
          <a:xfrm>
            <a:off x="163519" y="2079086"/>
            <a:ext cx="8529941" cy="1329842"/>
            <a:chOff x="276525" y="1101036"/>
            <a:chExt cx="8529941" cy="132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ector de seta reta 86"/>
            <p:cNvCxnSpPr/>
            <p:nvPr/>
          </p:nvCxnSpPr>
          <p:spPr>
            <a:xfrm flipV="1">
              <a:off x="636525" y="1737740"/>
              <a:ext cx="2398672" cy="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102" idx="3"/>
            </p:cNvCxnSpPr>
            <p:nvPr/>
          </p:nvCxnSpPr>
          <p:spPr>
            <a:xfrm>
              <a:off x="4474987" y="1737740"/>
              <a:ext cx="2398671" cy="8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upo 90"/>
            <p:cNvGrpSpPr/>
            <p:nvPr/>
          </p:nvGrpSpPr>
          <p:grpSpPr>
            <a:xfrm>
              <a:off x="6873658" y="1101036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Elipse 116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Retângulo 120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upo 121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26" name="Retângulo 12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Conector de seta reta 12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87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tângulo 123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3035197" y="1101036"/>
              <a:ext cx="1439790" cy="816705"/>
              <a:chOff x="3035197" y="668988"/>
              <a:chExt cx="1439790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CaixaDeTexto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CaixaDeTex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Elipse 98"/>
                  <p:cNvSpPr/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Elipse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Conector de seta reta 99"/>
              <p:cNvCxnSpPr/>
              <p:nvPr/>
            </p:nvCxnSpPr>
            <p:spPr>
              <a:xfrm flipV="1">
                <a:off x="3395197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Conector de seta reta 100"/>
              <p:cNvCxnSpPr/>
              <p:nvPr/>
            </p:nvCxnSpPr>
            <p:spPr>
              <a:xfrm>
                <a:off x="4115195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tângulo 101"/>
              <p:cNvSpPr/>
              <p:nvPr/>
            </p:nvSpPr>
            <p:spPr>
              <a:xfrm>
                <a:off x="3035197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upo 102"/>
              <p:cNvGrpSpPr/>
              <p:nvPr/>
            </p:nvGrpSpPr>
            <p:grpSpPr>
              <a:xfrm>
                <a:off x="3134386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CaixaDeTexto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tângulo 104"/>
              <p:cNvSpPr/>
              <p:nvPr/>
            </p:nvSpPr>
            <p:spPr>
              <a:xfrm>
                <a:off x="3035197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754308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3033722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7857" r="-21429" b="-30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de seta reta 94"/>
            <p:cNvCxnSpPr>
              <a:stCxn id="94" idx="0"/>
              <a:endCxn id="96" idx="2"/>
            </p:cNvCxnSpPr>
            <p:nvPr/>
          </p:nvCxnSpPr>
          <p:spPr>
            <a:xfrm flipH="1" flipV="1">
              <a:off x="8626466" y="1917737"/>
              <a:ext cx="5944" cy="297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>
            <a:off x="4067943" y="1540654"/>
            <a:ext cx="4727123" cy="858715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836 h 1361836"/>
              <a:gd name="connsiteX1" fmla="*/ 1382407 w 2645435"/>
              <a:gd name="connsiteY1" fmla="*/ 1458 h 1361836"/>
              <a:gd name="connsiteX2" fmla="*/ 0 w 2645435"/>
              <a:gd name="connsiteY2" fmla="*/ 1099175 h 1361836"/>
              <a:gd name="connsiteX0" fmla="*/ 2640679 w 2640679"/>
              <a:gd name="connsiteY0" fmla="*/ 1361300 h 1368872"/>
              <a:gd name="connsiteX1" fmla="*/ 1377651 w 2640679"/>
              <a:gd name="connsiteY1" fmla="*/ 922 h 1368872"/>
              <a:gd name="connsiteX2" fmla="*/ 0 w 2640679"/>
              <a:gd name="connsiteY2" fmla="*/ 1368872 h 1368872"/>
              <a:gd name="connsiteX0" fmla="*/ 2640679 w 2640679"/>
              <a:gd name="connsiteY0" fmla="*/ 1360378 h 1367950"/>
              <a:gd name="connsiteX1" fmla="*/ 1377651 w 2640679"/>
              <a:gd name="connsiteY1" fmla="*/ 0 h 1367950"/>
              <a:gd name="connsiteX2" fmla="*/ 0 w 2640679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  <a:gd name="connsiteX0" fmla="*/ 2635366 w 2635366"/>
              <a:gd name="connsiteY0" fmla="*/ 1296075 h 1296075"/>
              <a:gd name="connsiteX1" fmla="*/ 1397134 w 2635366"/>
              <a:gd name="connsiteY1" fmla="*/ 391 h 1296075"/>
              <a:gd name="connsiteX2" fmla="*/ 0 w 2635366"/>
              <a:gd name="connsiteY2" fmla="*/ 1282083 h 1296075"/>
              <a:gd name="connsiteX0" fmla="*/ 2635366 w 2635366"/>
              <a:gd name="connsiteY0" fmla="*/ 1296075 h 1296075"/>
              <a:gd name="connsiteX1" fmla="*/ 1397134 w 2635366"/>
              <a:gd name="connsiteY1" fmla="*/ 391 h 1296075"/>
              <a:gd name="connsiteX2" fmla="*/ 0 w 2635366"/>
              <a:gd name="connsiteY2" fmla="*/ 1282083 h 129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366" h="1296075">
                <a:moveTo>
                  <a:pt x="2635366" y="1296075"/>
                </a:moveTo>
                <a:cubicBezTo>
                  <a:pt x="2381720" y="539403"/>
                  <a:pt x="2038415" y="34014"/>
                  <a:pt x="1397134" y="391"/>
                </a:cubicBezTo>
                <a:cubicBezTo>
                  <a:pt x="688519" y="-17565"/>
                  <a:pt x="273312" y="585080"/>
                  <a:pt x="0" y="1282083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>
            <a:off x="8053181" y="2178690"/>
            <a:ext cx="664377" cy="219092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18723 w 418723"/>
              <a:gd name="connsiteY0" fmla="*/ 335195 h 335195"/>
              <a:gd name="connsiteX1" fmla="*/ 173563 w 418723"/>
              <a:gd name="connsiteY1" fmla="*/ 366 h 335195"/>
              <a:gd name="connsiteX2" fmla="*/ 0 w 418723"/>
              <a:gd name="connsiteY2" fmla="*/ 220140 h 335195"/>
              <a:gd name="connsiteX0" fmla="*/ 418723 w 418723"/>
              <a:gd name="connsiteY0" fmla="*/ 327347 h 327347"/>
              <a:gd name="connsiteX1" fmla="*/ 151592 w 418723"/>
              <a:gd name="connsiteY1" fmla="*/ 402 h 327347"/>
              <a:gd name="connsiteX2" fmla="*/ 0 w 418723"/>
              <a:gd name="connsiteY2" fmla="*/ 212292 h 327347"/>
              <a:gd name="connsiteX0" fmla="*/ 427173 w 427173"/>
              <a:gd name="connsiteY0" fmla="*/ 327347 h 327347"/>
              <a:gd name="connsiteX1" fmla="*/ 151592 w 427173"/>
              <a:gd name="connsiteY1" fmla="*/ 402 h 327347"/>
              <a:gd name="connsiteX2" fmla="*/ 0 w 427173"/>
              <a:gd name="connsiteY2" fmla="*/ 212292 h 327347"/>
              <a:gd name="connsiteX0" fmla="*/ 427173 w 427173"/>
              <a:gd name="connsiteY0" fmla="*/ 327347 h 327347"/>
              <a:gd name="connsiteX1" fmla="*/ 151592 w 427173"/>
              <a:gd name="connsiteY1" fmla="*/ 402 h 327347"/>
              <a:gd name="connsiteX2" fmla="*/ 0 w 427173"/>
              <a:gd name="connsiteY2" fmla="*/ 212292 h 327347"/>
              <a:gd name="connsiteX0" fmla="*/ 408582 w 408582"/>
              <a:gd name="connsiteY0" fmla="*/ 327347 h 327347"/>
              <a:gd name="connsiteX1" fmla="*/ 151592 w 408582"/>
              <a:gd name="connsiteY1" fmla="*/ 402 h 327347"/>
              <a:gd name="connsiteX2" fmla="*/ 0 w 408582"/>
              <a:gd name="connsiteY2" fmla="*/ 212292 h 327347"/>
              <a:gd name="connsiteX0" fmla="*/ 408582 w 408582"/>
              <a:gd name="connsiteY0" fmla="*/ 327347 h 327347"/>
              <a:gd name="connsiteX1" fmla="*/ 151592 w 408582"/>
              <a:gd name="connsiteY1" fmla="*/ 402 h 327347"/>
              <a:gd name="connsiteX2" fmla="*/ 0 w 408582"/>
              <a:gd name="connsiteY2" fmla="*/ 212292 h 327347"/>
              <a:gd name="connsiteX0" fmla="*/ 401822 w 401822"/>
              <a:gd name="connsiteY0" fmla="*/ 343115 h 343115"/>
              <a:gd name="connsiteX1" fmla="*/ 151592 w 401822"/>
              <a:gd name="connsiteY1" fmla="*/ 402 h 343115"/>
              <a:gd name="connsiteX2" fmla="*/ 0 w 401822"/>
              <a:gd name="connsiteY2" fmla="*/ 212292 h 343115"/>
              <a:gd name="connsiteX0" fmla="*/ 401822 w 401822"/>
              <a:gd name="connsiteY0" fmla="*/ 343115 h 343115"/>
              <a:gd name="connsiteX1" fmla="*/ 143142 w 401822"/>
              <a:gd name="connsiteY1" fmla="*/ 402 h 343115"/>
              <a:gd name="connsiteX2" fmla="*/ 0 w 401822"/>
              <a:gd name="connsiteY2" fmla="*/ 212292 h 343115"/>
              <a:gd name="connsiteX0" fmla="*/ 394216 w 394216"/>
              <a:gd name="connsiteY0" fmla="*/ 342966 h 342966"/>
              <a:gd name="connsiteX1" fmla="*/ 135536 w 394216"/>
              <a:gd name="connsiteY1" fmla="*/ 253 h 342966"/>
              <a:gd name="connsiteX2" fmla="*/ 0 w 394216"/>
              <a:gd name="connsiteY2" fmla="*/ 259446 h 342966"/>
              <a:gd name="connsiteX0" fmla="*/ 353654 w 353654"/>
              <a:gd name="connsiteY0" fmla="*/ 272012 h 272012"/>
              <a:gd name="connsiteX1" fmla="*/ 135536 w 353654"/>
              <a:gd name="connsiteY1" fmla="*/ 253 h 272012"/>
              <a:gd name="connsiteX2" fmla="*/ 0 w 353654"/>
              <a:gd name="connsiteY2" fmla="*/ 259446 h 27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654" h="272012">
                <a:moveTo>
                  <a:pt x="353654" y="272012"/>
                </a:moveTo>
                <a:cubicBezTo>
                  <a:pt x="231364" y="57640"/>
                  <a:pt x="202148" y="6729"/>
                  <a:pt x="135536" y="253"/>
                </a:cubicBezTo>
                <a:cubicBezTo>
                  <a:pt x="68924" y="-6223"/>
                  <a:pt x="52754" y="112907"/>
                  <a:pt x="0" y="25944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>
            <a:off x="7285985" y="2116266"/>
            <a:ext cx="708788" cy="27805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51" h="278051">
                <a:moveTo>
                  <a:pt x="521451" y="275054"/>
                </a:moveTo>
                <a:cubicBezTo>
                  <a:pt x="436726" y="107734"/>
                  <a:pt x="377578" y="4357"/>
                  <a:pt x="252886" y="94"/>
                </a:cubicBezTo>
                <a:cubicBezTo>
                  <a:pt x="136981" y="-4170"/>
                  <a:pt x="75133" y="138440"/>
                  <a:pt x="0" y="27805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4215289" y="1804481"/>
            <a:ext cx="3033827" cy="593261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97485 w 1397485"/>
              <a:gd name="connsiteY0" fmla="*/ 698158 h 760780"/>
              <a:gd name="connsiteX1" fmla="*/ 726073 w 1397485"/>
              <a:gd name="connsiteY1" fmla="*/ 0 h 760780"/>
              <a:gd name="connsiteX2" fmla="*/ 0 w 1397485"/>
              <a:gd name="connsiteY2" fmla="*/ 760780 h 760780"/>
              <a:gd name="connsiteX0" fmla="*/ 1397485 w 1397485"/>
              <a:gd name="connsiteY0" fmla="*/ 763271 h 825893"/>
              <a:gd name="connsiteX1" fmla="*/ 723168 w 1397485"/>
              <a:gd name="connsiteY1" fmla="*/ 0 h 825893"/>
              <a:gd name="connsiteX2" fmla="*/ 0 w 1397485"/>
              <a:gd name="connsiteY2" fmla="*/ 825893 h 825893"/>
              <a:gd name="connsiteX0" fmla="*/ 1401811 w 1401811"/>
              <a:gd name="connsiteY0" fmla="*/ 836013 h 836013"/>
              <a:gd name="connsiteX1" fmla="*/ 723168 w 1401811"/>
              <a:gd name="connsiteY1" fmla="*/ 0 h 836013"/>
              <a:gd name="connsiteX2" fmla="*/ 0 w 1401811"/>
              <a:gd name="connsiteY2" fmla="*/ 825893 h 836013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7356 h 931483"/>
              <a:gd name="connsiteX1" fmla="*/ 697210 w 1378016"/>
              <a:gd name="connsiteY1" fmla="*/ 518 h 931483"/>
              <a:gd name="connsiteX2" fmla="*/ 0 w 1378016"/>
              <a:gd name="connsiteY2" fmla="*/ 931483 h 931483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16" h="1006830">
                <a:moveTo>
                  <a:pt x="1378016" y="992703"/>
                </a:moveTo>
                <a:cubicBezTo>
                  <a:pt x="1265654" y="250600"/>
                  <a:pt x="933863" y="29667"/>
                  <a:pt x="697210" y="428"/>
                </a:cubicBezTo>
                <a:cubicBezTo>
                  <a:pt x="418222" y="-15192"/>
                  <a:pt x="194190" y="397820"/>
                  <a:pt x="0" y="100683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8693460" y="2716688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394679" y="1420137"/>
                <a:ext cx="1641219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679" y="1420137"/>
                <a:ext cx="1641219" cy="4610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7831340" y="1831609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40" y="1831609"/>
                <a:ext cx="443455" cy="443198"/>
              </a:xfrm>
              <a:prstGeom prst="rect">
                <a:avLst/>
              </a:prstGeom>
              <a:blipFill rotWithShape="1">
                <a:blip r:embed="rId2"/>
                <a:stretch>
                  <a:fillRect r="-97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333956" y="1723677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956" y="1723677"/>
                <a:ext cx="443455" cy="431657"/>
              </a:xfrm>
              <a:prstGeom prst="rect">
                <a:avLst/>
              </a:prstGeom>
              <a:blipFill rotWithShape="1">
                <a:blip r:embed="rId3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762627" y="1633783"/>
                <a:ext cx="446469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27" y="1633783"/>
                <a:ext cx="446469" cy="461024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o 84"/>
          <p:cNvGrpSpPr/>
          <p:nvPr/>
        </p:nvGrpSpPr>
        <p:grpSpPr>
          <a:xfrm>
            <a:off x="163519" y="2079086"/>
            <a:ext cx="8529941" cy="1329842"/>
            <a:chOff x="276525" y="1101036"/>
            <a:chExt cx="8529941" cy="132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ector de seta reta 86"/>
            <p:cNvCxnSpPr/>
            <p:nvPr/>
          </p:nvCxnSpPr>
          <p:spPr>
            <a:xfrm flipV="1">
              <a:off x="636525" y="1737740"/>
              <a:ext cx="2398672" cy="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102" idx="3"/>
            </p:cNvCxnSpPr>
            <p:nvPr/>
          </p:nvCxnSpPr>
          <p:spPr>
            <a:xfrm>
              <a:off x="4474987" y="1737740"/>
              <a:ext cx="2398671" cy="8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upo 90"/>
            <p:cNvGrpSpPr/>
            <p:nvPr/>
          </p:nvGrpSpPr>
          <p:grpSpPr>
            <a:xfrm>
              <a:off x="6873658" y="1101036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Elipse 116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Retângulo 120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upo 121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26" name="Retângulo 12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Conector de seta reta 12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87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tângulo 123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3035197" y="1101036"/>
              <a:ext cx="1439790" cy="816705"/>
              <a:chOff x="3035197" y="668988"/>
              <a:chExt cx="1439790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CaixaDeTexto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CaixaDeTex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Elipse 98"/>
                  <p:cNvSpPr/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Elipse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Conector de seta reta 99"/>
              <p:cNvCxnSpPr/>
              <p:nvPr/>
            </p:nvCxnSpPr>
            <p:spPr>
              <a:xfrm flipV="1">
                <a:off x="3395197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Conector de seta reta 100"/>
              <p:cNvCxnSpPr/>
              <p:nvPr/>
            </p:nvCxnSpPr>
            <p:spPr>
              <a:xfrm>
                <a:off x="4115195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tângulo 101"/>
              <p:cNvSpPr/>
              <p:nvPr/>
            </p:nvSpPr>
            <p:spPr>
              <a:xfrm>
                <a:off x="3035197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upo 102"/>
              <p:cNvGrpSpPr/>
              <p:nvPr/>
            </p:nvGrpSpPr>
            <p:grpSpPr>
              <a:xfrm>
                <a:off x="3134386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CaixaDeTexto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tângulo 104"/>
              <p:cNvSpPr/>
              <p:nvPr/>
            </p:nvSpPr>
            <p:spPr>
              <a:xfrm>
                <a:off x="3035197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754308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3033722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7857" r="-21429" b="-30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de seta reta 94"/>
            <p:cNvCxnSpPr>
              <a:stCxn id="94" idx="0"/>
              <a:endCxn id="96" idx="2"/>
            </p:cNvCxnSpPr>
            <p:nvPr/>
          </p:nvCxnSpPr>
          <p:spPr>
            <a:xfrm flipH="1" flipV="1">
              <a:off x="8626466" y="1917737"/>
              <a:ext cx="5944" cy="297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>
            <a:off x="1708647" y="1540914"/>
            <a:ext cx="7086420" cy="858456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836 h 1361836"/>
              <a:gd name="connsiteX1" fmla="*/ 1382407 w 2645435"/>
              <a:gd name="connsiteY1" fmla="*/ 1458 h 1361836"/>
              <a:gd name="connsiteX2" fmla="*/ 0 w 2645435"/>
              <a:gd name="connsiteY2" fmla="*/ 1099175 h 1361836"/>
              <a:gd name="connsiteX0" fmla="*/ 2640679 w 2640679"/>
              <a:gd name="connsiteY0" fmla="*/ 1361300 h 1368872"/>
              <a:gd name="connsiteX1" fmla="*/ 1377651 w 2640679"/>
              <a:gd name="connsiteY1" fmla="*/ 922 h 1368872"/>
              <a:gd name="connsiteX2" fmla="*/ 0 w 2640679"/>
              <a:gd name="connsiteY2" fmla="*/ 1368872 h 1368872"/>
              <a:gd name="connsiteX0" fmla="*/ 2640679 w 2640679"/>
              <a:gd name="connsiteY0" fmla="*/ 1360378 h 1367950"/>
              <a:gd name="connsiteX1" fmla="*/ 1377651 w 2640679"/>
              <a:gd name="connsiteY1" fmla="*/ 0 h 1367950"/>
              <a:gd name="connsiteX2" fmla="*/ 0 w 2640679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366" h="1295684">
                <a:moveTo>
                  <a:pt x="2635366" y="1295684"/>
                </a:moveTo>
                <a:cubicBezTo>
                  <a:pt x="2381720" y="539012"/>
                  <a:pt x="2165858" y="91128"/>
                  <a:pt x="1397134" y="0"/>
                </a:cubicBezTo>
                <a:cubicBezTo>
                  <a:pt x="620549" y="28048"/>
                  <a:pt x="273312" y="584689"/>
                  <a:pt x="0" y="1281692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4215289" y="1804481"/>
            <a:ext cx="4389159" cy="593261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97485 w 1397485"/>
              <a:gd name="connsiteY0" fmla="*/ 698158 h 760780"/>
              <a:gd name="connsiteX1" fmla="*/ 726073 w 1397485"/>
              <a:gd name="connsiteY1" fmla="*/ 0 h 760780"/>
              <a:gd name="connsiteX2" fmla="*/ 0 w 1397485"/>
              <a:gd name="connsiteY2" fmla="*/ 760780 h 760780"/>
              <a:gd name="connsiteX0" fmla="*/ 1397485 w 1397485"/>
              <a:gd name="connsiteY0" fmla="*/ 763271 h 825893"/>
              <a:gd name="connsiteX1" fmla="*/ 723168 w 1397485"/>
              <a:gd name="connsiteY1" fmla="*/ 0 h 825893"/>
              <a:gd name="connsiteX2" fmla="*/ 0 w 1397485"/>
              <a:gd name="connsiteY2" fmla="*/ 825893 h 825893"/>
              <a:gd name="connsiteX0" fmla="*/ 1401811 w 1401811"/>
              <a:gd name="connsiteY0" fmla="*/ 836013 h 836013"/>
              <a:gd name="connsiteX1" fmla="*/ 723168 w 1401811"/>
              <a:gd name="connsiteY1" fmla="*/ 0 h 836013"/>
              <a:gd name="connsiteX2" fmla="*/ 0 w 1401811"/>
              <a:gd name="connsiteY2" fmla="*/ 825893 h 836013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7356 h 931483"/>
              <a:gd name="connsiteX1" fmla="*/ 697210 w 1378016"/>
              <a:gd name="connsiteY1" fmla="*/ 518 h 931483"/>
              <a:gd name="connsiteX2" fmla="*/ 0 w 1378016"/>
              <a:gd name="connsiteY2" fmla="*/ 931483 h 931483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  <a:gd name="connsiteX0" fmla="*/ 1378016 w 1378016"/>
              <a:gd name="connsiteY0" fmla="*/ 992703 h 1006830"/>
              <a:gd name="connsiteX1" fmla="*/ 651755 w 1378016"/>
              <a:gd name="connsiteY1" fmla="*/ 428 h 1006830"/>
              <a:gd name="connsiteX2" fmla="*/ 0 w 1378016"/>
              <a:gd name="connsiteY2" fmla="*/ 1006830 h 1006830"/>
              <a:gd name="connsiteX0" fmla="*/ 1378016 w 1378016"/>
              <a:gd name="connsiteY0" fmla="*/ 992703 h 1006830"/>
              <a:gd name="connsiteX1" fmla="*/ 651755 w 1378016"/>
              <a:gd name="connsiteY1" fmla="*/ 428 h 1006830"/>
              <a:gd name="connsiteX2" fmla="*/ 0 w 1378016"/>
              <a:gd name="connsiteY2" fmla="*/ 1006830 h 10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16" h="1006830">
                <a:moveTo>
                  <a:pt x="1378016" y="992703"/>
                </a:moveTo>
                <a:cubicBezTo>
                  <a:pt x="1265654" y="250600"/>
                  <a:pt x="821422" y="16735"/>
                  <a:pt x="651755" y="428"/>
                </a:cubicBezTo>
                <a:cubicBezTo>
                  <a:pt x="372767" y="-15192"/>
                  <a:pt x="194190" y="397820"/>
                  <a:pt x="0" y="100683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8693460" y="2716688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 62"/>
          <p:cNvSpPr/>
          <p:nvPr/>
        </p:nvSpPr>
        <p:spPr>
          <a:xfrm>
            <a:off x="3456677" y="2116266"/>
            <a:ext cx="708788" cy="27805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51" h="278051">
                <a:moveTo>
                  <a:pt x="521451" y="275054"/>
                </a:moveTo>
                <a:cubicBezTo>
                  <a:pt x="436726" y="107734"/>
                  <a:pt x="377578" y="4357"/>
                  <a:pt x="252886" y="94"/>
                </a:cubicBezTo>
                <a:cubicBezTo>
                  <a:pt x="136981" y="-4170"/>
                  <a:pt x="75133" y="138440"/>
                  <a:pt x="0" y="27805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Forma livre 63"/>
          <p:cNvSpPr/>
          <p:nvPr/>
        </p:nvSpPr>
        <p:spPr>
          <a:xfrm>
            <a:off x="1846931" y="2035650"/>
            <a:ext cx="1587348" cy="356066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  <a:gd name="connsiteX0" fmla="*/ 598690 w 598690"/>
              <a:gd name="connsiteY0" fmla="*/ 275054 h 278051"/>
              <a:gd name="connsiteX1" fmla="*/ 330125 w 598690"/>
              <a:gd name="connsiteY1" fmla="*/ 94 h 278051"/>
              <a:gd name="connsiteX2" fmla="*/ 0 w 598690"/>
              <a:gd name="connsiteY2" fmla="*/ 278051 h 278051"/>
              <a:gd name="connsiteX0" fmla="*/ 598690 w 598690"/>
              <a:gd name="connsiteY0" fmla="*/ 351221 h 354218"/>
              <a:gd name="connsiteX1" fmla="*/ 331921 w 598690"/>
              <a:gd name="connsiteY1" fmla="*/ 61 h 354218"/>
              <a:gd name="connsiteX2" fmla="*/ 0 w 598690"/>
              <a:gd name="connsiteY2" fmla="*/ 354218 h 354218"/>
              <a:gd name="connsiteX0" fmla="*/ 598690 w 598690"/>
              <a:gd name="connsiteY0" fmla="*/ 351267 h 354264"/>
              <a:gd name="connsiteX1" fmla="*/ 331921 w 598690"/>
              <a:gd name="connsiteY1" fmla="*/ 107 h 354264"/>
              <a:gd name="connsiteX2" fmla="*/ 0 w 598690"/>
              <a:gd name="connsiteY2" fmla="*/ 354264 h 354264"/>
              <a:gd name="connsiteX0" fmla="*/ 598690 w 598690"/>
              <a:gd name="connsiteY0" fmla="*/ 351306 h 354303"/>
              <a:gd name="connsiteX1" fmla="*/ 331921 w 598690"/>
              <a:gd name="connsiteY1" fmla="*/ 146 h 354303"/>
              <a:gd name="connsiteX2" fmla="*/ 0 w 598690"/>
              <a:gd name="connsiteY2" fmla="*/ 354303 h 354303"/>
              <a:gd name="connsiteX0" fmla="*/ 598690 w 598690"/>
              <a:gd name="connsiteY0" fmla="*/ 351511 h 354508"/>
              <a:gd name="connsiteX1" fmla="*/ 331921 w 598690"/>
              <a:gd name="connsiteY1" fmla="*/ 351 h 354508"/>
              <a:gd name="connsiteX2" fmla="*/ 0 w 598690"/>
              <a:gd name="connsiteY2" fmla="*/ 354508 h 354508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3069 h 356066"/>
              <a:gd name="connsiteX1" fmla="*/ 331921 w 598690"/>
              <a:gd name="connsiteY1" fmla="*/ 1909 h 356066"/>
              <a:gd name="connsiteX2" fmla="*/ 0 w 598690"/>
              <a:gd name="connsiteY2" fmla="*/ 356066 h 35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690" h="356066">
                <a:moveTo>
                  <a:pt x="598690" y="353069"/>
                </a:moveTo>
                <a:cubicBezTo>
                  <a:pt x="564260" y="190511"/>
                  <a:pt x="505111" y="-22403"/>
                  <a:pt x="331921" y="1909"/>
                </a:cubicBezTo>
                <a:cubicBezTo>
                  <a:pt x="216016" y="-2355"/>
                  <a:pt x="75133" y="216455"/>
                  <a:pt x="0" y="35606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103916" y="1454434"/>
                <a:ext cx="1816459" cy="4630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16" y="1454434"/>
                <a:ext cx="1816459" cy="4630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598067" y="1711000"/>
                <a:ext cx="446469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67" y="1711000"/>
                <a:ext cx="446469" cy="4320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3092940" y="1710999"/>
                <a:ext cx="507383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40" y="1710999"/>
                <a:ext cx="507383" cy="432041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6012160" y="1781071"/>
                <a:ext cx="446469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781071"/>
                <a:ext cx="446469" cy="443198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o 84"/>
          <p:cNvGrpSpPr/>
          <p:nvPr/>
        </p:nvGrpSpPr>
        <p:grpSpPr>
          <a:xfrm>
            <a:off x="163519" y="2079086"/>
            <a:ext cx="8529941" cy="1329842"/>
            <a:chOff x="276525" y="1101036"/>
            <a:chExt cx="8529941" cy="132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ector de seta reta 86"/>
            <p:cNvCxnSpPr/>
            <p:nvPr/>
          </p:nvCxnSpPr>
          <p:spPr>
            <a:xfrm flipV="1">
              <a:off x="636525" y="1737740"/>
              <a:ext cx="2398672" cy="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102" idx="3"/>
            </p:cNvCxnSpPr>
            <p:nvPr/>
          </p:nvCxnSpPr>
          <p:spPr>
            <a:xfrm>
              <a:off x="4474987" y="1737740"/>
              <a:ext cx="2398671" cy="8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upo 90"/>
            <p:cNvGrpSpPr/>
            <p:nvPr/>
          </p:nvGrpSpPr>
          <p:grpSpPr>
            <a:xfrm>
              <a:off x="6873658" y="1101036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Elipse 116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Retângulo 120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upo 121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26" name="Retângulo 12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Conector de seta reta 12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87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tângulo 123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3035197" y="1101036"/>
              <a:ext cx="1439790" cy="816705"/>
              <a:chOff x="3035197" y="668988"/>
              <a:chExt cx="1439790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CaixaDeTexto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CaixaDeTex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Elipse 98"/>
                  <p:cNvSpPr/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Elipse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Conector de seta reta 99"/>
              <p:cNvCxnSpPr/>
              <p:nvPr/>
            </p:nvCxnSpPr>
            <p:spPr>
              <a:xfrm flipV="1">
                <a:off x="3395197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Conector de seta reta 100"/>
              <p:cNvCxnSpPr/>
              <p:nvPr/>
            </p:nvCxnSpPr>
            <p:spPr>
              <a:xfrm>
                <a:off x="4115195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tângulo 101"/>
              <p:cNvSpPr/>
              <p:nvPr/>
            </p:nvSpPr>
            <p:spPr>
              <a:xfrm>
                <a:off x="3035197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upo 102"/>
              <p:cNvGrpSpPr/>
              <p:nvPr/>
            </p:nvGrpSpPr>
            <p:grpSpPr>
              <a:xfrm>
                <a:off x="3134386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CaixaDeTexto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tângulo 104"/>
              <p:cNvSpPr/>
              <p:nvPr/>
            </p:nvSpPr>
            <p:spPr>
              <a:xfrm>
                <a:off x="3035197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754308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3033722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7857" r="-21429" b="-30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de seta reta 94"/>
            <p:cNvCxnSpPr>
              <a:stCxn id="94" idx="0"/>
              <a:endCxn id="96" idx="2"/>
            </p:cNvCxnSpPr>
            <p:nvPr/>
          </p:nvCxnSpPr>
          <p:spPr>
            <a:xfrm flipH="1" flipV="1">
              <a:off x="8626466" y="1917737"/>
              <a:ext cx="5944" cy="297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>
            <a:off x="3186012" y="1419622"/>
            <a:ext cx="5609056" cy="979748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836 h 1361836"/>
              <a:gd name="connsiteX1" fmla="*/ 1382407 w 2645435"/>
              <a:gd name="connsiteY1" fmla="*/ 1458 h 1361836"/>
              <a:gd name="connsiteX2" fmla="*/ 0 w 2645435"/>
              <a:gd name="connsiteY2" fmla="*/ 1099175 h 1361836"/>
              <a:gd name="connsiteX0" fmla="*/ 2640679 w 2640679"/>
              <a:gd name="connsiteY0" fmla="*/ 1361300 h 1368872"/>
              <a:gd name="connsiteX1" fmla="*/ 1377651 w 2640679"/>
              <a:gd name="connsiteY1" fmla="*/ 922 h 1368872"/>
              <a:gd name="connsiteX2" fmla="*/ 0 w 2640679"/>
              <a:gd name="connsiteY2" fmla="*/ 1368872 h 1368872"/>
              <a:gd name="connsiteX0" fmla="*/ 2640679 w 2640679"/>
              <a:gd name="connsiteY0" fmla="*/ 1360378 h 1367950"/>
              <a:gd name="connsiteX1" fmla="*/ 1377651 w 2640679"/>
              <a:gd name="connsiteY1" fmla="*/ 0 h 1367950"/>
              <a:gd name="connsiteX2" fmla="*/ 0 w 2640679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  <a:gd name="connsiteX0" fmla="*/ 2611114 w 2611114"/>
              <a:gd name="connsiteY0" fmla="*/ 1295684 h 1295684"/>
              <a:gd name="connsiteX1" fmla="*/ 1372882 w 2611114"/>
              <a:gd name="connsiteY1" fmla="*/ 0 h 1295684"/>
              <a:gd name="connsiteX2" fmla="*/ 0 w 2611114"/>
              <a:gd name="connsiteY2" fmla="*/ 965415 h 1295684"/>
              <a:gd name="connsiteX0" fmla="*/ 2611114 w 2611114"/>
              <a:gd name="connsiteY0" fmla="*/ 1295684 h 1295684"/>
              <a:gd name="connsiteX1" fmla="*/ 1372882 w 2611114"/>
              <a:gd name="connsiteY1" fmla="*/ 0 h 1295684"/>
              <a:gd name="connsiteX2" fmla="*/ 0 w 2611114"/>
              <a:gd name="connsiteY2" fmla="*/ 965415 h 1295684"/>
              <a:gd name="connsiteX0" fmla="*/ 2600091 w 2600091"/>
              <a:gd name="connsiteY0" fmla="*/ 1295684 h 1295684"/>
              <a:gd name="connsiteX1" fmla="*/ 1361859 w 2600091"/>
              <a:gd name="connsiteY1" fmla="*/ 0 h 1295684"/>
              <a:gd name="connsiteX2" fmla="*/ 0 w 2600091"/>
              <a:gd name="connsiteY2" fmla="*/ 907910 h 1295684"/>
              <a:gd name="connsiteX0" fmla="*/ 2600091 w 2600091"/>
              <a:gd name="connsiteY0" fmla="*/ 1295684 h 1295684"/>
              <a:gd name="connsiteX1" fmla="*/ 1361859 w 2600091"/>
              <a:gd name="connsiteY1" fmla="*/ 0 h 1295684"/>
              <a:gd name="connsiteX2" fmla="*/ 0 w 2600091"/>
              <a:gd name="connsiteY2" fmla="*/ 907910 h 1295684"/>
              <a:gd name="connsiteX0" fmla="*/ 2600091 w 2600091"/>
              <a:gd name="connsiteY0" fmla="*/ 1310060 h 1310060"/>
              <a:gd name="connsiteX1" fmla="*/ 1516186 w 2600091"/>
              <a:gd name="connsiteY1" fmla="*/ 0 h 1310060"/>
              <a:gd name="connsiteX2" fmla="*/ 0 w 2600091"/>
              <a:gd name="connsiteY2" fmla="*/ 922286 h 1310060"/>
              <a:gd name="connsiteX0" fmla="*/ 2600091 w 2600091"/>
              <a:gd name="connsiteY0" fmla="*/ 1310060 h 1310060"/>
              <a:gd name="connsiteX1" fmla="*/ 1516186 w 2600091"/>
              <a:gd name="connsiteY1" fmla="*/ 0 h 1310060"/>
              <a:gd name="connsiteX2" fmla="*/ 0 w 2600091"/>
              <a:gd name="connsiteY2" fmla="*/ 922286 h 1310060"/>
              <a:gd name="connsiteX0" fmla="*/ 2600091 w 2600091"/>
              <a:gd name="connsiteY0" fmla="*/ 1310060 h 1310060"/>
              <a:gd name="connsiteX1" fmla="*/ 1516186 w 2600091"/>
              <a:gd name="connsiteY1" fmla="*/ 0 h 1310060"/>
              <a:gd name="connsiteX2" fmla="*/ 0 w 2600091"/>
              <a:gd name="connsiteY2" fmla="*/ 922286 h 1310060"/>
              <a:gd name="connsiteX0" fmla="*/ 2600091 w 2600091"/>
              <a:gd name="connsiteY0" fmla="*/ 1310060 h 1310060"/>
              <a:gd name="connsiteX1" fmla="*/ 1516186 w 2600091"/>
              <a:gd name="connsiteY1" fmla="*/ 0 h 1310060"/>
              <a:gd name="connsiteX2" fmla="*/ 0 w 2600091"/>
              <a:gd name="connsiteY2" fmla="*/ 922286 h 1310060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596564 w 2596564"/>
              <a:gd name="connsiteY0" fmla="*/ 1302871 h 1302871"/>
              <a:gd name="connsiteX1" fmla="*/ 1298806 w 2596564"/>
              <a:gd name="connsiteY1" fmla="*/ 0 h 1302871"/>
              <a:gd name="connsiteX2" fmla="*/ 0 w 2596564"/>
              <a:gd name="connsiteY2" fmla="*/ 945496 h 13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64" h="1302871">
                <a:moveTo>
                  <a:pt x="2596564" y="1302871"/>
                </a:moveTo>
                <a:cubicBezTo>
                  <a:pt x="2342918" y="546199"/>
                  <a:pt x="1979343" y="62376"/>
                  <a:pt x="1298806" y="0"/>
                </a:cubicBezTo>
                <a:cubicBezTo>
                  <a:pt x="654500" y="13670"/>
                  <a:pt x="96938" y="399442"/>
                  <a:pt x="0" y="945496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4215289" y="1804481"/>
            <a:ext cx="4478171" cy="593261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97485 w 1397485"/>
              <a:gd name="connsiteY0" fmla="*/ 698158 h 760780"/>
              <a:gd name="connsiteX1" fmla="*/ 726073 w 1397485"/>
              <a:gd name="connsiteY1" fmla="*/ 0 h 760780"/>
              <a:gd name="connsiteX2" fmla="*/ 0 w 1397485"/>
              <a:gd name="connsiteY2" fmla="*/ 760780 h 760780"/>
              <a:gd name="connsiteX0" fmla="*/ 1397485 w 1397485"/>
              <a:gd name="connsiteY0" fmla="*/ 763271 h 825893"/>
              <a:gd name="connsiteX1" fmla="*/ 723168 w 1397485"/>
              <a:gd name="connsiteY1" fmla="*/ 0 h 825893"/>
              <a:gd name="connsiteX2" fmla="*/ 0 w 1397485"/>
              <a:gd name="connsiteY2" fmla="*/ 825893 h 825893"/>
              <a:gd name="connsiteX0" fmla="*/ 1401811 w 1401811"/>
              <a:gd name="connsiteY0" fmla="*/ 836013 h 836013"/>
              <a:gd name="connsiteX1" fmla="*/ 723168 w 1401811"/>
              <a:gd name="connsiteY1" fmla="*/ 0 h 836013"/>
              <a:gd name="connsiteX2" fmla="*/ 0 w 1401811"/>
              <a:gd name="connsiteY2" fmla="*/ 825893 h 836013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7356 h 931483"/>
              <a:gd name="connsiteX1" fmla="*/ 697210 w 1378016"/>
              <a:gd name="connsiteY1" fmla="*/ 518 h 931483"/>
              <a:gd name="connsiteX2" fmla="*/ 0 w 1378016"/>
              <a:gd name="connsiteY2" fmla="*/ 931483 h 931483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16" h="1006830">
                <a:moveTo>
                  <a:pt x="1378016" y="992703"/>
                </a:moveTo>
                <a:cubicBezTo>
                  <a:pt x="1265654" y="250600"/>
                  <a:pt x="863519" y="29667"/>
                  <a:pt x="697210" y="428"/>
                </a:cubicBezTo>
                <a:cubicBezTo>
                  <a:pt x="418222" y="-15192"/>
                  <a:pt x="194190" y="397820"/>
                  <a:pt x="0" y="100683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8693460" y="2716688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 62"/>
          <p:cNvSpPr/>
          <p:nvPr/>
        </p:nvSpPr>
        <p:spPr>
          <a:xfrm>
            <a:off x="3456677" y="2116266"/>
            <a:ext cx="708788" cy="27805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51" h="278051">
                <a:moveTo>
                  <a:pt x="521451" y="275054"/>
                </a:moveTo>
                <a:cubicBezTo>
                  <a:pt x="436726" y="107734"/>
                  <a:pt x="377578" y="4357"/>
                  <a:pt x="252886" y="94"/>
                </a:cubicBezTo>
                <a:cubicBezTo>
                  <a:pt x="136981" y="-4170"/>
                  <a:pt x="75133" y="138440"/>
                  <a:pt x="0" y="27805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Forma livre 64"/>
          <p:cNvSpPr/>
          <p:nvPr/>
        </p:nvSpPr>
        <p:spPr>
          <a:xfrm>
            <a:off x="3203848" y="2083432"/>
            <a:ext cx="232899" cy="305837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  <a:gd name="connsiteX0" fmla="*/ 598690 w 598690"/>
              <a:gd name="connsiteY0" fmla="*/ 275054 h 278051"/>
              <a:gd name="connsiteX1" fmla="*/ 330125 w 598690"/>
              <a:gd name="connsiteY1" fmla="*/ 94 h 278051"/>
              <a:gd name="connsiteX2" fmla="*/ 0 w 598690"/>
              <a:gd name="connsiteY2" fmla="*/ 278051 h 278051"/>
              <a:gd name="connsiteX0" fmla="*/ 598690 w 598690"/>
              <a:gd name="connsiteY0" fmla="*/ 351221 h 354218"/>
              <a:gd name="connsiteX1" fmla="*/ 331921 w 598690"/>
              <a:gd name="connsiteY1" fmla="*/ 61 h 354218"/>
              <a:gd name="connsiteX2" fmla="*/ 0 w 598690"/>
              <a:gd name="connsiteY2" fmla="*/ 354218 h 354218"/>
              <a:gd name="connsiteX0" fmla="*/ 598690 w 598690"/>
              <a:gd name="connsiteY0" fmla="*/ 351267 h 354264"/>
              <a:gd name="connsiteX1" fmla="*/ 331921 w 598690"/>
              <a:gd name="connsiteY1" fmla="*/ 107 h 354264"/>
              <a:gd name="connsiteX2" fmla="*/ 0 w 598690"/>
              <a:gd name="connsiteY2" fmla="*/ 354264 h 354264"/>
              <a:gd name="connsiteX0" fmla="*/ 598690 w 598690"/>
              <a:gd name="connsiteY0" fmla="*/ 351306 h 354303"/>
              <a:gd name="connsiteX1" fmla="*/ 331921 w 598690"/>
              <a:gd name="connsiteY1" fmla="*/ 146 h 354303"/>
              <a:gd name="connsiteX2" fmla="*/ 0 w 598690"/>
              <a:gd name="connsiteY2" fmla="*/ 354303 h 354303"/>
              <a:gd name="connsiteX0" fmla="*/ 598690 w 598690"/>
              <a:gd name="connsiteY0" fmla="*/ 351511 h 354508"/>
              <a:gd name="connsiteX1" fmla="*/ 331921 w 598690"/>
              <a:gd name="connsiteY1" fmla="*/ 351 h 354508"/>
              <a:gd name="connsiteX2" fmla="*/ 0 w 598690"/>
              <a:gd name="connsiteY2" fmla="*/ 354508 h 354508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3069 h 356066"/>
              <a:gd name="connsiteX1" fmla="*/ 331921 w 598690"/>
              <a:gd name="connsiteY1" fmla="*/ 1909 h 356066"/>
              <a:gd name="connsiteX2" fmla="*/ 0 w 598690"/>
              <a:gd name="connsiteY2" fmla="*/ 356066 h 356066"/>
              <a:gd name="connsiteX0" fmla="*/ 598690 w 598690"/>
              <a:gd name="connsiteY0" fmla="*/ 353069 h 353069"/>
              <a:gd name="connsiteX1" fmla="*/ 331921 w 598690"/>
              <a:gd name="connsiteY1" fmla="*/ 1909 h 353069"/>
              <a:gd name="connsiteX2" fmla="*/ 0 w 598690"/>
              <a:gd name="connsiteY2" fmla="*/ 169337 h 353069"/>
              <a:gd name="connsiteX0" fmla="*/ 598690 w 598690"/>
              <a:gd name="connsiteY0" fmla="*/ 376237 h 376237"/>
              <a:gd name="connsiteX1" fmla="*/ 315598 w 598690"/>
              <a:gd name="connsiteY1" fmla="*/ 1736 h 376237"/>
              <a:gd name="connsiteX2" fmla="*/ 0 w 598690"/>
              <a:gd name="connsiteY2" fmla="*/ 192505 h 376237"/>
              <a:gd name="connsiteX0" fmla="*/ 598690 w 598690"/>
              <a:gd name="connsiteY0" fmla="*/ 374729 h 374729"/>
              <a:gd name="connsiteX1" fmla="*/ 315598 w 598690"/>
              <a:gd name="connsiteY1" fmla="*/ 228 h 374729"/>
              <a:gd name="connsiteX2" fmla="*/ 0 w 598690"/>
              <a:gd name="connsiteY2" fmla="*/ 190997 h 37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690" h="374729">
                <a:moveTo>
                  <a:pt x="598690" y="374729"/>
                </a:moveTo>
                <a:cubicBezTo>
                  <a:pt x="564260" y="212171"/>
                  <a:pt x="519395" y="-3662"/>
                  <a:pt x="315598" y="228"/>
                </a:cubicBezTo>
                <a:cubicBezTo>
                  <a:pt x="199693" y="-4036"/>
                  <a:pt x="75133" y="51386"/>
                  <a:pt x="0" y="19099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3867256" y="1768380"/>
                <a:ext cx="446469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56" y="1768380"/>
                <a:ext cx="446469" cy="432041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274237" y="1307356"/>
                <a:ext cx="1716175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37" y="1307356"/>
                <a:ext cx="1716175" cy="461024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335537" y="1823415"/>
                <a:ext cx="454483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37" y="1823415"/>
                <a:ext cx="454483" cy="43204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6084168" y="1794440"/>
                <a:ext cx="446469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794440"/>
                <a:ext cx="446469" cy="443198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</a:t>
            </a:r>
            <a:r>
              <a:rPr lang="en-US" dirty="0" smtClean="0"/>
              <a:t>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8416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16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1283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83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1348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48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1430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0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9422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2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8354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54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tângulo 121"/>
              <p:cNvSpPr/>
              <p:nvPr/>
            </p:nvSpPr>
            <p:spPr>
              <a:xfrm>
                <a:off x="164639" y="275338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tângulo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9" y="2753388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ector de seta reta 122"/>
          <p:cNvCxnSpPr>
            <a:stCxn id="122" idx="3"/>
            <a:endCxn id="142" idx="1"/>
          </p:cNvCxnSpPr>
          <p:nvPr/>
        </p:nvCxnSpPr>
        <p:spPr>
          <a:xfrm flipV="1">
            <a:off x="524639" y="2501338"/>
            <a:ext cx="2399409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>
            <a:off x="524639" y="2933388"/>
            <a:ext cx="2397197" cy="4320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>
            <a:off x="4362363" y="2501338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/>
          <p:nvPr/>
        </p:nvCxnSpPr>
        <p:spPr>
          <a:xfrm flipV="1">
            <a:off x="4361626" y="3060666"/>
            <a:ext cx="2452867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571914" y="2485233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14" y="2485233"/>
                <a:ext cx="302647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1571914" y="2903300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14" y="2903300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000" r="-2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5436736" y="241322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36" y="2413225"/>
                <a:ext cx="302647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5438531" y="2975308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31" y="2975308"/>
                <a:ext cx="299056" cy="202428"/>
              </a:xfrm>
              <a:prstGeom prst="rect">
                <a:avLst/>
              </a:prstGeom>
              <a:blipFill rotWithShape="1">
                <a:blip r:embed="rId12"/>
                <a:stretch>
                  <a:fillRect l="-6122" r="-612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3228227" y="219063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227" y="2190637"/>
                <a:ext cx="415819" cy="3114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3948019" y="2186624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19" y="2186624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Elipse 138"/>
              <p:cNvSpPr/>
              <p:nvPr/>
            </p:nvSpPr>
            <p:spPr>
              <a:xfrm>
                <a:off x="2924048" y="232133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Elips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48" y="2321339"/>
                <a:ext cx="360000" cy="3600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Conector de seta reta 139"/>
          <p:cNvCxnSpPr/>
          <p:nvPr/>
        </p:nvCxnSpPr>
        <p:spPr>
          <a:xfrm flipV="1">
            <a:off x="3284048" y="2501337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Conector de seta reta 140"/>
          <p:cNvCxnSpPr/>
          <p:nvPr/>
        </p:nvCxnSpPr>
        <p:spPr>
          <a:xfrm>
            <a:off x="4004046" y="2501337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2" name="Retângulo 141"/>
          <p:cNvSpPr/>
          <p:nvPr/>
        </p:nvSpPr>
        <p:spPr>
          <a:xfrm>
            <a:off x="2924048" y="23213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43" name="Grupo 142"/>
          <p:cNvGrpSpPr/>
          <p:nvPr/>
        </p:nvGrpSpPr>
        <p:grpSpPr>
          <a:xfrm>
            <a:off x="3023237" y="1864634"/>
            <a:ext cx="180000" cy="451679"/>
            <a:chOff x="1858395" y="1077997"/>
            <a:chExt cx="180000" cy="451679"/>
          </a:xfrm>
          <a:noFill/>
        </p:grpSpPr>
        <p:sp>
          <p:nvSpPr>
            <p:cNvPr id="216" name="Retângulo 21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7" name="Conector de seta reta 21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ixaDeTexto 143"/>
              <p:cNvSpPr txBox="1"/>
              <p:nvPr/>
            </p:nvSpPr>
            <p:spPr>
              <a:xfrm>
                <a:off x="3130104" y="2038240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aixaDeTex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04" y="2038240"/>
                <a:ext cx="194027" cy="189539"/>
              </a:xfrm>
              <a:prstGeom prst="rect">
                <a:avLst/>
              </a:prstGeom>
              <a:blipFill rotWithShape="1">
                <a:blip r:embed="rId16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tângulo 144"/>
          <p:cNvSpPr/>
          <p:nvPr/>
        </p:nvSpPr>
        <p:spPr>
          <a:xfrm>
            <a:off x="2924048" y="1866313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6" name="Retângulo 145"/>
          <p:cNvSpPr/>
          <p:nvPr/>
        </p:nvSpPr>
        <p:spPr>
          <a:xfrm>
            <a:off x="3643159" y="2321339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aixaDeTexto 146"/>
              <p:cNvSpPr txBox="1"/>
              <p:nvPr/>
            </p:nvSpPr>
            <p:spPr>
              <a:xfrm>
                <a:off x="3226752" y="305492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CaixaDeTexto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52" y="3054923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ixaDeTexto 147"/>
              <p:cNvSpPr txBox="1"/>
              <p:nvPr/>
            </p:nvSpPr>
            <p:spPr>
              <a:xfrm>
                <a:off x="3946544" y="3054923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CaixaDeTexto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44" y="3054923"/>
                <a:ext cx="417294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Elipse 168"/>
              <p:cNvSpPr/>
              <p:nvPr/>
            </p:nvSpPr>
            <p:spPr>
              <a:xfrm>
                <a:off x="2922573" y="318543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Elips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73" y="3185434"/>
                <a:ext cx="360000" cy="3600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ector de seta reta 169"/>
          <p:cNvCxnSpPr/>
          <p:nvPr/>
        </p:nvCxnSpPr>
        <p:spPr>
          <a:xfrm flipV="1">
            <a:off x="3282573" y="3365432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Conector de seta reta 170"/>
          <p:cNvCxnSpPr/>
          <p:nvPr/>
        </p:nvCxnSpPr>
        <p:spPr>
          <a:xfrm>
            <a:off x="4002571" y="3365432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Retângulo 171"/>
          <p:cNvSpPr/>
          <p:nvPr/>
        </p:nvSpPr>
        <p:spPr>
          <a:xfrm>
            <a:off x="2922573" y="3185437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73" name="Grupo 172"/>
          <p:cNvGrpSpPr/>
          <p:nvPr/>
        </p:nvGrpSpPr>
        <p:grpSpPr>
          <a:xfrm>
            <a:off x="3021762" y="2728729"/>
            <a:ext cx="180000" cy="451679"/>
            <a:chOff x="1858395" y="1077997"/>
            <a:chExt cx="180000" cy="451679"/>
          </a:xfrm>
          <a:noFill/>
        </p:grpSpPr>
        <p:sp>
          <p:nvSpPr>
            <p:cNvPr id="214" name="Retângulo 21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5" name="Conector de seta reta 21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aixaDeTexto 173"/>
              <p:cNvSpPr txBox="1"/>
              <p:nvPr/>
            </p:nvSpPr>
            <p:spPr>
              <a:xfrm>
                <a:off x="3128629" y="2902335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aixaDeTexto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29" y="2902335"/>
                <a:ext cx="194027" cy="188000"/>
              </a:xfrm>
              <a:prstGeom prst="rect">
                <a:avLst/>
              </a:prstGeom>
              <a:blipFill rotWithShape="1">
                <a:blip r:embed="rId20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Retângulo 174"/>
          <p:cNvSpPr/>
          <p:nvPr/>
        </p:nvSpPr>
        <p:spPr>
          <a:xfrm>
            <a:off x="2922573" y="2730408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3641684" y="31854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aixaDeTexto 177"/>
              <p:cNvSpPr txBox="1"/>
              <p:nvPr/>
            </p:nvSpPr>
            <p:spPr>
              <a:xfrm>
                <a:off x="7065951" y="262278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CaixaDeTexto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51" y="2622788"/>
                <a:ext cx="415819" cy="31149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7785743" y="26218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43" y="2621889"/>
                <a:ext cx="415819" cy="311496"/>
              </a:xfrm>
              <a:prstGeom prst="rect">
                <a:avLst/>
              </a:prstGeom>
              <a:blipFill rotWithShape="1">
                <a:blip r:embed="rId2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Elipse 184"/>
              <p:cNvSpPr/>
              <p:nvPr/>
            </p:nvSpPr>
            <p:spPr>
              <a:xfrm>
                <a:off x="6761772" y="27533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Elips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72" y="2753385"/>
                <a:ext cx="360000" cy="3600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Conector de seta reta 189"/>
          <p:cNvCxnSpPr/>
          <p:nvPr/>
        </p:nvCxnSpPr>
        <p:spPr>
          <a:xfrm flipV="1">
            <a:off x="7121772" y="293338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Conector de seta reta 190"/>
          <p:cNvCxnSpPr/>
          <p:nvPr/>
        </p:nvCxnSpPr>
        <p:spPr>
          <a:xfrm>
            <a:off x="7841770" y="2933385"/>
            <a:ext cx="4928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Retângulo 203"/>
          <p:cNvSpPr/>
          <p:nvPr/>
        </p:nvSpPr>
        <p:spPr>
          <a:xfrm>
            <a:off x="6761772" y="2753385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" name="Grupo 204"/>
          <p:cNvGrpSpPr/>
          <p:nvPr/>
        </p:nvGrpSpPr>
        <p:grpSpPr>
          <a:xfrm>
            <a:off x="6860961" y="2296682"/>
            <a:ext cx="180000" cy="451679"/>
            <a:chOff x="1858395" y="1077997"/>
            <a:chExt cx="180000" cy="451679"/>
          </a:xfrm>
          <a:noFill/>
        </p:grpSpPr>
        <p:sp>
          <p:nvSpPr>
            <p:cNvPr id="212" name="Retângulo 21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Conector de seta reta 21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6965493" y="2470288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93" y="2470288"/>
                <a:ext cx="190757" cy="188000"/>
              </a:xfrm>
              <a:prstGeom prst="rect">
                <a:avLst/>
              </a:prstGeom>
              <a:blipFill rotWithShape="1">
                <a:blip r:embed="rId24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Retângulo 206"/>
          <p:cNvSpPr/>
          <p:nvPr/>
        </p:nvSpPr>
        <p:spPr>
          <a:xfrm>
            <a:off x="6761772" y="229836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8" name="Retângulo 207"/>
          <p:cNvSpPr/>
          <p:nvPr/>
        </p:nvSpPr>
        <p:spPr>
          <a:xfrm>
            <a:off x="7481770" y="275338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aixaDeTexto 208"/>
              <p:cNvSpPr txBox="1"/>
              <p:nvPr/>
            </p:nvSpPr>
            <p:spPr>
              <a:xfrm>
                <a:off x="8342867" y="3407936"/>
                <a:ext cx="3434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9" name="CaixaDeTexto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67" y="3407936"/>
                <a:ext cx="343427" cy="215444"/>
              </a:xfrm>
              <a:prstGeom prst="rect">
                <a:avLst/>
              </a:prstGeom>
              <a:blipFill rotWithShape="1">
                <a:blip r:embed="rId25"/>
                <a:stretch>
                  <a:fillRect l="-19643" r="-19643" b="-3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ector de seta reta 209"/>
          <p:cNvCxnSpPr>
            <a:stCxn id="209" idx="0"/>
            <a:endCxn id="211" idx="2"/>
          </p:cNvCxnSpPr>
          <p:nvPr/>
        </p:nvCxnSpPr>
        <p:spPr>
          <a:xfrm flipH="1" flipV="1">
            <a:off x="8514580" y="3113388"/>
            <a:ext cx="1" cy="294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tângulo de cantos arredondados 210"/>
              <p:cNvSpPr/>
              <p:nvPr/>
            </p:nvSpPr>
            <p:spPr>
              <a:xfrm>
                <a:off x="8334580" y="2748362"/>
                <a:ext cx="360000" cy="3650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tângulo de cantos arredondados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580" y="2748362"/>
                <a:ext cx="360000" cy="365026"/>
              </a:xfrm>
              <a:prstGeom prst="round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Grupo 259"/>
          <p:cNvGrpSpPr/>
          <p:nvPr/>
        </p:nvGrpSpPr>
        <p:grpSpPr>
          <a:xfrm>
            <a:off x="7551529" y="2443317"/>
            <a:ext cx="216000" cy="216000"/>
            <a:chOff x="7666624" y="1679719"/>
            <a:chExt cx="216000" cy="216000"/>
          </a:xfrm>
        </p:grpSpPr>
        <p:sp>
          <p:nvSpPr>
            <p:cNvPr id="261" name="Retângulo 260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2" name="Forma livre 261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3" name="Retângulo 262"/>
          <p:cNvSpPr/>
          <p:nvPr/>
        </p:nvSpPr>
        <p:spPr>
          <a:xfrm>
            <a:off x="8403371" y="2456288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-</a:t>
            </a:r>
            <a:r>
              <a:rPr lang="pt-BR" sz="1400" b="1" baseline="30000" dirty="0" smtClean="0">
                <a:solidFill>
                  <a:schemeClr val="tx1"/>
                </a:solidFill>
              </a:rPr>
              <a:t>2</a:t>
            </a:r>
            <a:endParaRPr lang="pt-BR" b="1" baseline="30000" dirty="0">
              <a:solidFill>
                <a:schemeClr val="tx1"/>
              </a:solidFill>
            </a:endParaRPr>
          </a:p>
        </p:txBody>
      </p:sp>
      <p:cxnSp>
        <p:nvCxnSpPr>
          <p:cNvPr id="72" name="Conector de seta reta 71"/>
          <p:cNvCxnSpPr/>
          <p:nvPr/>
        </p:nvCxnSpPr>
        <p:spPr>
          <a:xfrm flipV="1">
            <a:off x="8694580" y="293377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694580" y="2621889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580" y="2621889"/>
                <a:ext cx="336566" cy="3114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upo 73"/>
          <p:cNvGrpSpPr/>
          <p:nvPr/>
        </p:nvGrpSpPr>
        <p:grpSpPr>
          <a:xfrm>
            <a:off x="3713302" y="1995710"/>
            <a:ext cx="216000" cy="216000"/>
            <a:chOff x="7666624" y="1679719"/>
            <a:chExt cx="216000" cy="216000"/>
          </a:xfrm>
        </p:grpSpPr>
        <p:sp>
          <p:nvSpPr>
            <p:cNvPr id="75" name="Retângulo 74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Forma livre 75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76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8416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16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1283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83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1348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48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1430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0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9422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2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8354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54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o 119"/>
          <p:cNvGrpSpPr/>
          <p:nvPr/>
        </p:nvGrpSpPr>
        <p:grpSpPr>
          <a:xfrm>
            <a:off x="164639" y="1864634"/>
            <a:ext cx="8529941" cy="1758746"/>
            <a:chOff x="276525" y="668988"/>
            <a:chExt cx="8529941" cy="1758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tângulo 121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Conector de seta reta 122"/>
            <p:cNvCxnSpPr>
              <a:stCxn id="122" idx="3"/>
              <a:endCxn id="142" idx="1"/>
            </p:cNvCxnSpPr>
            <p:nvPr/>
          </p:nvCxnSpPr>
          <p:spPr>
            <a:xfrm flipV="1">
              <a:off x="636525" y="1305692"/>
              <a:ext cx="2399409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de seta reta 123"/>
            <p:cNvCxnSpPr/>
            <p:nvPr/>
          </p:nvCxnSpPr>
          <p:spPr>
            <a:xfrm>
              <a:off x="636525" y="1737742"/>
              <a:ext cx="2397197" cy="43204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/>
            <p:nvPr/>
          </p:nvCxnSpPr>
          <p:spPr>
            <a:xfrm>
              <a:off x="4474249" y="1305692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/>
            <p:nvPr/>
          </p:nvCxnSpPr>
          <p:spPr>
            <a:xfrm flipV="1">
              <a:off x="4473512" y="1865020"/>
              <a:ext cx="2452867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1683800" y="1289587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800" y="1289587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1683800" y="1707654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800" y="1707654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5548622" y="1217579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22" y="1217579"/>
                  <a:ext cx="302647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5550417" y="1779662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417" y="1779662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3340113" y="99499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113" y="994991"/>
                  <a:ext cx="415819" cy="31149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059905" y="990978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905" y="990978"/>
                  <a:ext cx="415819" cy="31149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Elipse 138"/>
                <p:cNvSpPr/>
                <p:nvPr/>
              </p:nvSpPr>
              <p:spPr>
                <a:xfrm>
                  <a:off x="3035934" y="112569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934" y="1125693"/>
                  <a:ext cx="360000" cy="3600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Conector de seta reta 139"/>
            <p:cNvCxnSpPr/>
            <p:nvPr/>
          </p:nvCxnSpPr>
          <p:spPr>
            <a:xfrm flipV="1">
              <a:off x="3395934" y="130569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Conector de seta reta 140"/>
            <p:cNvCxnSpPr/>
            <p:nvPr/>
          </p:nvCxnSpPr>
          <p:spPr>
            <a:xfrm>
              <a:off x="4115932" y="1305691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2" name="Retângulo 141"/>
            <p:cNvSpPr/>
            <p:nvPr/>
          </p:nvSpPr>
          <p:spPr>
            <a:xfrm>
              <a:off x="3035934" y="1125693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135123" y="66898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16" name="Retângulo 21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Conector de seta reta 21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3241990" y="842594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990" y="842594"/>
                  <a:ext cx="194027" cy="18953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tângulo 144"/>
            <p:cNvSpPr/>
            <p:nvPr/>
          </p:nvSpPr>
          <p:spPr>
            <a:xfrm>
              <a:off x="3035934" y="67066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3755045" y="112569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ixaDeTexto 146"/>
                <p:cNvSpPr txBox="1"/>
                <p:nvPr/>
              </p:nvSpPr>
              <p:spPr>
                <a:xfrm>
                  <a:off x="3338638" y="185927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638" y="1859277"/>
                  <a:ext cx="415819" cy="31149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aixaDeTexto 147"/>
                <p:cNvSpPr txBox="1"/>
                <p:nvPr/>
              </p:nvSpPr>
              <p:spPr>
                <a:xfrm>
                  <a:off x="4058430" y="1859277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430" y="1859277"/>
                  <a:ext cx="417294" cy="31149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Elipse 168"/>
                <p:cNvSpPr/>
                <p:nvPr/>
              </p:nvSpPr>
              <p:spPr>
                <a:xfrm>
                  <a:off x="3034459" y="198978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459" y="1989788"/>
                  <a:ext cx="360000" cy="3600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Conector de seta reta 169"/>
            <p:cNvCxnSpPr/>
            <p:nvPr/>
          </p:nvCxnSpPr>
          <p:spPr>
            <a:xfrm flipV="1">
              <a:off x="3394459" y="216978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Conector de seta reta 170"/>
            <p:cNvCxnSpPr/>
            <p:nvPr/>
          </p:nvCxnSpPr>
          <p:spPr>
            <a:xfrm>
              <a:off x="4114457" y="2169786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Retângulo 171"/>
            <p:cNvSpPr/>
            <p:nvPr/>
          </p:nvSpPr>
          <p:spPr>
            <a:xfrm>
              <a:off x="3034459" y="1989791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3" name="Grupo 172"/>
            <p:cNvGrpSpPr/>
            <p:nvPr/>
          </p:nvGrpSpPr>
          <p:grpSpPr>
            <a:xfrm>
              <a:off x="3133648" y="153308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14" name="Retângulo 21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5" name="Conector de seta reta 21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CaixaDeTexto 173"/>
                <p:cNvSpPr txBox="1"/>
                <p:nvPr/>
              </p:nvSpPr>
              <p:spPr>
                <a:xfrm>
                  <a:off x="3240515" y="1706689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CaixaDeTexto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515" y="1706689"/>
                  <a:ext cx="194027" cy="18800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tângulo 174"/>
            <p:cNvSpPr/>
            <p:nvPr/>
          </p:nvSpPr>
          <p:spPr>
            <a:xfrm>
              <a:off x="3034459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3753570" y="198978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CaixaDeTexto 177"/>
                <p:cNvSpPr txBox="1"/>
                <p:nvPr/>
              </p:nvSpPr>
              <p:spPr>
                <a:xfrm>
                  <a:off x="7177837" y="1427142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CaixaDeTexto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837" y="1427142"/>
                  <a:ext cx="415819" cy="31149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7897629" y="142624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CaixaDeTexto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629" y="1426243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Elipse 184"/>
                <p:cNvSpPr/>
                <p:nvPr/>
              </p:nvSpPr>
              <p:spPr>
                <a:xfrm>
                  <a:off x="6873658" y="155773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Elips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658" y="1557739"/>
                  <a:ext cx="360000" cy="3600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Conector de seta reta 189"/>
            <p:cNvCxnSpPr/>
            <p:nvPr/>
          </p:nvCxnSpPr>
          <p:spPr>
            <a:xfrm flipV="1">
              <a:off x="7233658" y="173773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1" name="Conector de seta reta 190"/>
            <p:cNvCxnSpPr/>
            <p:nvPr/>
          </p:nvCxnSpPr>
          <p:spPr>
            <a:xfrm>
              <a:off x="7953656" y="1737739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4" name="Retângulo 203"/>
            <p:cNvSpPr/>
            <p:nvPr/>
          </p:nvSpPr>
          <p:spPr>
            <a:xfrm>
              <a:off x="6873658" y="155773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" name="Grupo 204"/>
            <p:cNvGrpSpPr/>
            <p:nvPr/>
          </p:nvGrpSpPr>
          <p:grpSpPr>
            <a:xfrm>
              <a:off x="6972847" y="110103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12" name="Retângulo 211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Conector de seta reta 212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CaixaDeTexto 205"/>
                <p:cNvSpPr txBox="1"/>
                <p:nvPr/>
              </p:nvSpPr>
              <p:spPr>
                <a:xfrm>
                  <a:off x="7077379" y="1274642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CaixaDeTexto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379" y="1274642"/>
                  <a:ext cx="190757" cy="18800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Retângulo 206"/>
            <p:cNvSpPr/>
            <p:nvPr/>
          </p:nvSpPr>
          <p:spPr>
            <a:xfrm>
              <a:off x="6873658" y="110271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8" name="Retângulo 207"/>
            <p:cNvSpPr/>
            <p:nvPr/>
          </p:nvSpPr>
          <p:spPr>
            <a:xfrm>
              <a:off x="7593656" y="155774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ixaDeTexto 208"/>
                <p:cNvSpPr txBox="1"/>
                <p:nvPr/>
              </p:nvSpPr>
              <p:spPr>
                <a:xfrm>
                  <a:off x="8454753" y="2212290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753" y="2212290"/>
                  <a:ext cx="34342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9643" t="-2857" r="-19643" b="-3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ector de seta reta 209"/>
            <p:cNvCxnSpPr>
              <a:stCxn id="209" idx="0"/>
              <a:endCxn id="211" idx="2"/>
            </p:cNvCxnSpPr>
            <p:nvPr/>
          </p:nvCxnSpPr>
          <p:spPr>
            <a:xfrm flipH="1" flipV="1">
              <a:off x="8626466" y="1917742"/>
              <a:ext cx="1" cy="2945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tângulo de cantos arredondados 210"/>
                <p:cNvSpPr/>
                <p:nvPr/>
              </p:nvSpPr>
              <p:spPr>
                <a:xfrm>
                  <a:off x="8446466" y="1552716"/>
                  <a:ext cx="360000" cy="36502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2716"/>
                  <a:ext cx="360000" cy="365026"/>
                </a:xfrm>
                <a:prstGeom prst="round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Conector de seta reta 71"/>
          <p:cNvCxnSpPr/>
          <p:nvPr/>
        </p:nvCxnSpPr>
        <p:spPr>
          <a:xfrm flipV="1">
            <a:off x="8694580" y="293377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694580" y="2621889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580" y="2621889"/>
                <a:ext cx="336566" cy="3114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158731" y="2321630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2321630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tângulo 111"/>
              <p:cNvSpPr/>
              <p:nvPr/>
            </p:nvSpPr>
            <p:spPr>
              <a:xfrm>
                <a:off x="158731" y="318572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tângu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3185726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ector de seta reta 112"/>
          <p:cNvCxnSpPr>
            <a:stCxn id="111" idx="3"/>
            <a:endCxn id="154" idx="1"/>
          </p:cNvCxnSpPr>
          <p:nvPr/>
        </p:nvCxnSpPr>
        <p:spPr>
          <a:xfrm flipV="1">
            <a:off x="518731" y="2069580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11" idx="3"/>
            <a:endCxn id="161" idx="1"/>
          </p:cNvCxnSpPr>
          <p:nvPr/>
        </p:nvCxnSpPr>
        <p:spPr>
          <a:xfrm>
            <a:off x="518731" y="2501630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>
            <a:stCxn id="111" idx="3"/>
            <a:endCxn id="171" idx="1"/>
          </p:cNvCxnSpPr>
          <p:nvPr/>
        </p:nvCxnSpPr>
        <p:spPr>
          <a:xfrm>
            <a:off x="518731" y="2501630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112" idx="3"/>
            <a:endCxn id="151" idx="3"/>
          </p:cNvCxnSpPr>
          <p:nvPr/>
        </p:nvCxnSpPr>
        <p:spPr>
          <a:xfrm flipV="1">
            <a:off x="518731" y="2196860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>
            <a:stCxn id="112" idx="3"/>
            <a:endCxn id="161" idx="3"/>
          </p:cNvCxnSpPr>
          <p:nvPr/>
        </p:nvCxnSpPr>
        <p:spPr>
          <a:xfrm flipV="1">
            <a:off x="518731" y="3060955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>
            <a:stCxn id="112" idx="3"/>
            <a:endCxn id="171" idx="2"/>
          </p:cNvCxnSpPr>
          <p:nvPr/>
        </p:nvCxnSpPr>
        <p:spPr>
          <a:xfrm>
            <a:off x="518731" y="3365726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54" idx="3"/>
            <a:endCxn id="194" idx="1"/>
          </p:cNvCxnSpPr>
          <p:nvPr/>
        </p:nvCxnSpPr>
        <p:spPr>
          <a:xfrm>
            <a:off x="4357193" y="2069580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154" idx="3"/>
            <a:endCxn id="140" idx="1"/>
          </p:cNvCxnSpPr>
          <p:nvPr/>
        </p:nvCxnSpPr>
        <p:spPr>
          <a:xfrm>
            <a:off x="4357193" y="2069580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stCxn id="164" idx="3"/>
            <a:endCxn id="194" idx="2"/>
          </p:cNvCxnSpPr>
          <p:nvPr/>
        </p:nvCxnSpPr>
        <p:spPr>
          <a:xfrm flipV="1">
            <a:off x="4355718" y="2501629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164" idx="3"/>
            <a:endCxn id="140" idx="2"/>
          </p:cNvCxnSpPr>
          <p:nvPr/>
        </p:nvCxnSpPr>
        <p:spPr>
          <a:xfrm>
            <a:off x="4355718" y="2933678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74" idx="3"/>
            <a:endCxn id="194" idx="3"/>
          </p:cNvCxnSpPr>
          <p:nvPr/>
        </p:nvCxnSpPr>
        <p:spPr>
          <a:xfrm flipV="1">
            <a:off x="4357193" y="2628908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stCxn id="174" idx="3"/>
            <a:endCxn id="140" idx="3"/>
          </p:cNvCxnSpPr>
          <p:nvPr/>
        </p:nvCxnSpPr>
        <p:spPr>
          <a:xfrm flipV="1">
            <a:off x="4357193" y="3493004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/>
              <p:cNvSpPr txBox="1"/>
              <p:nvPr/>
            </p:nvSpPr>
            <p:spPr>
              <a:xfrm>
                <a:off x="590779" y="222872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aixaDeTexto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9" y="2228725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589176" y="2677759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6" y="2677759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594370" y="2981671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2981671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594370" y="3444704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3444704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aixaDeTexto 130"/>
              <p:cNvSpPr txBox="1"/>
              <p:nvPr/>
            </p:nvSpPr>
            <p:spPr>
              <a:xfrm>
                <a:off x="1258103" y="3033879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3" y="3033879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ixaDeTexto 131"/>
              <p:cNvSpPr txBox="1"/>
              <p:nvPr/>
            </p:nvSpPr>
            <p:spPr>
              <a:xfrm>
                <a:off x="1256308" y="239853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aixaDeTexto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8" y="2398535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ixaDeTexto 132"/>
              <p:cNvSpPr txBox="1"/>
              <p:nvPr/>
            </p:nvSpPr>
            <p:spPr>
              <a:xfrm>
                <a:off x="4910110" y="1934438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10" y="1934438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4401449" y="3801862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3801862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/>
              <p:cNvSpPr txBox="1"/>
              <p:nvPr/>
            </p:nvSpPr>
            <p:spPr>
              <a:xfrm>
                <a:off x="4399654" y="2226530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aixaDeTexto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54" y="2226530"/>
                <a:ext cx="302647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909213" y="3198473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13" y="3198473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ixaDeTexto 136"/>
              <p:cNvSpPr txBox="1"/>
              <p:nvPr/>
            </p:nvSpPr>
            <p:spPr>
              <a:xfrm>
                <a:off x="4911906" y="2577651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aixaDeTex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06" y="2577651"/>
                <a:ext cx="299056" cy="202428"/>
              </a:xfrm>
              <a:prstGeom prst="rect">
                <a:avLst/>
              </a:prstGeom>
              <a:blipFill rotWithShape="1">
                <a:blip r:embed="rId2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4401449" y="3031484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3031484"/>
                <a:ext cx="299056" cy="202043"/>
              </a:xfrm>
              <a:prstGeom prst="rect">
                <a:avLst/>
              </a:prstGeom>
              <a:blipFill rotWithShape="1">
                <a:blip r:embed="rId21"/>
                <a:stretch>
                  <a:fillRect l="-6122" r="-612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upo 138"/>
          <p:cNvGrpSpPr/>
          <p:nvPr/>
        </p:nvGrpSpPr>
        <p:grpSpPr>
          <a:xfrm>
            <a:off x="6755864" y="1864924"/>
            <a:ext cx="1572808" cy="816705"/>
            <a:chOff x="6011366" y="1284703"/>
            <a:chExt cx="1572808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CaixaDeTexto 19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ixaDeTexto 192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Elipse 193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ector de seta reta 194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6" name="Conector de seta reta 195"/>
            <p:cNvCxnSpPr/>
            <p:nvPr/>
          </p:nvCxnSpPr>
          <p:spPr>
            <a:xfrm>
              <a:off x="7091364" y="1921406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7" name="Retângulo 196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02" name="Retângulo 201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" name="Conector de seta reta 202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aixaDeTexto 198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CaixaDeTexto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Retângulo 199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1" name="Retângulo 200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Elipse 139"/>
              <p:cNvSpPr/>
              <p:nvPr/>
            </p:nvSpPr>
            <p:spPr>
              <a:xfrm>
                <a:off x="6755864" y="318572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Elips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64" y="3185725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ector de seta reta 140"/>
          <p:cNvCxnSpPr/>
          <p:nvPr/>
        </p:nvCxnSpPr>
        <p:spPr>
          <a:xfrm flipV="1">
            <a:off x="7115864" y="336572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ixaDeTexto 141"/>
              <p:cNvSpPr txBox="1"/>
              <p:nvPr/>
            </p:nvSpPr>
            <p:spPr>
              <a:xfrm>
                <a:off x="7060043" y="3054419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CaixaDeTexto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43" y="3054419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Conector de seta reta 142"/>
          <p:cNvCxnSpPr/>
          <p:nvPr/>
        </p:nvCxnSpPr>
        <p:spPr>
          <a:xfrm>
            <a:off x="7835862" y="3365723"/>
            <a:ext cx="4928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ixaDeTexto 143"/>
              <p:cNvSpPr txBox="1"/>
              <p:nvPr/>
            </p:nvSpPr>
            <p:spPr>
              <a:xfrm>
                <a:off x="7779835" y="3054227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CaixaDeTex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35" y="3054227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upo 144"/>
          <p:cNvGrpSpPr/>
          <p:nvPr/>
        </p:nvGrpSpPr>
        <p:grpSpPr>
          <a:xfrm>
            <a:off x="6855053" y="2729020"/>
            <a:ext cx="180000" cy="451679"/>
            <a:chOff x="1858395" y="1077997"/>
            <a:chExt cx="180000" cy="451679"/>
          </a:xfrm>
          <a:noFill/>
        </p:grpSpPr>
        <p:sp>
          <p:nvSpPr>
            <p:cNvPr id="190" name="Retângulo 189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Conector de seta reta 190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6959585" y="2902626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5" y="2902626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tângulo 146"/>
          <p:cNvSpPr/>
          <p:nvPr/>
        </p:nvSpPr>
        <p:spPr>
          <a:xfrm>
            <a:off x="6755864" y="273069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7475862" y="31857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ixaDeTexto 148"/>
              <p:cNvSpPr txBox="1"/>
              <p:nvPr/>
            </p:nvSpPr>
            <p:spPr>
              <a:xfrm>
                <a:off x="3221582" y="175887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CaixaDeTexto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82" y="1758879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ixaDeTexto 149"/>
              <p:cNvSpPr txBox="1"/>
              <p:nvPr/>
            </p:nvSpPr>
            <p:spPr>
              <a:xfrm>
                <a:off x="3941374" y="175486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CaixaDeTex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1754866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Elipse 150"/>
              <p:cNvSpPr/>
              <p:nvPr/>
            </p:nvSpPr>
            <p:spPr>
              <a:xfrm>
                <a:off x="2917403" y="188958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Elips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1889581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Conector de seta reta 151"/>
          <p:cNvCxnSpPr/>
          <p:nvPr/>
        </p:nvCxnSpPr>
        <p:spPr>
          <a:xfrm flipV="1">
            <a:off x="3277403" y="206957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3" name="Conector de seta reta 152"/>
          <p:cNvCxnSpPr/>
          <p:nvPr/>
        </p:nvCxnSpPr>
        <p:spPr>
          <a:xfrm>
            <a:off x="3997401" y="206957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4" name="Retângulo 153"/>
          <p:cNvSpPr/>
          <p:nvPr/>
        </p:nvSpPr>
        <p:spPr>
          <a:xfrm>
            <a:off x="2917403" y="188958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5" name="Grupo 154"/>
          <p:cNvGrpSpPr/>
          <p:nvPr/>
        </p:nvGrpSpPr>
        <p:grpSpPr>
          <a:xfrm>
            <a:off x="3016592" y="1432876"/>
            <a:ext cx="180000" cy="451679"/>
            <a:chOff x="1858395" y="1077997"/>
            <a:chExt cx="180000" cy="451679"/>
          </a:xfrm>
          <a:noFill/>
        </p:grpSpPr>
        <p:sp>
          <p:nvSpPr>
            <p:cNvPr id="188" name="Retângulo 18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Conector de seta reta 18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/>
              <p:cNvSpPr txBox="1"/>
              <p:nvPr/>
            </p:nvSpPr>
            <p:spPr>
              <a:xfrm>
                <a:off x="3123459" y="1606482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aixaDeTex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1606482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2917403" y="143455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3636514" y="188958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ixaDeTexto 158"/>
              <p:cNvSpPr txBox="1"/>
              <p:nvPr/>
            </p:nvSpPr>
            <p:spPr>
              <a:xfrm>
                <a:off x="3220107" y="262316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CaixaDeTex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7" y="2623165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ixaDeTexto 159"/>
              <p:cNvSpPr txBox="1"/>
              <p:nvPr/>
            </p:nvSpPr>
            <p:spPr>
              <a:xfrm>
                <a:off x="3939899" y="2623165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CaixaDeTexto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99" y="2623165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lipse 160"/>
              <p:cNvSpPr/>
              <p:nvPr/>
            </p:nvSpPr>
            <p:spPr>
              <a:xfrm>
                <a:off x="2915928" y="27536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Elips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28" y="2753676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de seta reta 161"/>
          <p:cNvCxnSpPr/>
          <p:nvPr/>
        </p:nvCxnSpPr>
        <p:spPr>
          <a:xfrm flipV="1">
            <a:off x="3275928" y="293367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Conector de seta reta 162"/>
          <p:cNvCxnSpPr/>
          <p:nvPr/>
        </p:nvCxnSpPr>
        <p:spPr>
          <a:xfrm>
            <a:off x="3995926" y="2933674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tângulo 163"/>
          <p:cNvSpPr/>
          <p:nvPr/>
        </p:nvSpPr>
        <p:spPr>
          <a:xfrm>
            <a:off x="2915928" y="275367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5" name="Grupo 164"/>
          <p:cNvGrpSpPr/>
          <p:nvPr/>
        </p:nvGrpSpPr>
        <p:grpSpPr>
          <a:xfrm>
            <a:off x="3015117" y="2296971"/>
            <a:ext cx="180000" cy="451679"/>
            <a:chOff x="1858395" y="1077997"/>
            <a:chExt cx="180000" cy="451679"/>
          </a:xfrm>
          <a:noFill/>
        </p:grpSpPr>
        <p:sp>
          <p:nvSpPr>
            <p:cNvPr id="186" name="Retângulo 18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Conector de seta reta 18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ixaDeTexto 165"/>
              <p:cNvSpPr txBox="1"/>
              <p:nvPr/>
            </p:nvSpPr>
            <p:spPr>
              <a:xfrm>
                <a:off x="3121984" y="2470577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CaixaDeTexto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84" y="2470577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Retângulo 166"/>
          <p:cNvSpPr/>
          <p:nvPr/>
        </p:nvSpPr>
        <p:spPr>
          <a:xfrm>
            <a:off x="2915928" y="229865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8" name="Retângulo 167"/>
          <p:cNvSpPr/>
          <p:nvPr/>
        </p:nvSpPr>
        <p:spPr>
          <a:xfrm>
            <a:off x="3635039" y="275367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ixaDeTexto 168"/>
              <p:cNvSpPr txBox="1"/>
              <p:nvPr/>
            </p:nvSpPr>
            <p:spPr>
              <a:xfrm>
                <a:off x="3225430" y="348800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CaixaDeTex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30" y="3488008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ixaDeTexto 169"/>
              <p:cNvSpPr txBox="1"/>
              <p:nvPr/>
            </p:nvSpPr>
            <p:spPr>
              <a:xfrm>
                <a:off x="3941374" y="348461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CaixaDeTexto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3484613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lipse 170"/>
              <p:cNvSpPr/>
              <p:nvPr/>
            </p:nvSpPr>
            <p:spPr>
              <a:xfrm>
                <a:off x="2917403" y="361777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Elips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3617773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Conector de seta reta 171"/>
          <p:cNvCxnSpPr/>
          <p:nvPr/>
        </p:nvCxnSpPr>
        <p:spPr>
          <a:xfrm flipV="1">
            <a:off x="3277403" y="379777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Conector de seta reta 172"/>
          <p:cNvCxnSpPr/>
          <p:nvPr/>
        </p:nvCxnSpPr>
        <p:spPr>
          <a:xfrm>
            <a:off x="3997401" y="379777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Retângulo 173"/>
          <p:cNvSpPr/>
          <p:nvPr/>
        </p:nvSpPr>
        <p:spPr>
          <a:xfrm>
            <a:off x="2917403" y="361777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75" name="Grupo 174"/>
          <p:cNvGrpSpPr/>
          <p:nvPr/>
        </p:nvGrpSpPr>
        <p:grpSpPr>
          <a:xfrm>
            <a:off x="3016592" y="3161068"/>
            <a:ext cx="180000" cy="451679"/>
            <a:chOff x="1858395" y="1077997"/>
            <a:chExt cx="180000" cy="451679"/>
          </a:xfrm>
          <a:noFill/>
        </p:grpSpPr>
        <p:sp>
          <p:nvSpPr>
            <p:cNvPr id="184" name="Retângulo 18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Conector de seta reta 18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aixaDeTexto 175"/>
              <p:cNvSpPr txBox="1"/>
              <p:nvPr/>
            </p:nvSpPr>
            <p:spPr>
              <a:xfrm>
                <a:off x="3123459" y="333467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aixaDeTexto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3334674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tângulo 176"/>
          <p:cNvSpPr/>
          <p:nvPr/>
        </p:nvSpPr>
        <p:spPr>
          <a:xfrm>
            <a:off x="2917403" y="316274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8" name="Retângulo 177"/>
          <p:cNvSpPr/>
          <p:nvPr/>
        </p:nvSpPr>
        <p:spPr>
          <a:xfrm>
            <a:off x="3637401" y="361777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aixaDeTexto 180"/>
              <p:cNvSpPr txBox="1"/>
              <p:nvPr/>
            </p:nvSpPr>
            <p:spPr>
              <a:xfrm>
                <a:off x="8218116" y="3839694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CaixaDeTexto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16" y="3839694"/>
                <a:ext cx="584391" cy="215444"/>
              </a:xfrm>
              <a:prstGeom prst="rect">
                <a:avLst/>
              </a:prstGeom>
              <a:blipFill rotWithShape="1">
                <a:blip r:embed="rId43"/>
                <a:stretch>
                  <a:fillRect l="-9375" t="-2857" r="-11458" b="-3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ector de seta reta 181"/>
          <p:cNvCxnSpPr>
            <a:stCxn id="181" idx="0"/>
          </p:cNvCxnSpPr>
          <p:nvPr/>
        </p:nvCxnSpPr>
        <p:spPr>
          <a:xfrm flipH="1" flipV="1">
            <a:off x="8510023" y="3550753"/>
            <a:ext cx="289" cy="28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tângulo de cantos arredondados 182"/>
              <p:cNvSpPr/>
              <p:nvPr/>
            </p:nvSpPr>
            <p:spPr>
              <a:xfrm>
                <a:off x="8328672" y="2321630"/>
                <a:ext cx="360000" cy="12291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Retângulo de cantos arredondados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72" y="2321630"/>
                <a:ext cx="360000" cy="1229122"/>
              </a:xfrm>
              <a:prstGeom prst="roundRect">
                <a:avLst/>
              </a:prstGeom>
              <a:blipFill rotWithShape="1"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 flipV="1">
            <a:off x="8697279" y="292280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8697279" y="2610808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279" y="2610808"/>
                <a:ext cx="336566" cy="311496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" name="Grupo 206"/>
          <p:cNvGrpSpPr/>
          <p:nvPr/>
        </p:nvGrpSpPr>
        <p:grpSpPr>
          <a:xfrm>
            <a:off x="7551529" y="1995919"/>
            <a:ext cx="216000" cy="216000"/>
            <a:chOff x="7666624" y="1679719"/>
            <a:chExt cx="216000" cy="216000"/>
          </a:xfrm>
        </p:grpSpPr>
        <p:sp>
          <p:nvSpPr>
            <p:cNvPr id="208" name="Retângulo 207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9" name="Forma livre 208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0" name="Retângulo 209"/>
          <p:cNvSpPr/>
          <p:nvPr/>
        </p:nvSpPr>
        <p:spPr>
          <a:xfrm>
            <a:off x="8403371" y="2008890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-</a:t>
            </a:r>
            <a:r>
              <a:rPr lang="pt-BR" sz="1400" b="1" baseline="30000" dirty="0" smtClean="0">
                <a:solidFill>
                  <a:schemeClr val="tx1"/>
                </a:solidFill>
              </a:rPr>
              <a:t>2</a:t>
            </a:r>
            <a:endParaRPr lang="pt-BR" b="1" baseline="30000" dirty="0">
              <a:solidFill>
                <a:schemeClr val="tx1"/>
              </a:solidFill>
            </a:endParaRPr>
          </a:p>
        </p:txBody>
      </p:sp>
      <p:grpSp>
        <p:nvGrpSpPr>
          <p:cNvPr id="211" name="Grupo 210"/>
          <p:cNvGrpSpPr/>
          <p:nvPr/>
        </p:nvGrpSpPr>
        <p:grpSpPr>
          <a:xfrm>
            <a:off x="3707039" y="1568279"/>
            <a:ext cx="216000" cy="216000"/>
            <a:chOff x="7666624" y="1679719"/>
            <a:chExt cx="216000" cy="216000"/>
          </a:xfrm>
        </p:grpSpPr>
        <p:sp>
          <p:nvSpPr>
            <p:cNvPr id="212" name="Retângulo 211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3" name="Forma livre 212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856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Example 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102"/>
              <p:cNvSpPr/>
              <p:nvPr/>
            </p:nvSpPr>
            <p:spPr>
              <a:xfrm>
                <a:off x="158731" y="2321630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2321630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103"/>
              <p:cNvSpPr/>
              <p:nvPr/>
            </p:nvSpPr>
            <p:spPr>
              <a:xfrm>
                <a:off x="158731" y="318572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3185726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de seta reta 104"/>
          <p:cNvCxnSpPr>
            <a:stCxn id="103" idx="3"/>
            <a:endCxn id="253" idx="1"/>
          </p:cNvCxnSpPr>
          <p:nvPr/>
        </p:nvCxnSpPr>
        <p:spPr>
          <a:xfrm flipV="1">
            <a:off x="518731" y="2069580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103" idx="3"/>
            <a:endCxn id="262" idx="1"/>
          </p:cNvCxnSpPr>
          <p:nvPr/>
        </p:nvCxnSpPr>
        <p:spPr>
          <a:xfrm>
            <a:off x="518731" y="2501630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103" idx="3"/>
            <a:endCxn id="274" idx="1"/>
          </p:cNvCxnSpPr>
          <p:nvPr/>
        </p:nvCxnSpPr>
        <p:spPr>
          <a:xfrm>
            <a:off x="518731" y="2501630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104" idx="3"/>
            <a:endCxn id="250" idx="3"/>
          </p:cNvCxnSpPr>
          <p:nvPr/>
        </p:nvCxnSpPr>
        <p:spPr>
          <a:xfrm flipV="1">
            <a:off x="518731" y="2196860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203"/>
          <p:cNvCxnSpPr>
            <a:stCxn id="104" idx="3"/>
            <a:endCxn id="262" idx="3"/>
          </p:cNvCxnSpPr>
          <p:nvPr/>
        </p:nvCxnSpPr>
        <p:spPr>
          <a:xfrm flipV="1">
            <a:off x="518731" y="3060955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/>
          <p:cNvCxnSpPr>
            <a:stCxn id="104" idx="3"/>
            <a:endCxn id="274" idx="2"/>
          </p:cNvCxnSpPr>
          <p:nvPr/>
        </p:nvCxnSpPr>
        <p:spPr>
          <a:xfrm>
            <a:off x="518731" y="3365726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de seta reta 205"/>
          <p:cNvCxnSpPr>
            <a:stCxn id="253" idx="3"/>
            <a:endCxn id="227" idx="1"/>
          </p:cNvCxnSpPr>
          <p:nvPr/>
        </p:nvCxnSpPr>
        <p:spPr>
          <a:xfrm>
            <a:off x="4357193" y="2069580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/>
          <p:cNvCxnSpPr>
            <a:stCxn id="253" idx="3"/>
            <a:endCxn id="237" idx="1"/>
          </p:cNvCxnSpPr>
          <p:nvPr/>
        </p:nvCxnSpPr>
        <p:spPr>
          <a:xfrm>
            <a:off x="4357193" y="2069580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de seta reta 207"/>
          <p:cNvCxnSpPr>
            <a:stCxn id="265" idx="3"/>
            <a:endCxn id="227" idx="2"/>
          </p:cNvCxnSpPr>
          <p:nvPr/>
        </p:nvCxnSpPr>
        <p:spPr>
          <a:xfrm flipV="1">
            <a:off x="4355718" y="2501629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de seta reta 208"/>
          <p:cNvCxnSpPr>
            <a:stCxn id="265" idx="3"/>
            <a:endCxn id="237" idx="2"/>
          </p:cNvCxnSpPr>
          <p:nvPr/>
        </p:nvCxnSpPr>
        <p:spPr>
          <a:xfrm>
            <a:off x="4355718" y="2933678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de seta reta 209"/>
          <p:cNvCxnSpPr>
            <a:stCxn id="277" idx="3"/>
            <a:endCxn id="227" idx="3"/>
          </p:cNvCxnSpPr>
          <p:nvPr/>
        </p:nvCxnSpPr>
        <p:spPr>
          <a:xfrm flipV="1">
            <a:off x="4357193" y="2628908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210"/>
          <p:cNvCxnSpPr>
            <a:stCxn id="277" idx="3"/>
            <a:endCxn id="237" idx="3"/>
          </p:cNvCxnSpPr>
          <p:nvPr/>
        </p:nvCxnSpPr>
        <p:spPr>
          <a:xfrm flipV="1">
            <a:off x="4357193" y="3493004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aixaDeTexto 211"/>
              <p:cNvSpPr txBox="1"/>
              <p:nvPr/>
            </p:nvSpPr>
            <p:spPr>
              <a:xfrm>
                <a:off x="590779" y="222872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aixaDeTexto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9" y="2228725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ixaDeTexto 212"/>
              <p:cNvSpPr txBox="1"/>
              <p:nvPr/>
            </p:nvSpPr>
            <p:spPr>
              <a:xfrm>
                <a:off x="589176" y="2677759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aixaDeTexto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6" y="2677759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aixaDeTexto 213"/>
              <p:cNvSpPr txBox="1"/>
              <p:nvPr/>
            </p:nvSpPr>
            <p:spPr>
              <a:xfrm>
                <a:off x="594370" y="2981671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aixaDeTexto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2981671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ixaDeTexto 214"/>
              <p:cNvSpPr txBox="1"/>
              <p:nvPr/>
            </p:nvSpPr>
            <p:spPr>
              <a:xfrm>
                <a:off x="594370" y="3444704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aixaDeTexto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3444704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aixaDeTexto 215"/>
              <p:cNvSpPr txBox="1"/>
              <p:nvPr/>
            </p:nvSpPr>
            <p:spPr>
              <a:xfrm>
                <a:off x="1258103" y="3033879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aixaDeTexto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3" y="3033879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aixaDeTexto 216"/>
              <p:cNvSpPr txBox="1"/>
              <p:nvPr/>
            </p:nvSpPr>
            <p:spPr>
              <a:xfrm>
                <a:off x="1256308" y="239853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7" name="CaixaDeTexto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8" y="2398535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ixaDeTexto 217"/>
              <p:cNvSpPr txBox="1"/>
              <p:nvPr/>
            </p:nvSpPr>
            <p:spPr>
              <a:xfrm>
                <a:off x="4910110" y="1934438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8" name="CaixaDeTexto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10" y="1934438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CaixaDeTexto 218"/>
              <p:cNvSpPr txBox="1"/>
              <p:nvPr/>
            </p:nvSpPr>
            <p:spPr>
              <a:xfrm>
                <a:off x="4401449" y="3801862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9" name="CaixaDeTexto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3801862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CaixaDeTexto 219"/>
              <p:cNvSpPr txBox="1"/>
              <p:nvPr/>
            </p:nvSpPr>
            <p:spPr>
              <a:xfrm>
                <a:off x="4399654" y="2226530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0" name="CaixaDeTexto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54" y="2226530"/>
                <a:ext cx="302647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CaixaDeTexto 220"/>
              <p:cNvSpPr txBox="1"/>
              <p:nvPr/>
            </p:nvSpPr>
            <p:spPr>
              <a:xfrm>
                <a:off x="4909213" y="3198473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1" name="CaixaDeTexto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13" y="3198473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CaixaDeTexto 221"/>
              <p:cNvSpPr txBox="1"/>
              <p:nvPr/>
            </p:nvSpPr>
            <p:spPr>
              <a:xfrm>
                <a:off x="4911906" y="2577651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2" name="CaixaDeTexto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06" y="2577651"/>
                <a:ext cx="299056" cy="202428"/>
              </a:xfrm>
              <a:prstGeom prst="rect">
                <a:avLst/>
              </a:prstGeom>
              <a:blipFill rotWithShape="1">
                <a:blip r:embed="rId2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CaixaDeTexto 222"/>
              <p:cNvSpPr txBox="1"/>
              <p:nvPr/>
            </p:nvSpPr>
            <p:spPr>
              <a:xfrm>
                <a:off x="4401449" y="3031484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CaixaDeTexto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3031484"/>
                <a:ext cx="299056" cy="202043"/>
              </a:xfrm>
              <a:prstGeom prst="rect">
                <a:avLst/>
              </a:prstGeom>
              <a:blipFill rotWithShape="1">
                <a:blip r:embed="rId21"/>
                <a:stretch>
                  <a:fillRect l="-6122" r="-612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Grupo 223"/>
          <p:cNvGrpSpPr/>
          <p:nvPr/>
        </p:nvGrpSpPr>
        <p:grpSpPr>
          <a:xfrm>
            <a:off x="6755864" y="1864924"/>
            <a:ext cx="1572808" cy="816705"/>
            <a:chOff x="6011366" y="1284703"/>
            <a:chExt cx="1572808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CaixaDeTexto 224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Elipse 226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8" name="Conector de seta reta 227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9" name="Conector de seta reta 228"/>
            <p:cNvCxnSpPr/>
            <p:nvPr/>
          </p:nvCxnSpPr>
          <p:spPr>
            <a:xfrm>
              <a:off x="7091364" y="1921406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0" name="Retângulo 229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31" name="Grupo 230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35" name="Retângulo 234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6" name="Conector de seta reta 235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CaixaDeTexto 231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CaixaDeTexto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tângulo 232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4" name="Retângulo 233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Elipse 236"/>
              <p:cNvSpPr/>
              <p:nvPr/>
            </p:nvSpPr>
            <p:spPr>
              <a:xfrm>
                <a:off x="6755864" y="318572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Elips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64" y="3185725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Conector de seta reta 237"/>
          <p:cNvCxnSpPr/>
          <p:nvPr/>
        </p:nvCxnSpPr>
        <p:spPr>
          <a:xfrm flipV="1">
            <a:off x="7115864" y="336572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CaixaDeTexto 238"/>
              <p:cNvSpPr txBox="1"/>
              <p:nvPr/>
            </p:nvSpPr>
            <p:spPr>
              <a:xfrm>
                <a:off x="7060043" y="3054419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CaixaDeTexto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43" y="3054419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Conector de seta reta 239"/>
          <p:cNvCxnSpPr/>
          <p:nvPr/>
        </p:nvCxnSpPr>
        <p:spPr>
          <a:xfrm>
            <a:off x="7835862" y="3365723"/>
            <a:ext cx="4928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CaixaDeTexto 240"/>
              <p:cNvSpPr txBox="1"/>
              <p:nvPr/>
            </p:nvSpPr>
            <p:spPr>
              <a:xfrm>
                <a:off x="7779835" y="3054227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CaixaDeTexto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35" y="3054227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Grupo 241"/>
          <p:cNvGrpSpPr/>
          <p:nvPr/>
        </p:nvGrpSpPr>
        <p:grpSpPr>
          <a:xfrm>
            <a:off x="6855053" y="2729020"/>
            <a:ext cx="180000" cy="451679"/>
            <a:chOff x="1858395" y="1077997"/>
            <a:chExt cx="180000" cy="451679"/>
          </a:xfrm>
          <a:noFill/>
        </p:grpSpPr>
        <p:sp>
          <p:nvSpPr>
            <p:cNvPr id="243" name="Retângulo 24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4" name="Conector de seta reta 24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CaixaDeTexto 244"/>
              <p:cNvSpPr txBox="1"/>
              <p:nvPr/>
            </p:nvSpPr>
            <p:spPr>
              <a:xfrm>
                <a:off x="6959585" y="2902626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CaixaDeTexto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5" y="2902626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Retângulo 245"/>
          <p:cNvSpPr/>
          <p:nvPr/>
        </p:nvSpPr>
        <p:spPr>
          <a:xfrm>
            <a:off x="6755864" y="273069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7" name="Retângulo 246"/>
          <p:cNvSpPr/>
          <p:nvPr/>
        </p:nvSpPr>
        <p:spPr>
          <a:xfrm>
            <a:off x="7475862" y="31857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CaixaDeTexto 247"/>
              <p:cNvSpPr txBox="1"/>
              <p:nvPr/>
            </p:nvSpPr>
            <p:spPr>
              <a:xfrm>
                <a:off x="3221582" y="175887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CaixaDeTexto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82" y="1758879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CaixaDeTexto 248"/>
              <p:cNvSpPr txBox="1"/>
              <p:nvPr/>
            </p:nvSpPr>
            <p:spPr>
              <a:xfrm>
                <a:off x="3941374" y="175486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CaixaDeTexto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1754866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Elipse 249"/>
              <p:cNvSpPr/>
              <p:nvPr/>
            </p:nvSpPr>
            <p:spPr>
              <a:xfrm>
                <a:off x="2917403" y="188958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Elips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1889581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ector de seta reta 250"/>
          <p:cNvCxnSpPr/>
          <p:nvPr/>
        </p:nvCxnSpPr>
        <p:spPr>
          <a:xfrm flipV="1">
            <a:off x="3277403" y="206957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Conector de seta reta 251"/>
          <p:cNvCxnSpPr/>
          <p:nvPr/>
        </p:nvCxnSpPr>
        <p:spPr>
          <a:xfrm>
            <a:off x="3997401" y="206957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Retângulo 252"/>
          <p:cNvSpPr/>
          <p:nvPr/>
        </p:nvSpPr>
        <p:spPr>
          <a:xfrm>
            <a:off x="2917403" y="188958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54" name="Grupo 253"/>
          <p:cNvGrpSpPr/>
          <p:nvPr/>
        </p:nvGrpSpPr>
        <p:grpSpPr>
          <a:xfrm>
            <a:off x="3016592" y="1432876"/>
            <a:ext cx="180000" cy="451679"/>
            <a:chOff x="1858395" y="1077997"/>
            <a:chExt cx="180000" cy="451679"/>
          </a:xfrm>
          <a:noFill/>
        </p:grpSpPr>
        <p:sp>
          <p:nvSpPr>
            <p:cNvPr id="255" name="Retângulo 25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Conector de seta reta 25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CaixaDeTexto 256"/>
              <p:cNvSpPr txBox="1"/>
              <p:nvPr/>
            </p:nvSpPr>
            <p:spPr>
              <a:xfrm>
                <a:off x="3123459" y="1606482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7" name="CaixaDeTexto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1606482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Retângulo 257"/>
          <p:cNvSpPr/>
          <p:nvPr/>
        </p:nvSpPr>
        <p:spPr>
          <a:xfrm>
            <a:off x="2917403" y="143455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9" name="Retângulo 258"/>
          <p:cNvSpPr/>
          <p:nvPr/>
        </p:nvSpPr>
        <p:spPr>
          <a:xfrm>
            <a:off x="3636514" y="188958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CaixaDeTexto 259"/>
              <p:cNvSpPr txBox="1"/>
              <p:nvPr/>
            </p:nvSpPr>
            <p:spPr>
              <a:xfrm>
                <a:off x="3220107" y="262316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CaixaDeTexto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7" y="2623165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CaixaDeTexto 260"/>
              <p:cNvSpPr txBox="1"/>
              <p:nvPr/>
            </p:nvSpPr>
            <p:spPr>
              <a:xfrm>
                <a:off x="3939899" y="2623165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CaixaDeTexto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99" y="2623165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Elipse 261"/>
              <p:cNvSpPr/>
              <p:nvPr/>
            </p:nvSpPr>
            <p:spPr>
              <a:xfrm>
                <a:off x="2915928" y="27536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2" name="Elips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28" y="2753676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Conector de seta reta 262"/>
          <p:cNvCxnSpPr/>
          <p:nvPr/>
        </p:nvCxnSpPr>
        <p:spPr>
          <a:xfrm flipV="1">
            <a:off x="3275928" y="293367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4" name="Conector de seta reta 263"/>
          <p:cNvCxnSpPr/>
          <p:nvPr/>
        </p:nvCxnSpPr>
        <p:spPr>
          <a:xfrm>
            <a:off x="3995926" y="2933674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5" name="Retângulo 264"/>
          <p:cNvSpPr/>
          <p:nvPr/>
        </p:nvSpPr>
        <p:spPr>
          <a:xfrm>
            <a:off x="2915928" y="275367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66" name="Grupo 265"/>
          <p:cNvGrpSpPr/>
          <p:nvPr/>
        </p:nvGrpSpPr>
        <p:grpSpPr>
          <a:xfrm>
            <a:off x="3015117" y="2296971"/>
            <a:ext cx="180000" cy="451679"/>
            <a:chOff x="1858395" y="1077997"/>
            <a:chExt cx="180000" cy="451679"/>
          </a:xfrm>
          <a:noFill/>
        </p:grpSpPr>
        <p:sp>
          <p:nvSpPr>
            <p:cNvPr id="267" name="Retângulo 26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8" name="Conector de seta reta 26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ixaDeTexto 268"/>
              <p:cNvSpPr txBox="1"/>
              <p:nvPr/>
            </p:nvSpPr>
            <p:spPr>
              <a:xfrm>
                <a:off x="3121984" y="2470577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CaixaDeTexto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84" y="2470577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Retângulo 269"/>
          <p:cNvSpPr/>
          <p:nvPr/>
        </p:nvSpPr>
        <p:spPr>
          <a:xfrm>
            <a:off x="2915928" y="229865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1" name="Retângulo 270"/>
          <p:cNvSpPr/>
          <p:nvPr/>
        </p:nvSpPr>
        <p:spPr>
          <a:xfrm>
            <a:off x="3635039" y="275367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CaixaDeTexto 271"/>
              <p:cNvSpPr txBox="1"/>
              <p:nvPr/>
            </p:nvSpPr>
            <p:spPr>
              <a:xfrm>
                <a:off x="3225430" y="348800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2" name="CaixaDeTexto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30" y="3488008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CaixaDeTexto 272"/>
              <p:cNvSpPr txBox="1"/>
              <p:nvPr/>
            </p:nvSpPr>
            <p:spPr>
              <a:xfrm>
                <a:off x="3941374" y="348461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CaixaDeTexto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3484613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Elipse 273"/>
              <p:cNvSpPr/>
              <p:nvPr/>
            </p:nvSpPr>
            <p:spPr>
              <a:xfrm>
                <a:off x="2917403" y="361777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Elips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3617773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Conector de seta reta 274"/>
          <p:cNvCxnSpPr/>
          <p:nvPr/>
        </p:nvCxnSpPr>
        <p:spPr>
          <a:xfrm flipV="1">
            <a:off x="3277403" y="379777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6" name="Conector de seta reta 275"/>
          <p:cNvCxnSpPr/>
          <p:nvPr/>
        </p:nvCxnSpPr>
        <p:spPr>
          <a:xfrm>
            <a:off x="3997401" y="379777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7" name="Retângulo 276"/>
          <p:cNvSpPr/>
          <p:nvPr/>
        </p:nvSpPr>
        <p:spPr>
          <a:xfrm>
            <a:off x="2917403" y="361777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78" name="Grupo 277"/>
          <p:cNvGrpSpPr/>
          <p:nvPr/>
        </p:nvGrpSpPr>
        <p:grpSpPr>
          <a:xfrm>
            <a:off x="3016592" y="3161068"/>
            <a:ext cx="180000" cy="451679"/>
            <a:chOff x="1858395" y="1077997"/>
            <a:chExt cx="180000" cy="451679"/>
          </a:xfrm>
          <a:noFill/>
        </p:grpSpPr>
        <p:sp>
          <p:nvSpPr>
            <p:cNvPr id="279" name="Retângulo 27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0" name="Conector de seta reta 27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CaixaDeTexto 280"/>
              <p:cNvSpPr txBox="1"/>
              <p:nvPr/>
            </p:nvSpPr>
            <p:spPr>
              <a:xfrm>
                <a:off x="3123459" y="333467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CaixaDeTexto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3334674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tângulo 281"/>
          <p:cNvSpPr/>
          <p:nvPr/>
        </p:nvSpPr>
        <p:spPr>
          <a:xfrm>
            <a:off x="2917403" y="316274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3" name="Retângulo 282"/>
          <p:cNvSpPr/>
          <p:nvPr/>
        </p:nvSpPr>
        <p:spPr>
          <a:xfrm>
            <a:off x="3637401" y="361777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aixaDeTexto 283"/>
              <p:cNvSpPr txBox="1"/>
              <p:nvPr/>
            </p:nvSpPr>
            <p:spPr>
              <a:xfrm>
                <a:off x="8218116" y="3839694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CaixaDeTexto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16" y="3839694"/>
                <a:ext cx="584391" cy="215444"/>
              </a:xfrm>
              <a:prstGeom prst="rect">
                <a:avLst/>
              </a:prstGeom>
              <a:blipFill rotWithShape="1">
                <a:blip r:embed="rId43"/>
                <a:stretch>
                  <a:fillRect l="-9375" t="-2857" r="-11458" b="-3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Conector de seta reta 284"/>
          <p:cNvCxnSpPr>
            <a:stCxn id="284" idx="0"/>
          </p:cNvCxnSpPr>
          <p:nvPr/>
        </p:nvCxnSpPr>
        <p:spPr>
          <a:xfrm flipH="1" flipV="1">
            <a:off x="8510023" y="3550753"/>
            <a:ext cx="289" cy="28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Retângulo de cantos arredondados 285"/>
              <p:cNvSpPr/>
              <p:nvPr/>
            </p:nvSpPr>
            <p:spPr>
              <a:xfrm>
                <a:off x="8328672" y="2321630"/>
                <a:ext cx="360000" cy="12291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6" name="Retângulo de cantos arredondados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72" y="2321630"/>
                <a:ext cx="360000" cy="1229122"/>
              </a:xfrm>
              <a:prstGeom prst="roundRect">
                <a:avLst/>
              </a:prstGeom>
              <a:blipFill rotWithShape="1"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Conector de seta reta 286"/>
          <p:cNvCxnSpPr/>
          <p:nvPr/>
        </p:nvCxnSpPr>
        <p:spPr>
          <a:xfrm flipV="1">
            <a:off x="8697279" y="292280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CaixaDeTexto 287"/>
              <p:cNvSpPr txBox="1"/>
              <p:nvPr/>
            </p:nvSpPr>
            <p:spPr>
              <a:xfrm>
                <a:off x="8697279" y="2610808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8" name="CaixaDeTexto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279" y="2610808"/>
                <a:ext cx="336566" cy="311496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2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Ponti</a:t>
            </a:r>
            <a:r>
              <a:rPr lang="en-US" dirty="0"/>
              <a:t> et al. </a:t>
            </a:r>
            <a:r>
              <a:rPr lang="en-US" b="1" dirty="0"/>
              <a:t>Everything You Wanted to Know about Deep Learning for Computer Vision but Were Afraid to Ask</a:t>
            </a:r>
            <a:r>
              <a:rPr lang="en-US" dirty="0"/>
              <a:t>. </a:t>
            </a:r>
            <a:r>
              <a:rPr lang="en-US" dirty="0" err="1"/>
              <a:t>Sibgrapi</a:t>
            </a:r>
            <a:r>
              <a:rPr lang="en-US" dirty="0"/>
              <a:t> 2017.</a:t>
            </a:r>
          </a:p>
          <a:p>
            <a:pPr lvl="1"/>
            <a:r>
              <a:rPr lang="en-US" dirty="0">
                <a:hlinkClick r:id="rId2"/>
              </a:rPr>
              <a:t>https://sites.icmc.usp.br/moacir/p17sibgrapi-tutorial/</a:t>
            </a:r>
            <a:r>
              <a:rPr lang="en-US" dirty="0"/>
              <a:t> </a:t>
            </a:r>
          </a:p>
          <a:p>
            <a:r>
              <a:rPr lang="en-US" dirty="0" smtClean="0"/>
              <a:t>Martin </a:t>
            </a:r>
            <a:r>
              <a:rPr lang="en-US" dirty="0" err="1" smtClean="0"/>
              <a:t>Görner</a:t>
            </a:r>
            <a:r>
              <a:rPr lang="en-US" dirty="0" smtClean="0"/>
              <a:t>. </a:t>
            </a:r>
            <a:r>
              <a:rPr lang="en-US" b="1" dirty="0" smtClean="0"/>
              <a:t>Learn </a:t>
            </a:r>
            <a:r>
              <a:rPr lang="en-US" b="1" dirty="0" err="1"/>
              <a:t>TensorFlow</a:t>
            </a:r>
            <a:r>
              <a:rPr lang="en-US" b="1" dirty="0"/>
              <a:t> and deep learning, without a Ph.D</a:t>
            </a:r>
            <a:r>
              <a:rPr lang="en-US" dirty="0" smtClean="0"/>
              <a:t>. </a:t>
            </a:r>
            <a:r>
              <a:rPr lang="pt-BR" dirty="0"/>
              <a:t>Google </a:t>
            </a:r>
            <a:r>
              <a:rPr lang="pt-BR" dirty="0" err="1" smtClean="0"/>
              <a:t>Cloud</a:t>
            </a:r>
            <a:r>
              <a:rPr lang="pt-BR" dirty="0"/>
              <a:t>.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</a:t>
            </a:r>
            <a:r>
              <a:rPr lang="en-US" dirty="0" smtClean="0"/>
              <a:t>Recognition. Stanford University.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http://cs231n.stanford.edu/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and </a:t>
            </a:r>
            <a:r>
              <a:rPr lang="en-US" dirty="0" err="1"/>
              <a:t>Courville</a:t>
            </a:r>
            <a:r>
              <a:rPr lang="en-US" dirty="0"/>
              <a:t>. </a:t>
            </a:r>
            <a:r>
              <a:rPr lang="en-US" b="1" dirty="0"/>
              <a:t>Deep Learning</a:t>
            </a:r>
            <a:r>
              <a:rPr lang="en-US" dirty="0"/>
              <a:t>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Rabindra</a:t>
            </a:r>
            <a:r>
              <a:rPr lang="en-US" dirty="0" smtClean="0"/>
              <a:t> </a:t>
            </a:r>
            <a:r>
              <a:rPr lang="en-US" dirty="0" err="1"/>
              <a:t>Lamsal</a:t>
            </a:r>
            <a:r>
              <a:rPr lang="en-US" dirty="0"/>
              <a:t>. A step by step forward pass and backpropagation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://theneuralblog.com/forward-pass-backpropagation-example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Matt </a:t>
            </a:r>
            <a:r>
              <a:rPr lang="en-US" dirty="0"/>
              <a:t>Mazur. A Step by Step Backpropagation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://mattmazur.com/2015/03/17/a-step-by-step-backpropagation-example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Back-Propagation is very simple. Who made it Complicated ?</a:t>
            </a:r>
          </a:p>
          <a:p>
            <a:pPr lvl="1"/>
            <a:r>
              <a:rPr lang="en-US" dirty="0">
                <a:hlinkClick r:id="rId2"/>
              </a:rPr>
              <a:t>https://medium.com/@14prakash/back-propagation-is-very-simple-who-made-it-complicated-97b794c97e5c</a:t>
            </a:r>
            <a:r>
              <a:rPr lang="en-US" dirty="0"/>
              <a:t> </a:t>
            </a:r>
          </a:p>
          <a:p>
            <a:r>
              <a:rPr lang="en-US" dirty="0"/>
              <a:t>Chapter 7: Artificial neural networks with Math.</a:t>
            </a:r>
          </a:p>
          <a:p>
            <a:pPr lvl="1"/>
            <a:r>
              <a:rPr lang="en-US" dirty="0">
                <a:hlinkClick r:id="rId3"/>
              </a:rPr>
              <a:t>https://medium.com/deep-math-machine-learning-ai/chapter-7-artificial-neural-networks-with-math-bb711169481b</a:t>
            </a:r>
            <a:endParaRPr lang="en-US" dirty="0"/>
          </a:p>
          <a:p>
            <a:r>
              <a:rPr lang="en-US" dirty="0"/>
              <a:t>The Matrix Calculus You Need For Deep Learning</a:t>
            </a:r>
          </a:p>
          <a:p>
            <a:pPr lvl="1"/>
            <a:r>
              <a:rPr lang="en-US" dirty="0">
                <a:hlinkClick r:id="rId4"/>
              </a:rPr>
              <a:t>http://explained.ai/matrix-calculus/index.html</a:t>
            </a:r>
            <a:r>
              <a:rPr lang="en-US" dirty="0"/>
              <a:t> </a:t>
            </a:r>
          </a:p>
          <a:p>
            <a:r>
              <a:rPr lang="en-US" dirty="0"/>
              <a:t>How backpropagation works, and how you can use Python to build a neural network</a:t>
            </a:r>
          </a:p>
          <a:p>
            <a:pPr lvl="1"/>
            <a:r>
              <a:rPr lang="en-US" dirty="0">
                <a:hlinkClick r:id="rId5"/>
              </a:rPr>
              <a:t>https://medium.freecodecamp.org/build-a-flexible-neural-network-with-backpropagation-in-python-acffeb7846d0</a:t>
            </a:r>
            <a:r>
              <a:rPr lang="en-US" dirty="0"/>
              <a:t> </a:t>
            </a:r>
          </a:p>
          <a:p>
            <a:r>
              <a:rPr lang="en-US" dirty="0"/>
              <a:t>All the Backpropagation derivatives</a:t>
            </a:r>
          </a:p>
          <a:p>
            <a:pPr lvl="1"/>
            <a:r>
              <a:rPr lang="en-US" dirty="0">
                <a:hlinkClick r:id="rId6"/>
              </a:rPr>
              <a:t>https://medium.com/@pdquant/all-the-backpropagation-derivatives-d5275f727f60</a:t>
            </a:r>
            <a:endParaRPr lang="en-US" dirty="0"/>
          </a:p>
          <a:p>
            <a:r>
              <a:rPr lang="pt-BR" dirty="0" smtClean="0"/>
              <a:t>Brent </a:t>
            </a:r>
            <a:r>
              <a:rPr lang="pt-BR" dirty="0" err="1"/>
              <a:t>Scarff</a:t>
            </a:r>
            <a:r>
              <a:rPr lang="pt-BR" dirty="0"/>
              <a:t>. </a:t>
            </a:r>
            <a:r>
              <a:rPr lang="pt-BR" b="1" dirty="0" err="1"/>
              <a:t>Understanding</a:t>
            </a:r>
            <a:r>
              <a:rPr lang="pt-BR" b="1" dirty="0"/>
              <a:t> </a:t>
            </a:r>
            <a:r>
              <a:rPr lang="pt-BR" b="1" dirty="0" err="1" smtClean="0"/>
              <a:t>Backpropagation</a:t>
            </a:r>
            <a:r>
              <a:rPr lang="pt-BR" dirty="0" smtClean="0"/>
              <a:t>. </a:t>
            </a:r>
            <a:endParaRPr lang="pt-BR" dirty="0"/>
          </a:p>
          <a:p>
            <a:pPr lvl="1"/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</a:t>
            </a:r>
            <a:r>
              <a:rPr lang="pt-BR" dirty="0" smtClean="0">
                <a:hlinkClick r:id="rId7"/>
              </a:rPr>
              <a:t>towardsdatascience.com/understanding-backpropagation-abcc509ca9d0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9433" r="30873" b="1750"/>
          <a:stretch/>
        </p:blipFill>
        <p:spPr bwMode="auto">
          <a:xfrm>
            <a:off x="1724257" y="620109"/>
            <a:ext cx="3421836" cy="4247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 descr="Resultado de imagem para David E Rumelh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" b="9991"/>
          <a:stretch/>
        </p:blipFill>
        <p:spPr bwMode="auto">
          <a:xfrm>
            <a:off x="5436096" y="699542"/>
            <a:ext cx="1400283" cy="18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836379" y="1792543"/>
            <a:ext cx="17113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David E. </a:t>
            </a:r>
            <a:r>
              <a:rPr lang="en-US" sz="1400" i="1" dirty="0" err="1" smtClean="0"/>
              <a:t>Rumelhart</a:t>
            </a:r>
            <a:endParaRPr lang="en-US" sz="1400" i="1" dirty="0" smtClean="0"/>
          </a:p>
          <a:p>
            <a:r>
              <a:rPr lang="en-US" sz="1400" i="1" dirty="0" smtClean="0"/>
              <a:t>(1942 – 2011)</a:t>
            </a:r>
          </a:p>
          <a:p>
            <a:r>
              <a:rPr lang="en-US" sz="1400" i="1" dirty="0" smtClean="0"/>
              <a:t>Cognitive psychology</a:t>
            </a:r>
            <a:endParaRPr lang="en-US" sz="1400" i="1" dirty="0"/>
          </a:p>
        </p:txBody>
      </p:sp>
      <p:pic>
        <p:nvPicPr>
          <p:cNvPr id="13" name="Picture 2" descr="https://upload.wikimedia.org/wikipedia/commons/thumb/0/09/Geoffrey_Hinton_-_Collision_2023_-_Centre_Stage_RCZ_1307_%28cropped%29.jpg/800px-Geoffrey_Hinton_-_Collision_2023_-_Centre_Stage_RCZ_1307_%28cropped%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19236" b="37737"/>
          <a:stretch/>
        </p:blipFill>
        <p:spPr bwMode="auto">
          <a:xfrm>
            <a:off x="5436096" y="2931790"/>
            <a:ext cx="1400283" cy="18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6836378" y="3795886"/>
            <a:ext cx="17113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Geoffrey E. Hinton</a:t>
            </a:r>
          </a:p>
          <a:p>
            <a:r>
              <a:rPr lang="en-US" sz="1400" i="1" dirty="0" smtClean="0"/>
              <a:t>(1947 - )</a:t>
            </a:r>
          </a:p>
          <a:p>
            <a:r>
              <a:rPr lang="en-US" sz="1400" i="1" dirty="0" smtClean="0"/>
              <a:t>Cognitive psychology</a:t>
            </a:r>
          </a:p>
          <a:p>
            <a:r>
              <a:rPr lang="en-US" sz="1400" i="1" dirty="0" smtClean="0"/>
              <a:t>C</a:t>
            </a:r>
            <a:r>
              <a:rPr lang="en-US" sz="1400" i="1" dirty="0" smtClean="0"/>
              <a:t>omputer science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014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Example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3" y="547906"/>
            <a:ext cx="8576334" cy="222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3" y="2774190"/>
            <a:ext cx="8576334" cy="216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540286"/>
            <a:ext cx="8388424" cy="218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2715766"/>
            <a:ext cx="8388424" cy="222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END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3333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1649137" y="1810187"/>
            <a:ext cx="1459596" cy="542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1649137" y="2352766"/>
            <a:ext cx="1512317" cy="412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1649137" y="2352766"/>
            <a:ext cx="1512317" cy="1480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1649137" y="1937467"/>
            <a:ext cx="1512317" cy="1495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1649137" y="3020111"/>
            <a:ext cx="1512317" cy="412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1649137" y="3432766"/>
            <a:ext cx="1459596" cy="5281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48523" y="1810187"/>
            <a:ext cx="1515564" cy="4213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48523" y="1810187"/>
            <a:ext cx="1515564" cy="1495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48523" y="2358788"/>
            <a:ext cx="1462843" cy="53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48523" y="2892831"/>
            <a:ext cx="1462843" cy="5399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48523" y="2486067"/>
            <a:ext cx="1515564" cy="14748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48523" y="3560045"/>
            <a:ext cx="1515564" cy="4008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668820" y="1994146"/>
            <a:ext cx="304250" cy="1762100"/>
            <a:chOff x="799790" y="1313706"/>
            <a:chExt cx="304250" cy="17621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2051720" y="2270395"/>
            <a:ext cx="302647" cy="1209603"/>
            <a:chOff x="1433964" y="1601738"/>
            <a:chExt cx="302647" cy="120960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blipFill rotWithShape="1"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68733" y="2892830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88731" y="2892830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08733" y="2712832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68733" y="18101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88731" y="18101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08733" y="1630188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07922" y="1173483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blipFill rotWithShape="1">
                <a:blip r:embed="rId20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08733" y="11751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07922" y="2256127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blipFill rotWithShape="1">
                <a:blip r:embed="rId21"/>
                <a:stretch>
                  <a:fillRect l="-21875" r="-312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08733" y="2257806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68733" y="396090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88731" y="396090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08733" y="378090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07922" y="3324198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blipFill rotWithShape="1">
                <a:blip r:embed="rId25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08733" y="332587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35337" y="2047290"/>
                <a:ext cx="413447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2047290"/>
                <a:ext cx="413447" cy="311496"/>
              </a:xfrm>
              <a:prstGeom prst="rect">
                <a:avLst/>
              </a:prstGeom>
              <a:blipFill rotWithShape="1">
                <a:blip r:embed="rId27"/>
                <a:stretch>
                  <a:fillRect r="-5882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6371366" y="343276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r="-5882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70"/>
              <p:cNvSpPr/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V="1">
            <a:off x="6371366" y="2358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tângulo 73"/>
          <p:cNvSpPr/>
          <p:nvPr/>
        </p:nvSpPr>
        <p:spPr>
          <a:xfrm>
            <a:off x="6011366" y="2178786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6110555" y="1722083"/>
            <a:ext cx="180000" cy="451679"/>
            <a:chOff x="1858395" y="1077997"/>
            <a:chExt cx="180000" cy="451679"/>
          </a:xfrm>
          <a:noFill/>
        </p:grpSpPr>
        <p:sp>
          <p:nvSpPr>
            <p:cNvPr id="76" name="Retângulo 7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3226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/>
          <p:cNvSpPr/>
          <p:nvPr/>
        </p:nvSpPr>
        <p:spPr>
          <a:xfrm>
            <a:off x="6011366" y="1723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6110555" y="2796061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011366" y="279774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blipFill rotWithShape="1">
                <a:blip r:embed="rId38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5004048" y="2069760"/>
            <a:ext cx="302647" cy="1616577"/>
            <a:chOff x="5292080" y="1347614"/>
            <a:chExt cx="302647" cy="161657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upo 92"/>
          <p:cNvGrpSpPr/>
          <p:nvPr/>
        </p:nvGrpSpPr>
        <p:grpSpPr>
          <a:xfrm>
            <a:off x="4572000" y="2555109"/>
            <a:ext cx="299056" cy="645879"/>
            <a:chOff x="4788024" y="1874476"/>
            <a:chExt cx="299056" cy="645879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tângulo 95"/>
          <p:cNvSpPr/>
          <p:nvPr/>
        </p:nvSpPr>
        <p:spPr>
          <a:xfrm>
            <a:off x="6731364" y="2178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731364" y="325276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27844" y="16301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27844" y="2712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28731" y="378090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de seta reta 104"/>
          <p:cNvCxnSpPr/>
          <p:nvPr/>
        </p:nvCxnSpPr>
        <p:spPr>
          <a:xfrm>
            <a:off x="7091364" y="3432764"/>
            <a:ext cx="464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Conector de seta reta 105"/>
          <p:cNvCxnSpPr/>
          <p:nvPr/>
        </p:nvCxnSpPr>
        <p:spPr>
          <a:xfrm>
            <a:off x="7091364" y="2358786"/>
            <a:ext cx="464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7443993" y="3933253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93" y="3933253"/>
                <a:ext cx="584391" cy="215444"/>
              </a:xfrm>
              <a:prstGeom prst="rect">
                <a:avLst/>
              </a:prstGeom>
              <a:blipFill rotWithShape="1">
                <a:blip r:embed="rId50"/>
                <a:stretch>
                  <a:fillRect l="-9375" r="-11458" b="-30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107"/>
          <p:cNvCxnSpPr/>
          <p:nvPr/>
        </p:nvCxnSpPr>
        <p:spPr>
          <a:xfrm flipH="1" flipV="1">
            <a:off x="7735610" y="3605438"/>
            <a:ext cx="579" cy="32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de cantos arredondados 108"/>
              <p:cNvSpPr/>
              <p:nvPr/>
            </p:nvSpPr>
            <p:spPr>
              <a:xfrm>
                <a:off x="7555610" y="2178786"/>
                <a:ext cx="360000" cy="143398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de cantos arredondados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10" y="2178786"/>
                <a:ext cx="360000" cy="1433980"/>
              </a:xfrm>
              <a:prstGeom prst="round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de seta reta 109"/>
          <p:cNvCxnSpPr/>
          <p:nvPr/>
        </p:nvCxnSpPr>
        <p:spPr>
          <a:xfrm flipV="1">
            <a:off x="7915610" y="289333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7956376" y="2581336"/>
                <a:ext cx="295800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581336"/>
                <a:ext cx="295800" cy="311496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3333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1649137" y="1810187"/>
            <a:ext cx="1459596" cy="542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1649137" y="2352766"/>
            <a:ext cx="1512317" cy="412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1649137" y="2352766"/>
            <a:ext cx="1512317" cy="1480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1649137" y="1937467"/>
            <a:ext cx="1512317" cy="1495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1649137" y="3020111"/>
            <a:ext cx="1512317" cy="412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1649137" y="3432766"/>
            <a:ext cx="1459596" cy="5281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48523" y="1810187"/>
            <a:ext cx="1515564" cy="4213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48523" y="1810187"/>
            <a:ext cx="1515564" cy="1495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48523" y="2358788"/>
            <a:ext cx="1462843" cy="53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48523" y="2892831"/>
            <a:ext cx="1462843" cy="5399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48523" y="2486067"/>
            <a:ext cx="1515564" cy="14748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48523" y="3560045"/>
            <a:ext cx="1515564" cy="4008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668820" y="1994146"/>
            <a:ext cx="304250" cy="1762100"/>
            <a:chOff x="799790" y="1313706"/>
            <a:chExt cx="304250" cy="17621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2051720" y="2270395"/>
            <a:ext cx="302647" cy="1209603"/>
            <a:chOff x="1433964" y="1601738"/>
            <a:chExt cx="302647" cy="120960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blipFill rotWithShape="1"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68733" y="2892830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88731" y="2892830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08733" y="2712832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68733" y="18101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88731" y="18101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08733" y="1630188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07922" y="1173483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blipFill rotWithShape="1">
                <a:blip r:embed="rId20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08733" y="11751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07922" y="2256127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blipFill rotWithShape="1">
                <a:blip r:embed="rId21"/>
                <a:stretch>
                  <a:fillRect l="-21875" r="-312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08733" y="2257806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68733" y="396090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88731" y="396090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08733" y="378090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07922" y="3324198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blipFill rotWithShape="1">
                <a:blip r:embed="rId25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08733" y="332587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6371366" y="343276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7091364" y="3432764"/>
            <a:ext cx="464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V="1">
            <a:off x="6371366" y="2358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7091364" y="2358786"/>
            <a:ext cx="464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tângulo 73"/>
          <p:cNvSpPr/>
          <p:nvPr/>
        </p:nvSpPr>
        <p:spPr>
          <a:xfrm>
            <a:off x="6011366" y="2178786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6110555" y="1722083"/>
            <a:ext cx="180000" cy="451679"/>
            <a:chOff x="1858395" y="1077997"/>
            <a:chExt cx="180000" cy="451679"/>
          </a:xfrm>
          <a:noFill/>
        </p:grpSpPr>
        <p:sp>
          <p:nvSpPr>
            <p:cNvPr id="76" name="Retângulo 7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3226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/>
          <p:cNvSpPr/>
          <p:nvPr/>
        </p:nvSpPr>
        <p:spPr>
          <a:xfrm>
            <a:off x="6011366" y="1723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6110555" y="2796061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011366" y="279774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blipFill rotWithShape="1">
                <a:blip r:embed="rId38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5004048" y="2069760"/>
            <a:ext cx="302647" cy="1616577"/>
            <a:chOff x="5292080" y="1347614"/>
            <a:chExt cx="302647" cy="161657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upo 92"/>
          <p:cNvGrpSpPr/>
          <p:nvPr/>
        </p:nvGrpSpPr>
        <p:grpSpPr>
          <a:xfrm>
            <a:off x="4572000" y="2555109"/>
            <a:ext cx="299056" cy="645879"/>
            <a:chOff x="4788024" y="1874476"/>
            <a:chExt cx="299056" cy="645879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tângulo 95"/>
          <p:cNvSpPr/>
          <p:nvPr/>
        </p:nvSpPr>
        <p:spPr>
          <a:xfrm>
            <a:off x="6731364" y="2178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731364" y="325276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27844" y="16301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27844" y="2712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28731" y="378090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blipFill rotWithShape="1"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blipFill rotWithShape="1"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70"/>
              <p:cNvSpPr/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7443993" y="3933253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93" y="3933253"/>
                <a:ext cx="584391" cy="215444"/>
              </a:xfrm>
              <a:prstGeom prst="rect">
                <a:avLst/>
              </a:prstGeom>
              <a:blipFill rotWithShape="1">
                <a:blip r:embed="rId55"/>
                <a:stretch>
                  <a:fillRect l="-9375" r="-11458" b="-30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ector de seta reta 105"/>
          <p:cNvCxnSpPr/>
          <p:nvPr/>
        </p:nvCxnSpPr>
        <p:spPr>
          <a:xfrm flipH="1" flipV="1">
            <a:off x="7735610" y="3605438"/>
            <a:ext cx="579" cy="32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7555610" y="2178786"/>
                <a:ext cx="360000" cy="143398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10" y="2178786"/>
                <a:ext cx="360000" cy="1433980"/>
              </a:xfrm>
              <a:prstGeom prst="roundRect">
                <a:avLst/>
              </a:prstGeom>
              <a:blipFill rotWithShape="1"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7448784" y="1059581"/>
                <a:ext cx="579600" cy="3240360"/>
              </a:xfrm>
              <a:prstGeom prst="roundRect">
                <a:avLst>
                  <a:gd name="adj" fmla="val 3100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84" y="1059581"/>
                <a:ext cx="579600" cy="3240360"/>
              </a:xfrm>
              <a:prstGeom prst="roundRect">
                <a:avLst>
                  <a:gd name="adj" fmla="val 31009"/>
                </a:avLst>
              </a:prstGeom>
              <a:blipFill rotWithShape="1"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ector de seta reta 108"/>
          <p:cNvCxnSpPr/>
          <p:nvPr/>
        </p:nvCxnSpPr>
        <p:spPr>
          <a:xfrm flipV="1">
            <a:off x="7915610" y="289333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7956376" y="2581336"/>
                <a:ext cx="295800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581336"/>
                <a:ext cx="295800" cy="31149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4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o 101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03" name="Grupo 102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tângulo de cantos arredondados 122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Retângulo de cantos arredondados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4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tângulo de cantos arredondados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4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tângulo de cantos arredondados 204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Retângulo de cantos arredondados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Retângulo de cantos arredondados 205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Retângulo de cantos arredondados 2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4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Retângulo 206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Retângulo 207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Conector de seta reta 208"/>
              <p:cNvCxnSpPr>
                <a:stCxn id="207" idx="3"/>
                <a:endCxn id="248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de seta reta 209"/>
              <p:cNvCxnSpPr>
                <a:stCxn id="207" idx="3"/>
                <a:endCxn id="255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de seta reta 210"/>
              <p:cNvCxnSpPr>
                <a:stCxn id="207" idx="3"/>
                <a:endCxn id="265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de seta reta 211"/>
              <p:cNvCxnSpPr>
                <a:stCxn id="208" idx="3"/>
                <a:endCxn id="245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de seta reta 212"/>
              <p:cNvCxnSpPr>
                <a:stCxn id="208" idx="3"/>
                <a:endCxn id="255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de seta reta 213"/>
              <p:cNvCxnSpPr>
                <a:stCxn id="208" idx="3"/>
                <a:endCxn id="265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de seta reta 214"/>
              <p:cNvCxnSpPr>
                <a:stCxn id="248" idx="3"/>
                <a:endCxn id="288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de seta reta 215"/>
              <p:cNvCxnSpPr>
                <a:stCxn id="248" idx="3"/>
                <a:endCxn id="234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de seta reta 216"/>
              <p:cNvCxnSpPr>
                <a:stCxn id="258" idx="3"/>
                <a:endCxn id="288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de seta reta 217"/>
              <p:cNvCxnSpPr>
                <a:stCxn id="258" idx="3"/>
                <a:endCxn id="234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de seta reta 218"/>
              <p:cNvCxnSpPr>
                <a:stCxn id="268" idx="3"/>
                <a:endCxn id="288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de seta reta 219"/>
              <p:cNvCxnSpPr>
                <a:stCxn id="268" idx="3"/>
                <a:endCxn id="234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CaixaDeTexto 220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CaixaDeTexto 221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CaixaDeTexto 222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CaixaDeTexto 223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CaixaDeTexto 224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CaixaDeTexto 225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CaixaDeTexto 226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CaixaDeTexto 227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CaixaDeTexto 228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CaixaDeTexto 229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CaixaDeTexto 230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CaixaDeTexto 231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3" name="Grupo 232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CaixaDeTexto 285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7" name="CaixaDeTexto 286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7" name="CaixaDeTexto 2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0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8" name="Elipse 287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9" name="Conector de seta reta 288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0" name="Conector de seta reta 289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91" name="Retângulo 290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2" name="Grupo 291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296" name="Retângulo 29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7" name="Conector de seta reta 296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CaixaDeTexto 292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4" name="Retângulo 293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Retângulo 294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Elipse 233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Conector de seta reta 234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ixaDeTexto 235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7" name="Conector de seta reta 236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CaixaDeTexto 237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8" name="CaixaDeTexto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51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9" name="Grupo 238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4" name="Retângulo 283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5" name="Conector de seta reta 284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CaixaDeTexto 239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1" name="Retângulo 240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tângulo 241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ixaDeTexto 242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CaixaDeTexto 243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Elipse 244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6" name="Conector de seta reta 245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7" name="Conector de seta reta 246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48" name="Retângulo 247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9" name="Grupo 248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2" name="Retângulo 28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3" name="Conector de seta reta 28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CaixaDeTexto 249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1" name="Retângulo 250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tângulo 251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CaixaDeTexto 252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ixaDeTexto 253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Elipse 254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6" name="Conector de seta reta 255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Conector de seta reta 256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8" name="Retângulo 257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0" name="Retângulo 279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1" name="Conector de seta reta 280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CaixaDeTexto 259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Retângulo 260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tângulo 261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CaixaDeTexto 262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CaixaDeTexto 263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Elipse 264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6" name="Conector de seta reta 265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Conector de seta reta 266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8" name="Retângulo 267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9" name="Grupo 268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78" name="Retângulo 277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Conector de seta reta 278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CaixaDeTexto 269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1" name="Retângulo 270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Retângulo de cantos arredondados 272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Retângulo de cantos arredondados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5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Retângulo de cantos arredondados 273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4" name="Retângulo de cantos arredondados 2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CaixaDeTexto 274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56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6" name="Conector de seta reta 275"/>
              <p:cNvCxnSpPr>
                <a:stCxn id="275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Retângulo de cantos arredondados 276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Conector de seta reta 103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ixaDeTexto 108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CaixaDe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43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upo 108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23" name="Grupo 122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Retângulo de cantos arredondados 209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0" name="Retângulo de cantos arredondados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tângulo de cantos arredondados 210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Retângulo de cantos arredondados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5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tângulo de cantos arredondados 211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Retângulo de cantos arredondados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Retângulo de cantos arredondados 212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Retângulo de cantos arredondados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Retângulo 213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tângulo 214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" name="Conector de seta reta 215"/>
              <p:cNvCxnSpPr>
                <a:stCxn id="214" idx="3"/>
                <a:endCxn id="255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de seta reta 216"/>
              <p:cNvCxnSpPr>
                <a:stCxn id="214" idx="3"/>
                <a:endCxn id="262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de seta reta 217"/>
              <p:cNvCxnSpPr>
                <a:stCxn id="214" idx="3"/>
                <a:endCxn id="272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de seta reta 218"/>
              <p:cNvCxnSpPr>
                <a:stCxn id="215" idx="3"/>
                <a:endCxn id="252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de seta reta 219"/>
              <p:cNvCxnSpPr>
                <a:stCxn id="215" idx="3"/>
                <a:endCxn id="262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de seta reta 220"/>
              <p:cNvCxnSpPr>
                <a:stCxn id="215" idx="3"/>
                <a:endCxn id="272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de seta reta 221"/>
              <p:cNvCxnSpPr>
                <a:stCxn id="255" idx="3"/>
                <a:endCxn id="295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de seta reta 222"/>
              <p:cNvCxnSpPr>
                <a:stCxn id="255" idx="3"/>
                <a:endCxn id="241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de seta reta 223"/>
              <p:cNvCxnSpPr>
                <a:stCxn id="265" idx="3"/>
                <a:endCxn id="295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de seta reta 224"/>
              <p:cNvCxnSpPr>
                <a:stCxn id="265" idx="3"/>
                <a:endCxn id="241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de seta reta 225"/>
              <p:cNvCxnSpPr>
                <a:stCxn id="275" idx="3"/>
                <a:endCxn id="295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de seta reta 226"/>
              <p:cNvCxnSpPr>
                <a:stCxn id="275" idx="3"/>
                <a:endCxn id="241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CaixaDeTexto 227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CaixaDeTexto 228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CaixaDeTexto 229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CaixaDeTexto 230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CaixaDeTexto 231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CaixaDeTexto 232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CaixaDeTexto 233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CaixaDeTexto 234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ixaDeTexto 235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CaixaDeTexto 236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CaixaDeTexto 237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CaixaDeTexto 238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0" name="Grupo 239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CaixaDeTexto 292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CaixaDeTexto 293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CaixaDeTexto 2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Elipse 294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6" name="Conector de seta reta 295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7" name="Conector de seta reta 296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98" name="Retângulo 297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9" name="Grupo 298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303" name="Retângulo 302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4" name="Conector de seta reta 30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CaixaDeTexto 299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1" name="Retângulo 300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tângulo 301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Elipse 240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Conector de seta reta 241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ixaDeTexto 242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Conector de seta reta 243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CaixaDeTexto 244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CaixaDeTexto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6" name="Grupo 245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1" name="Retângulo 290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Conector de seta reta 291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CaixaDeTexto 246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8" name="Retângulo 247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CaixaDeTexto 249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CaixaDeTexto 250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Elipse 251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3" name="Conector de seta reta 252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4" name="Conector de seta reta 253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5" name="Retângulo 254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6" name="Grupo 255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9" name="Retângulo 288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0" name="Conector de seta reta 289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CaixaDeTexto 256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8" name="Retângulo 257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tângulo 258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CaixaDeTexto 259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CaixaDeTexto 260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Elipse 261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3" name="Conector de seta reta 262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Conector de seta reta 263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5" name="Retângulo 264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upo 265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7" name="Retângulo 286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8" name="Conector de seta reta 28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CaixaDeTexto 266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8" name="Retângulo 267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Retângulo 268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CaixaDeTexto 269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CaixaDeTexto 270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Elipse 271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Conector de seta reta 272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Conector de seta reta 273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5" name="Retângulo 274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6" name="Grupo 275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5" name="Retângulo 284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6" name="Conector de seta reta 285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CaixaDeTexto 276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8" name="Retângulo 277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etângulo 278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tângulo de cantos arredondados 279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0" name="Retângulo de cantos arredondados 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5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Retângulo de cantos arredondados 280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1" name="Retângulo de cantos arredondados 2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CaixaDeTexto 281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56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3" name="Conector de seta reta 282"/>
              <p:cNvCxnSpPr>
                <a:stCxn id="282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Retângulo de cantos arredondados 283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Conector de seta reta 123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ixaDeTexto 208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CaixaDeTexto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2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53599</TotalTime>
  <Words>9906</Words>
  <Application>Microsoft Office PowerPoint</Application>
  <PresentationFormat>Apresentação na tela (16:9)</PresentationFormat>
  <Paragraphs>1386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Lecture 05 – Artificial neural networks deep learning</vt:lpstr>
      <vt:lpstr>Agenda</vt:lpstr>
      <vt:lpstr>Multilayer perceptron</vt:lpstr>
      <vt:lpstr>Multilayer perceptron</vt:lpstr>
      <vt:lpstr>Multilayer perceptron</vt:lpstr>
      <vt:lpstr>Multilayer perceptron</vt:lpstr>
      <vt:lpstr>Network architecture</vt:lpstr>
      <vt:lpstr>Network architecture</vt:lpstr>
      <vt:lpstr>Network architecture</vt:lpstr>
      <vt:lpstr>Network architecture</vt:lpstr>
      <vt:lpstr>Network architecture</vt:lpstr>
      <vt:lpstr>Network architecture</vt:lpstr>
      <vt:lpstr>Backpropagation – Algorithm and equations</vt:lpstr>
      <vt:lpstr>Backpropagation – Algorithm and equations</vt:lpstr>
      <vt:lpstr>Backpropagation – Algorithm and equations</vt:lpstr>
      <vt:lpstr>Backpropagation – Algorithm and equations</vt:lpstr>
      <vt:lpstr>Backpropagation – Algorithm and equations</vt:lpstr>
      <vt:lpstr>Backpropagation – Algorithm and equations</vt:lpstr>
      <vt:lpstr>Backpropagation – Algorithm and equations</vt:lpstr>
      <vt:lpstr>Backpropagation – Algorithm and equations</vt:lpstr>
      <vt:lpstr>Backpropagation – Functions and derivatives</vt:lpstr>
      <vt:lpstr>Backpropagation – Functions and derivatives</vt:lpstr>
      <vt:lpstr>Backpropagation – Functions and derivatives</vt:lpstr>
      <vt:lpstr>Backpropagation – Functions and derivatives</vt:lpstr>
      <vt:lpstr>Backpropagation – EXampleS</vt:lpstr>
      <vt:lpstr>Backpropagation – Example 1</vt:lpstr>
      <vt:lpstr>Backpropagation – Example 1</vt:lpstr>
      <vt:lpstr>Backpropagation – Example 1</vt:lpstr>
      <vt:lpstr>Backpropagation – Example 1</vt:lpstr>
      <vt:lpstr>Backpropagation – Example 1</vt:lpstr>
      <vt:lpstr>Backpropagation – Example 1</vt:lpstr>
      <vt:lpstr>Backpropagation – Example 1</vt:lpstr>
      <vt:lpstr>Backpropagation – Example 2</vt:lpstr>
      <vt:lpstr>Backpropagation – Example 2</vt:lpstr>
      <vt:lpstr>Backpropagation – Example 2</vt:lpstr>
      <vt:lpstr>Backpropagation – Example 2</vt:lpstr>
      <vt:lpstr>Bibliography</vt:lpstr>
      <vt:lpstr>Bibliography</vt:lpstr>
      <vt:lpstr>Bibliography</vt:lpstr>
      <vt:lpstr>Appendix: Example</vt:lpstr>
      <vt:lpstr>Example 1</vt:lpstr>
      <vt:lpstr>Example 1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387</cp:revision>
  <cp:lastPrinted>2023-10-27T12:15:39Z</cp:lastPrinted>
  <dcterms:created xsi:type="dcterms:W3CDTF">2020-06-26T12:40:46Z</dcterms:created>
  <dcterms:modified xsi:type="dcterms:W3CDTF">2023-11-06T17:16:58Z</dcterms:modified>
</cp:coreProperties>
</file>