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87" r:id="rId2"/>
    <p:sldId id="302" r:id="rId3"/>
    <p:sldId id="307" r:id="rId4"/>
    <p:sldId id="306" r:id="rId5"/>
    <p:sldId id="309" r:id="rId6"/>
    <p:sldId id="308" r:id="rId7"/>
    <p:sldId id="313" r:id="rId8"/>
    <p:sldId id="312" r:id="rId9"/>
    <p:sldId id="317" r:id="rId10"/>
    <p:sldId id="314" r:id="rId11"/>
    <p:sldId id="315" r:id="rId12"/>
    <p:sldId id="316" r:id="rId13"/>
    <p:sldId id="311" r:id="rId14"/>
    <p:sldId id="319" r:id="rId15"/>
    <p:sldId id="322" r:id="rId16"/>
    <p:sldId id="343" r:id="rId17"/>
    <p:sldId id="344" r:id="rId18"/>
    <p:sldId id="321" r:id="rId19"/>
    <p:sldId id="320" r:id="rId20"/>
    <p:sldId id="330" r:id="rId21"/>
    <p:sldId id="338" r:id="rId22"/>
    <p:sldId id="324" r:id="rId23"/>
    <p:sldId id="325" r:id="rId24"/>
    <p:sldId id="327" r:id="rId25"/>
    <p:sldId id="331" r:id="rId26"/>
    <p:sldId id="329" r:id="rId27"/>
    <p:sldId id="332" r:id="rId28"/>
    <p:sldId id="333" r:id="rId29"/>
    <p:sldId id="334" r:id="rId30"/>
    <p:sldId id="335" r:id="rId31"/>
    <p:sldId id="336" r:id="rId32"/>
    <p:sldId id="337" r:id="rId33"/>
    <p:sldId id="339" r:id="rId34"/>
    <p:sldId id="340" r:id="rId35"/>
    <p:sldId id="341" r:id="rId36"/>
    <p:sldId id="342" r:id="rId37"/>
    <p:sldId id="303" r:id="rId38"/>
    <p:sldId id="345" r:id="rId39"/>
    <p:sldId id="304" r:id="rId4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FFFFFF"/>
    <a:srgbClr val="00FFFF"/>
    <a:srgbClr val="00FF00"/>
    <a:srgbClr val="006600"/>
    <a:srgbClr val="C3A63B"/>
    <a:srgbClr val="791D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5.png"/><Relationship Id="rId3" Type="http://schemas.openxmlformats.org/officeDocument/2006/relationships/image" Target="../media/image46.png"/><Relationship Id="rId21" Type="http://schemas.openxmlformats.org/officeDocument/2006/relationships/image" Target="../media/image58.png"/><Relationship Id="rId34" Type="http://schemas.openxmlformats.org/officeDocument/2006/relationships/image" Target="../media/image70.png"/><Relationship Id="rId42" Type="http://schemas.openxmlformats.org/officeDocument/2006/relationships/image" Target="../media/image18.png"/><Relationship Id="rId47" Type="http://schemas.openxmlformats.org/officeDocument/2006/relationships/image" Target="../media/image81.png"/><Relationship Id="rId7" Type="http://schemas.openxmlformats.org/officeDocument/2006/relationships/image" Target="../media/image450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0.png"/><Relationship Id="rId2" Type="http://schemas.openxmlformats.org/officeDocument/2006/relationships/image" Target="../media/image45.png"/><Relationship Id="rId16" Type="http://schemas.openxmlformats.org/officeDocument/2006/relationships/image" Target="../media/image29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16.png"/><Relationship Id="rId45" Type="http://schemas.openxmlformats.org/officeDocument/2006/relationships/image" Target="../media/image79.png"/><Relationship Id="rId5" Type="http://schemas.openxmlformats.org/officeDocument/2006/relationships/image" Target="../media/image430.png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2.png"/><Relationship Id="rId49" Type="http://schemas.openxmlformats.org/officeDocument/2006/relationships/image" Target="../media/image83.png"/><Relationship Id="rId10" Type="http://schemas.openxmlformats.org/officeDocument/2006/relationships/image" Target="../media/image480.png"/><Relationship Id="rId19" Type="http://schemas.openxmlformats.org/officeDocument/2006/relationships/image" Target="../media/image56.png"/><Relationship Id="rId31" Type="http://schemas.openxmlformats.org/officeDocument/2006/relationships/image" Target="../media/image10.png"/><Relationship Id="rId44" Type="http://schemas.openxmlformats.org/officeDocument/2006/relationships/image" Target="../media/image78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1.png"/><Relationship Id="rId43" Type="http://schemas.openxmlformats.org/officeDocument/2006/relationships/image" Target="../media/image77.png"/><Relationship Id="rId48" Type="http://schemas.openxmlformats.org/officeDocument/2006/relationships/image" Target="../media/image82.png"/><Relationship Id="rId8" Type="http://schemas.openxmlformats.org/officeDocument/2006/relationships/image" Target="../media/image46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5.png"/><Relationship Id="rId3" Type="http://schemas.openxmlformats.org/officeDocument/2006/relationships/image" Target="../media/image410.png"/><Relationship Id="rId21" Type="http://schemas.openxmlformats.org/officeDocument/2006/relationships/image" Target="../media/image58.png"/><Relationship Id="rId34" Type="http://schemas.openxmlformats.org/officeDocument/2006/relationships/image" Target="../media/image70.png"/><Relationship Id="rId42" Type="http://schemas.openxmlformats.org/officeDocument/2006/relationships/image" Target="../media/image18.png"/><Relationship Id="rId47" Type="http://schemas.openxmlformats.org/officeDocument/2006/relationships/image" Target="../media/image81.png"/><Relationship Id="rId50" Type="http://schemas.openxmlformats.org/officeDocument/2006/relationships/image" Target="../media/image84.png"/><Relationship Id="rId7" Type="http://schemas.openxmlformats.org/officeDocument/2006/relationships/image" Target="../media/image450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0.png"/><Relationship Id="rId2" Type="http://schemas.openxmlformats.org/officeDocument/2006/relationships/image" Target="../media/image400.png"/><Relationship Id="rId16" Type="http://schemas.openxmlformats.org/officeDocument/2006/relationships/image" Target="../media/image29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16.png"/><Relationship Id="rId45" Type="http://schemas.openxmlformats.org/officeDocument/2006/relationships/image" Target="../media/image79.png"/><Relationship Id="rId53" Type="http://schemas.openxmlformats.org/officeDocument/2006/relationships/image" Target="../media/image87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2.png"/><Relationship Id="rId49" Type="http://schemas.openxmlformats.org/officeDocument/2006/relationships/image" Target="../media/image83.png"/><Relationship Id="rId10" Type="http://schemas.openxmlformats.org/officeDocument/2006/relationships/image" Target="../media/image480.png"/><Relationship Id="rId19" Type="http://schemas.openxmlformats.org/officeDocument/2006/relationships/image" Target="../media/image56.png"/><Relationship Id="rId31" Type="http://schemas.openxmlformats.org/officeDocument/2006/relationships/image" Target="../media/image10.png"/><Relationship Id="rId44" Type="http://schemas.openxmlformats.org/officeDocument/2006/relationships/image" Target="../media/image78.png"/><Relationship Id="rId52" Type="http://schemas.openxmlformats.org/officeDocument/2006/relationships/image" Target="../media/image86.png"/><Relationship Id="rId4" Type="http://schemas.openxmlformats.org/officeDocument/2006/relationships/image" Target="../media/image47.png"/><Relationship Id="rId9" Type="http://schemas.openxmlformats.org/officeDocument/2006/relationships/image" Target="../media/image470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1.png"/><Relationship Id="rId43" Type="http://schemas.openxmlformats.org/officeDocument/2006/relationships/image" Target="../media/image77.png"/><Relationship Id="rId48" Type="http://schemas.openxmlformats.org/officeDocument/2006/relationships/image" Target="../media/image82.png"/><Relationship Id="rId8" Type="http://schemas.openxmlformats.org/officeDocument/2006/relationships/image" Target="../media/image460.png"/><Relationship Id="rId51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5.png"/><Relationship Id="rId21" Type="http://schemas.openxmlformats.org/officeDocument/2006/relationships/image" Target="../media/image58.png"/><Relationship Id="rId34" Type="http://schemas.openxmlformats.org/officeDocument/2006/relationships/image" Target="../media/image70.png"/><Relationship Id="rId42" Type="http://schemas.openxmlformats.org/officeDocument/2006/relationships/image" Target="../media/image18.png"/><Relationship Id="rId47" Type="http://schemas.openxmlformats.org/officeDocument/2006/relationships/image" Target="../media/image81.png"/><Relationship Id="rId50" Type="http://schemas.openxmlformats.org/officeDocument/2006/relationships/image" Target="../media/image84.png"/><Relationship Id="rId55" Type="http://schemas.openxmlformats.org/officeDocument/2006/relationships/image" Target="../media/image89.png"/><Relationship Id="rId7" Type="http://schemas.openxmlformats.org/officeDocument/2006/relationships/image" Target="../media/image450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0.png"/><Relationship Id="rId2" Type="http://schemas.openxmlformats.org/officeDocument/2006/relationships/image" Target="../media/image45.png"/><Relationship Id="rId16" Type="http://schemas.openxmlformats.org/officeDocument/2006/relationships/image" Target="../media/image29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41" Type="http://schemas.openxmlformats.org/officeDocument/2006/relationships/image" Target="../media/image76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16.png"/><Relationship Id="rId45" Type="http://schemas.openxmlformats.org/officeDocument/2006/relationships/image" Target="../media/image79.png"/><Relationship Id="rId53" Type="http://schemas.openxmlformats.org/officeDocument/2006/relationships/image" Target="../media/image87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2.png"/><Relationship Id="rId49" Type="http://schemas.openxmlformats.org/officeDocument/2006/relationships/image" Target="../media/image83.png"/><Relationship Id="rId10" Type="http://schemas.openxmlformats.org/officeDocument/2006/relationships/image" Target="../media/image480.png"/><Relationship Id="rId19" Type="http://schemas.openxmlformats.org/officeDocument/2006/relationships/image" Target="../media/image56.png"/><Relationship Id="rId31" Type="http://schemas.openxmlformats.org/officeDocument/2006/relationships/image" Target="../media/image10.png"/><Relationship Id="rId44" Type="http://schemas.openxmlformats.org/officeDocument/2006/relationships/image" Target="../media/image780.png"/><Relationship Id="rId52" Type="http://schemas.openxmlformats.org/officeDocument/2006/relationships/image" Target="../media/image86.png"/><Relationship Id="rId4" Type="http://schemas.openxmlformats.org/officeDocument/2006/relationships/image" Target="../media/image47.png"/><Relationship Id="rId9" Type="http://schemas.openxmlformats.org/officeDocument/2006/relationships/image" Target="../media/image470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1.png"/><Relationship Id="rId43" Type="http://schemas.openxmlformats.org/officeDocument/2006/relationships/image" Target="../media/image77.png"/><Relationship Id="rId48" Type="http://schemas.openxmlformats.org/officeDocument/2006/relationships/image" Target="../media/image82.png"/><Relationship Id="rId8" Type="http://schemas.openxmlformats.org/officeDocument/2006/relationships/image" Target="../media/image460.png"/><Relationship Id="rId51" Type="http://schemas.openxmlformats.org/officeDocument/2006/relationships/image" Target="../media/image85.png"/><Relationship Id="rId3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5.png"/><Relationship Id="rId21" Type="http://schemas.openxmlformats.org/officeDocument/2006/relationships/image" Target="../media/image58.png"/><Relationship Id="rId34" Type="http://schemas.openxmlformats.org/officeDocument/2006/relationships/image" Target="../media/image70.png"/><Relationship Id="rId42" Type="http://schemas.openxmlformats.org/officeDocument/2006/relationships/image" Target="../media/image18.png"/><Relationship Id="rId47" Type="http://schemas.openxmlformats.org/officeDocument/2006/relationships/image" Target="../media/image81.png"/><Relationship Id="rId50" Type="http://schemas.openxmlformats.org/officeDocument/2006/relationships/image" Target="../media/image84.png"/><Relationship Id="rId55" Type="http://schemas.openxmlformats.org/officeDocument/2006/relationships/image" Target="../media/image89.png"/><Relationship Id="rId7" Type="http://schemas.openxmlformats.org/officeDocument/2006/relationships/image" Target="../media/image450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0.png"/><Relationship Id="rId2" Type="http://schemas.openxmlformats.org/officeDocument/2006/relationships/image" Target="../media/image400.png"/><Relationship Id="rId16" Type="http://schemas.openxmlformats.org/officeDocument/2006/relationships/image" Target="../media/image29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41" Type="http://schemas.openxmlformats.org/officeDocument/2006/relationships/image" Target="../media/image76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16.png"/><Relationship Id="rId45" Type="http://schemas.openxmlformats.org/officeDocument/2006/relationships/image" Target="../media/image79.png"/><Relationship Id="rId53" Type="http://schemas.openxmlformats.org/officeDocument/2006/relationships/image" Target="../media/image87.png"/><Relationship Id="rId5" Type="http://schemas.openxmlformats.org/officeDocument/2006/relationships/image" Target="../media/image430.png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2.png"/><Relationship Id="rId49" Type="http://schemas.openxmlformats.org/officeDocument/2006/relationships/image" Target="../media/image83.png"/><Relationship Id="rId10" Type="http://schemas.openxmlformats.org/officeDocument/2006/relationships/image" Target="../media/image480.png"/><Relationship Id="rId19" Type="http://schemas.openxmlformats.org/officeDocument/2006/relationships/image" Target="../media/image56.png"/><Relationship Id="rId31" Type="http://schemas.openxmlformats.org/officeDocument/2006/relationships/image" Target="../media/image10.png"/><Relationship Id="rId44" Type="http://schemas.openxmlformats.org/officeDocument/2006/relationships/image" Target="../media/image780.png"/><Relationship Id="rId52" Type="http://schemas.openxmlformats.org/officeDocument/2006/relationships/image" Target="../media/image86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1.png"/><Relationship Id="rId43" Type="http://schemas.openxmlformats.org/officeDocument/2006/relationships/image" Target="../media/image770.png"/><Relationship Id="rId48" Type="http://schemas.openxmlformats.org/officeDocument/2006/relationships/image" Target="../media/image82.png"/><Relationship Id="rId8" Type="http://schemas.openxmlformats.org/officeDocument/2006/relationships/image" Target="../media/image460.png"/><Relationship Id="rId51" Type="http://schemas.openxmlformats.org/officeDocument/2006/relationships/image" Target="../media/image85.png"/><Relationship Id="rId3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51" Type="http://schemas.openxmlformats.org/officeDocument/2006/relationships/image" Target="../media/image141.png"/><Relationship Id="rId3" Type="http://schemas.openxmlformats.org/officeDocument/2006/relationships/image" Target="../media/image109.png"/><Relationship Id="rId21" Type="http://schemas.openxmlformats.org/officeDocument/2006/relationships/image" Target="../media/image118.png"/><Relationship Id="rId34" Type="http://schemas.openxmlformats.org/officeDocument/2006/relationships/image" Target="../media/image131.png"/><Relationship Id="rId42" Type="http://schemas.openxmlformats.org/officeDocument/2006/relationships/image" Target="../media/image1050.png"/><Relationship Id="rId47" Type="http://schemas.openxmlformats.org/officeDocument/2006/relationships/image" Target="../media/image137.png"/><Relationship Id="rId50" Type="http://schemas.openxmlformats.org/officeDocument/2006/relationships/image" Target="../media/image140.png"/><Relationship Id="rId7" Type="http://schemas.openxmlformats.org/officeDocument/2006/relationships/image" Target="../media/image611.png"/><Relationship Id="rId12" Type="http://schemas.openxmlformats.org/officeDocument/2006/relationships/image" Target="../media/image440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Relationship Id="rId46" Type="http://schemas.openxmlformats.org/officeDocument/2006/relationships/image" Target="../media/image136.png"/><Relationship Id="rId2" Type="http://schemas.openxmlformats.org/officeDocument/2006/relationships/image" Target="../media/image108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54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1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5" Type="http://schemas.openxmlformats.org/officeDocument/2006/relationships/image" Target="../media/image1080.png"/><Relationship Id="rId53" Type="http://schemas.openxmlformats.org/officeDocument/2006/relationships/image" Target="../media/image143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49" Type="http://schemas.openxmlformats.org/officeDocument/2006/relationships/image" Target="../media/image139.png"/><Relationship Id="rId10" Type="http://schemas.openxmlformats.org/officeDocument/2006/relationships/image" Target="../media/image641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4" Type="http://schemas.openxmlformats.org/officeDocument/2006/relationships/image" Target="../media/image1070.png"/><Relationship Id="rId52" Type="http://schemas.openxmlformats.org/officeDocument/2006/relationships/image" Target="../media/image142.png"/><Relationship Id="rId9" Type="http://schemas.openxmlformats.org/officeDocument/2006/relationships/image" Target="../media/image631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43" Type="http://schemas.openxmlformats.org/officeDocument/2006/relationships/image" Target="../media/image1060.png"/><Relationship Id="rId48" Type="http://schemas.openxmlformats.org/officeDocument/2006/relationships/image" Target="../media/image1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51" Type="http://schemas.openxmlformats.org/officeDocument/2006/relationships/image" Target="../media/image146.png"/><Relationship Id="rId3" Type="http://schemas.openxmlformats.org/officeDocument/2006/relationships/image" Target="../media/image109.png"/><Relationship Id="rId21" Type="http://schemas.openxmlformats.org/officeDocument/2006/relationships/image" Target="../media/image118.png"/><Relationship Id="rId34" Type="http://schemas.openxmlformats.org/officeDocument/2006/relationships/image" Target="../media/image131.png"/><Relationship Id="rId42" Type="http://schemas.openxmlformats.org/officeDocument/2006/relationships/image" Target="../media/image1050.png"/><Relationship Id="rId47" Type="http://schemas.openxmlformats.org/officeDocument/2006/relationships/image" Target="../media/image137.png"/><Relationship Id="rId50" Type="http://schemas.openxmlformats.org/officeDocument/2006/relationships/image" Target="../media/image145.png"/><Relationship Id="rId7" Type="http://schemas.openxmlformats.org/officeDocument/2006/relationships/image" Target="../media/image611.png"/><Relationship Id="rId12" Type="http://schemas.openxmlformats.org/officeDocument/2006/relationships/image" Target="../media/image440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Relationship Id="rId46" Type="http://schemas.openxmlformats.org/officeDocument/2006/relationships/image" Target="../media/image136.png"/><Relationship Id="rId2" Type="http://schemas.openxmlformats.org/officeDocument/2006/relationships/image" Target="../media/image108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54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1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45" Type="http://schemas.openxmlformats.org/officeDocument/2006/relationships/image" Target="../media/image1080.png"/><Relationship Id="rId53" Type="http://schemas.openxmlformats.org/officeDocument/2006/relationships/image" Target="../media/image148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49" Type="http://schemas.openxmlformats.org/officeDocument/2006/relationships/image" Target="../media/image139.png"/><Relationship Id="rId10" Type="http://schemas.openxmlformats.org/officeDocument/2006/relationships/image" Target="../media/image641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4" Type="http://schemas.openxmlformats.org/officeDocument/2006/relationships/image" Target="../media/image1070.png"/><Relationship Id="rId52" Type="http://schemas.openxmlformats.org/officeDocument/2006/relationships/image" Target="../media/image147.png"/><Relationship Id="rId9" Type="http://schemas.openxmlformats.org/officeDocument/2006/relationships/image" Target="../media/image631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43" Type="http://schemas.openxmlformats.org/officeDocument/2006/relationships/image" Target="../media/image1060.png"/><Relationship Id="rId48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010.png"/><Relationship Id="rId18" Type="http://schemas.openxmlformats.org/officeDocument/2006/relationships/image" Target="../media/image1061.png"/><Relationship Id="rId26" Type="http://schemas.openxmlformats.org/officeDocument/2006/relationships/image" Target="../media/image1140.png"/><Relationship Id="rId39" Type="http://schemas.openxmlformats.org/officeDocument/2006/relationships/image" Target="../media/image1270.png"/><Relationship Id="rId3" Type="http://schemas.openxmlformats.org/officeDocument/2006/relationships/image" Target="../media/image910.png"/><Relationship Id="rId21" Type="http://schemas.openxmlformats.org/officeDocument/2006/relationships/image" Target="../media/image1090.png"/><Relationship Id="rId34" Type="http://schemas.openxmlformats.org/officeDocument/2006/relationships/image" Target="../media/image1220.png"/><Relationship Id="rId42" Type="http://schemas.openxmlformats.org/officeDocument/2006/relationships/image" Target="../media/image1300.png"/><Relationship Id="rId7" Type="http://schemas.openxmlformats.org/officeDocument/2006/relationships/image" Target="../media/image950.png"/><Relationship Id="rId12" Type="http://schemas.openxmlformats.org/officeDocument/2006/relationships/image" Target="../media/image1000.png"/><Relationship Id="rId17" Type="http://schemas.openxmlformats.org/officeDocument/2006/relationships/image" Target="../media/image1051.png"/><Relationship Id="rId25" Type="http://schemas.openxmlformats.org/officeDocument/2006/relationships/image" Target="../media/image1130.png"/><Relationship Id="rId33" Type="http://schemas.openxmlformats.org/officeDocument/2006/relationships/image" Target="../media/image1210.png"/><Relationship Id="rId38" Type="http://schemas.openxmlformats.org/officeDocument/2006/relationships/image" Target="../media/image1260.png"/><Relationship Id="rId2" Type="http://schemas.openxmlformats.org/officeDocument/2006/relationships/image" Target="../media/image900.png"/><Relationship Id="rId16" Type="http://schemas.openxmlformats.org/officeDocument/2006/relationships/image" Target="../media/image1040.png"/><Relationship Id="rId20" Type="http://schemas.openxmlformats.org/officeDocument/2006/relationships/image" Target="../media/image1081.png"/><Relationship Id="rId29" Type="http://schemas.openxmlformats.org/officeDocument/2006/relationships/image" Target="../media/image1170.png"/><Relationship Id="rId41" Type="http://schemas.openxmlformats.org/officeDocument/2006/relationships/image" Target="../media/image1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11" Type="http://schemas.openxmlformats.org/officeDocument/2006/relationships/image" Target="../media/image990.png"/><Relationship Id="rId24" Type="http://schemas.openxmlformats.org/officeDocument/2006/relationships/image" Target="../media/image1120.png"/><Relationship Id="rId32" Type="http://schemas.openxmlformats.org/officeDocument/2006/relationships/image" Target="../media/image1200.png"/><Relationship Id="rId37" Type="http://schemas.openxmlformats.org/officeDocument/2006/relationships/image" Target="../media/image1250.png"/><Relationship Id="rId40" Type="http://schemas.openxmlformats.org/officeDocument/2006/relationships/image" Target="../media/image1280.png"/><Relationship Id="rId5" Type="http://schemas.openxmlformats.org/officeDocument/2006/relationships/image" Target="../media/image930.png"/><Relationship Id="rId15" Type="http://schemas.openxmlformats.org/officeDocument/2006/relationships/image" Target="../media/image1030.png"/><Relationship Id="rId23" Type="http://schemas.openxmlformats.org/officeDocument/2006/relationships/image" Target="../media/image1110.png"/><Relationship Id="rId28" Type="http://schemas.openxmlformats.org/officeDocument/2006/relationships/image" Target="../media/image1160.png"/><Relationship Id="rId36" Type="http://schemas.openxmlformats.org/officeDocument/2006/relationships/image" Target="../media/image1240.png"/><Relationship Id="rId10" Type="http://schemas.openxmlformats.org/officeDocument/2006/relationships/image" Target="../media/image980.png"/><Relationship Id="rId19" Type="http://schemas.openxmlformats.org/officeDocument/2006/relationships/image" Target="../media/image1071.png"/><Relationship Id="rId31" Type="http://schemas.openxmlformats.org/officeDocument/2006/relationships/image" Target="../media/image1190.png"/><Relationship Id="rId4" Type="http://schemas.openxmlformats.org/officeDocument/2006/relationships/image" Target="../media/image920.png"/><Relationship Id="rId9" Type="http://schemas.openxmlformats.org/officeDocument/2006/relationships/image" Target="../media/image970.png"/><Relationship Id="rId14" Type="http://schemas.openxmlformats.org/officeDocument/2006/relationships/image" Target="../media/image1020.png"/><Relationship Id="rId22" Type="http://schemas.openxmlformats.org/officeDocument/2006/relationships/image" Target="../media/image1100.png"/><Relationship Id="rId27" Type="http://schemas.openxmlformats.org/officeDocument/2006/relationships/image" Target="../media/image1150.png"/><Relationship Id="rId30" Type="http://schemas.openxmlformats.org/officeDocument/2006/relationships/image" Target="../media/image1180.png"/><Relationship Id="rId35" Type="http://schemas.openxmlformats.org/officeDocument/2006/relationships/image" Target="../media/image1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010.png"/><Relationship Id="rId18" Type="http://schemas.openxmlformats.org/officeDocument/2006/relationships/image" Target="../media/image1061.png"/><Relationship Id="rId26" Type="http://schemas.openxmlformats.org/officeDocument/2006/relationships/image" Target="../media/image1140.png"/><Relationship Id="rId39" Type="http://schemas.openxmlformats.org/officeDocument/2006/relationships/image" Target="../media/image1310.png"/><Relationship Id="rId3" Type="http://schemas.openxmlformats.org/officeDocument/2006/relationships/image" Target="../media/image1351.png"/><Relationship Id="rId21" Type="http://schemas.openxmlformats.org/officeDocument/2006/relationships/image" Target="../media/image1090.png"/><Relationship Id="rId34" Type="http://schemas.openxmlformats.org/officeDocument/2006/relationships/image" Target="../media/image1220.png"/><Relationship Id="rId42" Type="http://schemas.openxmlformats.org/officeDocument/2006/relationships/image" Target="../media/image1340.png"/><Relationship Id="rId7" Type="http://schemas.openxmlformats.org/officeDocument/2006/relationships/image" Target="../media/image950.png"/><Relationship Id="rId12" Type="http://schemas.openxmlformats.org/officeDocument/2006/relationships/image" Target="../media/image1000.png"/><Relationship Id="rId17" Type="http://schemas.openxmlformats.org/officeDocument/2006/relationships/image" Target="../media/image1051.png"/><Relationship Id="rId25" Type="http://schemas.openxmlformats.org/officeDocument/2006/relationships/image" Target="../media/image1130.png"/><Relationship Id="rId33" Type="http://schemas.openxmlformats.org/officeDocument/2006/relationships/image" Target="../media/image1210.png"/><Relationship Id="rId38" Type="http://schemas.openxmlformats.org/officeDocument/2006/relationships/image" Target="../media/image1260.png"/><Relationship Id="rId2" Type="http://schemas.openxmlformats.org/officeDocument/2006/relationships/image" Target="../media/image1341.png"/><Relationship Id="rId16" Type="http://schemas.openxmlformats.org/officeDocument/2006/relationships/image" Target="../media/image1040.png"/><Relationship Id="rId20" Type="http://schemas.openxmlformats.org/officeDocument/2006/relationships/image" Target="../media/image1081.png"/><Relationship Id="rId29" Type="http://schemas.openxmlformats.org/officeDocument/2006/relationships/image" Target="../media/image1170.png"/><Relationship Id="rId41" Type="http://schemas.openxmlformats.org/officeDocument/2006/relationships/image" Target="../media/image1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11" Type="http://schemas.openxmlformats.org/officeDocument/2006/relationships/image" Target="../media/image990.png"/><Relationship Id="rId24" Type="http://schemas.openxmlformats.org/officeDocument/2006/relationships/image" Target="../media/image1120.png"/><Relationship Id="rId32" Type="http://schemas.openxmlformats.org/officeDocument/2006/relationships/image" Target="../media/image1200.png"/><Relationship Id="rId37" Type="http://schemas.openxmlformats.org/officeDocument/2006/relationships/image" Target="../media/image1250.png"/><Relationship Id="rId40" Type="http://schemas.openxmlformats.org/officeDocument/2006/relationships/image" Target="../media/image1320.png"/><Relationship Id="rId5" Type="http://schemas.openxmlformats.org/officeDocument/2006/relationships/image" Target="../media/image930.png"/><Relationship Id="rId15" Type="http://schemas.openxmlformats.org/officeDocument/2006/relationships/image" Target="../media/image1030.png"/><Relationship Id="rId23" Type="http://schemas.openxmlformats.org/officeDocument/2006/relationships/image" Target="../media/image1110.png"/><Relationship Id="rId28" Type="http://schemas.openxmlformats.org/officeDocument/2006/relationships/image" Target="../media/image1160.png"/><Relationship Id="rId36" Type="http://schemas.openxmlformats.org/officeDocument/2006/relationships/image" Target="../media/image1240.png"/><Relationship Id="rId10" Type="http://schemas.openxmlformats.org/officeDocument/2006/relationships/image" Target="../media/image980.png"/><Relationship Id="rId19" Type="http://schemas.openxmlformats.org/officeDocument/2006/relationships/image" Target="../media/image1071.png"/><Relationship Id="rId31" Type="http://schemas.openxmlformats.org/officeDocument/2006/relationships/image" Target="../media/image1190.png"/><Relationship Id="rId4" Type="http://schemas.openxmlformats.org/officeDocument/2006/relationships/image" Target="../media/image920.png"/><Relationship Id="rId9" Type="http://schemas.openxmlformats.org/officeDocument/2006/relationships/image" Target="../media/image970.png"/><Relationship Id="rId14" Type="http://schemas.openxmlformats.org/officeDocument/2006/relationships/image" Target="../media/image1020.png"/><Relationship Id="rId22" Type="http://schemas.openxmlformats.org/officeDocument/2006/relationships/image" Target="../media/image1100.png"/><Relationship Id="rId27" Type="http://schemas.openxmlformats.org/officeDocument/2006/relationships/image" Target="../media/image1150.png"/><Relationship Id="rId30" Type="http://schemas.openxmlformats.org/officeDocument/2006/relationships/image" Target="../media/image1180.png"/><Relationship Id="rId35" Type="http://schemas.openxmlformats.org/officeDocument/2006/relationships/image" Target="../media/image1230.png"/><Relationship Id="rId43" Type="http://schemas.openxmlformats.org/officeDocument/2006/relationships/image" Target="../media/image13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010.png"/><Relationship Id="rId18" Type="http://schemas.openxmlformats.org/officeDocument/2006/relationships/image" Target="../media/image1061.png"/><Relationship Id="rId26" Type="http://schemas.openxmlformats.org/officeDocument/2006/relationships/image" Target="../media/image1140.png"/><Relationship Id="rId39" Type="http://schemas.openxmlformats.org/officeDocument/2006/relationships/image" Target="../media/image1370.png"/><Relationship Id="rId3" Type="http://schemas.openxmlformats.org/officeDocument/2006/relationships/image" Target="../media/image910.png"/><Relationship Id="rId21" Type="http://schemas.openxmlformats.org/officeDocument/2006/relationships/image" Target="../media/image1090.png"/><Relationship Id="rId34" Type="http://schemas.openxmlformats.org/officeDocument/2006/relationships/image" Target="../media/image1220.png"/><Relationship Id="rId42" Type="http://schemas.openxmlformats.org/officeDocument/2006/relationships/image" Target="../media/image1400.png"/><Relationship Id="rId7" Type="http://schemas.openxmlformats.org/officeDocument/2006/relationships/image" Target="../media/image950.png"/><Relationship Id="rId12" Type="http://schemas.openxmlformats.org/officeDocument/2006/relationships/image" Target="../media/image1000.png"/><Relationship Id="rId17" Type="http://schemas.openxmlformats.org/officeDocument/2006/relationships/image" Target="../media/image1051.png"/><Relationship Id="rId25" Type="http://schemas.openxmlformats.org/officeDocument/2006/relationships/image" Target="../media/image1130.png"/><Relationship Id="rId33" Type="http://schemas.openxmlformats.org/officeDocument/2006/relationships/image" Target="../media/image1210.png"/><Relationship Id="rId38" Type="http://schemas.openxmlformats.org/officeDocument/2006/relationships/image" Target="../media/image1260.png"/><Relationship Id="rId2" Type="http://schemas.openxmlformats.org/officeDocument/2006/relationships/image" Target="../media/image900.png"/><Relationship Id="rId16" Type="http://schemas.openxmlformats.org/officeDocument/2006/relationships/image" Target="../media/image1040.png"/><Relationship Id="rId20" Type="http://schemas.openxmlformats.org/officeDocument/2006/relationships/image" Target="../media/image1081.png"/><Relationship Id="rId29" Type="http://schemas.openxmlformats.org/officeDocument/2006/relationships/image" Target="../media/image1170.png"/><Relationship Id="rId41" Type="http://schemas.openxmlformats.org/officeDocument/2006/relationships/image" Target="../media/image1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11" Type="http://schemas.openxmlformats.org/officeDocument/2006/relationships/image" Target="../media/image990.png"/><Relationship Id="rId24" Type="http://schemas.openxmlformats.org/officeDocument/2006/relationships/image" Target="../media/image1120.png"/><Relationship Id="rId32" Type="http://schemas.openxmlformats.org/officeDocument/2006/relationships/image" Target="../media/image1200.png"/><Relationship Id="rId37" Type="http://schemas.openxmlformats.org/officeDocument/2006/relationships/image" Target="../media/image1360.png"/><Relationship Id="rId40" Type="http://schemas.openxmlformats.org/officeDocument/2006/relationships/image" Target="../media/image1380.png"/><Relationship Id="rId5" Type="http://schemas.openxmlformats.org/officeDocument/2006/relationships/image" Target="../media/image930.png"/><Relationship Id="rId15" Type="http://schemas.openxmlformats.org/officeDocument/2006/relationships/image" Target="../media/image1030.png"/><Relationship Id="rId23" Type="http://schemas.openxmlformats.org/officeDocument/2006/relationships/image" Target="../media/image1110.png"/><Relationship Id="rId28" Type="http://schemas.openxmlformats.org/officeDocument/2006/relationships/image" Target="../media/image1160.png"/><Relationship Id="rId36" Type="http://schemas.openxmlformats.org/officeDocument/2006/relationships/image" Target="../media/image1240.png"/><Relationship Id="rId10" Type="http://schemas.openxmlformats.org/officeDocument/2006/relationships/image" Target="../media/image980.png"/><Relationship Id="rId19" Type="http://schemas.openxmlformats.org/officeDocument/2006/relationships/image" Target="../media/image1071.png"/><Relationship Id="rId31" Type="http://schemas.openxmlformats.org/officeDocument/2006/relationships/image" Target="../media/image1190.png"/><Relationship Id="rId4" Type="http://schemas.openxmlformats.org/officeDocument/2006/relationships/image" Target="../media/image920.png"/><Relationship Id="rId9" Type="http://schemas.openxmlformats.org/officeDocument/2006/relationships/image" Target="../media/image970.png"/><Relationship Id="rId14" Type="http://schemas.openxmlformats.org/officeDocument/2006/relationships/image" Target="../media/image1020.png"/><Relationship Id="rId22" Type="http://schemas.openxmlformats.org/officeDocument/2006/relationships/image" Target="../media/image1100.png"/><Relationship Id="rId27" Type="http://schemas.openxmlformats.org/officeDocument/2006/relationships/image" Target="../media/image1150.png"/><Relationship Id="rId30" Type="http://schemas.openxmlformats.org/officeDocument/2006/relationships/image" Target="../media/image1180.png"/><Relationship Id="rId35" Type="http://schemas.openxmlformats.org/officeDocument/2006/relationships/image" Target="../media/image1230.png"/><Relationship Id="rId43" Type="http://schemas.openxmlformats.org/officeDocument/2006/relationships/image" Target="../media/image14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440.png"/><Relationship Id="rId18" Type="http://schemas.openxmlformats.org/officeDocument/2006/relationships/image" Target="../media/image1061.png"/><Relationship Id="rId26" Type="http://schemas.openxmlformats.org/officeDocument/2006/relationships/image" Target="../media/image1140.png"/><Relationship Id="rId39" Type="http://schemas.openxmlformats.org/officeDocument/2006/relationships/image" Target="../media/image1450.png"/><Relationship Id="rId3" Type="http://schemas.openxmlformats.org/officeDocument/2006/relationships/image" Target="../media/image910.png"/><Relationship Id="rId21" Type="http://schemas.openxmlformats.org/officeDocument/2006/relationships/image" Target="../media/image1090.png"/><Relationship Id="rId34" Type="http://schemas.openxmlformats.org/officeDocument/2006/relationships/image" Target="../media/image1220.png"/><Relationship Id="rId42" Type="http://schemas.openxmlformats.org/officeDocument/2006/relationships/image" Target="../media/image1480.png"/><Relationship Id="rId7" Type="http://schemas.openxmlformats.org/officeDocument/2006/relationships/image" Target="../media/image950.png"/><Relationship Id="rId12" Type="http://schemas.openxmlformats.org/officeDocument/2006/relationships/image" Target="../media/image1430.png"/><Relationship Id="rId17" Type="http://schemas.openxmlformats.org/officeDocument/2006/relationships/image" Target="../media/image1051.png"/><Relationship Id="rId25" Type="http://schemas.openxmlformats.org/officeDocument/2006/relationships/image" Target="../media/image1130.png"/><Relationship Id="rId33" Type="http://schemas.openxmlformats.org/officeDocument/2006/relationships/image" Target="../media/image1210.png"/><Relationship Id="rId38" Type="http://schemas.openxmlformats.org/officeDocument/2006/relationships/image" Target="../media/image1260.png"/><Relationship Id="rId2" Type="http://schemas.openxmlformats.org/officeDocument/2006/relationships/image" Target="../media/image900.png"/><Relationship Id="rId16" Type="http://schemas.openxmlformats.org/officeDocument/2006/relationships/image" Target="../media/image1040.png"/><Relationship Id="rId20" Type="http://schemas.openxmlformats.org/officeDocument/2006/relationships/image" Target="../media/image1081.png"/><Relationship Id="rId29" Type="http://schemas.openxmlformats.org/officeDocument/2006/relationships/image" Target="../media/image1170.png"/><Relationship Id="rId41" Type="http://schemas.openxmlformats.org/officeDocument/2006/relationships/image" Target="../media/image1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11" Type="http://schemas.openxmlformats.org/officeDocument/2006/relationships/image" Target="../media/image1420.png"/><Relationship Id="rId24" Type="http://schemas.openxmlformats.org/officeDocument/2006/relationships/image" Target="../media/image1120.png"/><Relationship Id="rId32" Type="http://schemas.openxmlformats.org/officeDocument/2006/relationships/image" Target="../media/image1200.png"/><Relationship Id="rId37" Type="http://schemas.openxmlformats.org/officeDocument/2006/relationships/image" Target="../media/image1360.png"/><Relationship Id="rId40" Type="http://schemas.openxmlformats.org/officeDocument/2006/relationships/image" Target="../media/image1460.png"/><Relationship Id="rId5" Type="http://schemas.openxmlformats.org/officeDocument/2006/relationships/image" Target="../media/image930.png"/><Relationship Id="rId15" Type="http://schemas.openxmlformats.org/officeDocument/2006/relationships/image" Target="../media/image1030.png"/><Relationship Id="rId23" Type="http://schemas.openxmlformats.org/officeDocument/2006/relationships/image" Target="../media/image1110.png"/><Relationship Id="rId28" Type="http://schemas.openxmlformats.org/officeDocument/2006/relationships/image" Target="../media/image1160.png"/><Relationship Id="rId36" Type="http://schemas.openxmlformats.org/officeDocument/2006/relationships/image" Target="../media/image1240.png"/><Relationship Id="rId10" Type="http://schemas.openxmlformats.org/officeDocument/2006/relationships/image" Target="../media/image980.png"/><Relationship Id="rId19" Type="http://schemas.openxmlformats.org/officeDocument/2006/relationships/image" Target="../media/image1071.png"/><Relationship Id="rId31" Type="http://schemas.openxmlformats.org/officeDocument/2006/relationships/image" Target="../media/image1190.png"/><Relationship Id="rId4" Type="http://schemas.openxmlformats.org/officeDocument/2006/relationships/image" Target="../media/image920.png"/><Relationship Id="rId9" Type="http://schemas.openxmlformats.org/officeDocument/2006/relationships/image" Target="../media/image970.png"/><Relationship Id="rId14" Type="http://schemas.openxmlformats.org/officeDocument/2006/relationships/image" Target="../media/image1020.png"/><Relationship Id="rId22" Type="http://schemas.openxmlformats.org/officeDocument/2006/relationships/image" Target="../media/image1100.png"/><Relationship Id="rId27" Type="http://schemas.openxmlformats.org/officeDocument/2006/relationships/image" Target="../media/image1150.png"/><Relationship Id="rId30" Type="http://schemas.openxmlformats.org/officeDocument/2006/relationships/image" Target="../media/image1180.png"/><Relationship Id="rId35" Type="http://schemas.openxmlformats.org/officeDocument/2006/relationships/image" Target="../media/image1230.png"/><Relationship Id="rId43" Type="http://schemas.openxmlformats.org/officeDocument/2006/relationships/image" Target="../media/image14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9" Type="http://schemas.openxmlformats.org/officeDocument/2006/relationships/image" Target="../media/image187.png"/><Relationship Id="rId3" Type="http://schemas.openxmlformats.org/officeDocument/2006/relationships/image" Target="../media/image151.png"/><Relationship Id="rId21" Type="http://schemas.openxmlformats.org/officeDocument/2006/relationships/image" Target="../media/image169.png"/><Relationship Id="rId34" Type="http://schemas.openxmlformats.org/officeDocument/2006/relationships/image" Target="../media/image182.png"/><Relationship Id="rId42" Type="http://schemas.openxmlformats.org/officeDocument/2006/relationships/image" Target="../media/image190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33" Type="http://schemas.openxmlformats.org/officeDocument/2006/relationships/image" Target="../media/image181.png"/><Relationship Id="rId38" Type="http://schemas.openxmlformats.org/officeDocument/2006/relationships/image" Target="../media/image186.png"/><Relationship Id="rId2" Type="http://schemas.openxmlformats.org/officeDocument/2006/relationships/image" Target="../media/image150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41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37" Type="http://schemas.openxmlformats.org/officeDocument/2006/relationships/image" Target="../media/image185.png"/><Relationship Id="rId40" Type="http://schemas.openxmlformats.org/officeDocument/2006/relationships/image" Target="../media/image188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36" Type="http://schemas.openxmlformats.org/officeDocument/2006/relationships/image" Target="../media/image184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4" Type="http://schemas.openxmlformats.org/officeDocument/2006/relationships/image" Target="../media/image192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Relationship Id="rId35" Type="http://schemas.openxmlformats.org/officeDocument/2006/relationships/image" Target="../media/image183.png"/><Relationship Id="rId43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9" Type="http://schemas.openxmlformats.org/officeDocument/2006/relationships/image" Target="../media/image187.png"/><Relationship Id="rId3" Type="http://schemas.openxmlformats.org/officeDocument/2006/relationships/image" Target="../media/image151.png"/><Relationship Id="rId21" Type="http://schemas.openxmlformats.org/officeDocument/2006/relationships/image" Target="../media/image169.png"/><Relationship Id="rId34" Type="http://schemas.openxmlformats.org/officeDocument/2006/relationships/image" Target="../media/image182.png"/><Relationship Id="rId42" Type="http://schemas.openxmlformats.org/officeDocument/2006/relationships/image" Target="../media/image190.png"/><Relationship Id="rId7" Type="http://schemas.openxmlformats.org/officeDocument/2006/relationships/image" Target="../media/image19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33" Type="http://schemas.openxmlformats.org/officeDocument/2006/relationships/image" Target="../media/image181.png"/><Relationship Id="rId38" Type="http://schemas.openxmlformats.org/officeDocument/2006/relationships/image" Target="../media/image186.png"/><Relationship Id="rId2" Type="http://schemas.openxmlformats.org/officeDocument/2006/relationships/image" Target="../media/image1500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41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37" Type="http://schemas.openxmlformats.org/officeDocument/2006/relationships/image" Target="../media/image185.png"/><Relationship Id="rId40" Type="http://schemas.openxmlformats.org/officeDocument/2006/relationships/image" Target="../media/image188.png"/><Relationship Id="rId5" Type="http://schemas.openxmlformats.org/officeDocument/2006/relationships/image" Target="../media/image194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36" Type="http://schemas.openxmlformats.org/officeDocument/2006/relationships/image" Target="../media/image184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4" Type="http://schemas.openxmlformats.org/officeDocument/2006/relationships/image" Target="../media/image192.png"/><Relationship Id="rId4" Type="http://schemas.openxmlformats.org/officeDocument/2006/relationships/image" Target="../media/image193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Relationship Id="rId35" Type="http://schemas.openxmlformats.org/officeDocument/2006/relationships/image" Target="../media/image183.png"/><Relationship Id="rId43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26" Type="http://schemas.openxmlformats.org/officeDocument/2006/relationships/image" Target="../media/image176.png"/><Relationship Id="rId39" Type="http://schemas.openxmlformats.org/officeDocument/2006/relationships/image" Target="../media/image189.png"/><Relationship Id="rId3" Type="http://schemas.openxmlformats.org/officeDocument/2006/relationships/image" Target="../media/image197.png"/><Relationship Id="rId21" Type="http://schemas.openxmlformats.org/officeDocument/2006/relationships/image" Target="../media/image171.png"/><Relationship Id="rId34" Type="http://schemas.openxmlformats.org/officeDocument/2006/relationships/image" Target="../media/image184.png"/><Relationship Id="rId42" Type="http://schemas.openxmlformats.org/officeDocument/2006/relationships/image" Target="../media/image192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5" Type="http://schemas.openxmlformats.org/officeDocument/2006/relationships/image" Target="../media/image175.png"/><Relationship Id="rId33" Type="http://schemas.openxmlformats.org/officeDocument/2006/relationships/image" Target="../media/image183.png"/><Relationship Id="rId38" Type="http://schemas.openxmlformats.org/officeDocument/2006/relationships/image" Target="../media/image188.png"/><Relationship Id="rId2" Type="http://schemas.openxmlformats.org/officeDocument/2006/relationships/image" Target="../media/image196.png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29" Type="http://schemas.openxmlformats.org/officeDocument/2006/relationships/image" Target="../media/image179.png"/><Relationship Id="rId41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24" Type="http://schemas.openxmlformats.org/officeDocument/2006/relationships/image" Target="../media/image174.png"/><Relationship Id="rId32" Type="http://schemas.openxmlformats.org/officeDocument/2006/relationships/image" Target="../media/image182.png"/><Relationship Id="rId37" Type="http://schemas.openxmlformats.org/officeDocument/2006/relationships/image" Target="../media/image187.png"/><Relationship Id="rId40" Type="http://schemas.openxmlformats.org/officeDocument/2006/relationships/image" Target="../media/image190.png"/><Relationship Id="rId5" Type="http://schemas.openxmlformats.org/officeDocument/2006/relationships/image" Target="../media/image199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28" Type="http://schemas.openxmlformats.org/officeDocument/2006/relationships/image" Target="../media/image178.png"/><Relationship Id="rId36" Type="http://schemas.openxmlformats.org/officeDocument/2006/relationships/image" Target="../media/image186.png"/><Relationship Id="rId10" Type="http://schemas.openxmlformats.org/officeDocument/2006/relationships/image" Target="../media/image160.png"/><Relationship Id="rId19" Type="http://schemas.openxmlformats.org/officeDocument/2006/relationships/image" Target="../media/image169.png"/><Relationship Id="rId31" Type="http://schemas.openxmlformats.org/officeDocument/2006/relationships/image" Target="../media/image181.png"/><Relationship Id="rId4" Type="http://schemas.openxmlformats.org/officeDocument/2006/relationships/image" Target="../media/image198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Relationship Id="rId27" Type="http://schemas.openxmlformats.org/officeDocument/2006/relationships/image" Target="../media/image177.png"/><Relationship Id="rId30" Type="http://schemas.openxmlformats.org/officeDocument/2006/relationships/image" Target="../media/image180.png"/><Relationship Id="rId35" Type="http://schemas.openxmlformats.org/officeDocument/2006/relationships/image" Target="../media/image1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9" Type="http://schemas.openxmlformats.org/officeDocument/2006/relationships/image" Target="../media/image188.png"/><Relationship Id="rId3" Type="http://schemas.openxmlformats.org/officeDocument/2006/relationships/image" Target="../media/image201.png"/><Relationship Id="rId21" Type="http://schemas.openxmlformats.org/officeDocument/2006/relationships/image" Target="../media/image170.png"/><Relationship Id="rId34" Type="http://schemas.openxmlformats.org/officeDocument/2006/relationships/image" Target="../media/image183.png"/><Relationship Id="rId42" Type="http://schemas.openxmlformats.org/officeDocument/2006/relationships/image" Target="../media/image191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33" Type="http://schemas.openxmlformats.org/officeDocument/2006/relationships/image" Target="../media/image182.png"/><Relationship Id="rId38" Type="http://schemas.openxmlformats.org/officeDocument/2006/relationships/image" Target="../media/image187.png"/><Relationship Id="rId2" Type="http://schemas.openxmlformats.org/officeDocument/2006/relationships/image" Target="../media/image200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29" Type="http://schemas.openxmlformats.org/officeDocument/2006/relationships/image" Target="../media/image178.png"/><Relationship Id="rId41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32" Type="http://schemas.openxmlformats.org/officeDocument/2006/relationships/image" Target="../media/image181.png"/><Relationship Id="rId37" Type="http://schemas.openxmlformats.org/officeDocument/2006/relationships/image" Target="../media/image186.png"/><Relationship Id="rId40" Type="http://schemas.openxmlformats.org/officeDocument/2006/relationships/image" Target="../media/image189.png"/><Relationship Id="rId5" Type="http://schemas.openxmlformats.org/officeDocument/2006/relationships/image" Target="../media/image203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36" Type="http://schemas.openxmlformats.org/officeDocument/2006/relationships/image" Target="../media/image185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31" Type="http://schemas.openxmlformats.org/officeDocument/2006/relationships/image" Target="../media/image180.png"/><Relationship Id="rId4" Type="http://schemas.openxmlformats.org/officeDocument/2006/relationships/image" Target="../media/image202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Relationship Id="rId30" Type="http://schemas.openxmlformats.org/officeDocument/2006/relationships/image" Target="../media/image179.png"/><Relationship Id="rId35" Type="http://schemas.openxmlformats.org/officeDocument/2006/relationships/image" Target="../media/image184.png"/><Relationship Id="rId43" Type="http://schemas.openxmlformats.org/officeDocument/2006/relationships/image" Target="../media/image19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9" Type="http://schemas.openxmlformats.org/officeDocument/2006/relationships/image" Target="../media/image187.png"/><Relationship Id="rId3" Type="http://schemas.openxmlformats.org/officeDocument/2006/relationships/image" Target="../media/image206.png"/><Relationship Id="rId21" Type="http://schemas.openxmlformats.org/officeDocument/2006/relationships/image" Target="../media/image169.png"/><Relationship Id="rId34" Type="http://schemas.openxmlformats.org/officeDocument/2006/relationships/image" Target="../media/image182.png"/><Relationship Id="rId42" Type="http://schemas.openxmlformats.org/officeDocument/2006/relationships/image" Target="../media/image190.png"/><Relationship Id="rId7" Type="http://schemas.openxmlformats.org/officeDocument/2006/relationships/image" Target="../media/image210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33" Type="http://schemas.openxmlformats.org/officeDocument/2006/relationships/image" Target="../media/image181.png"/><Relationship Id="rId38" Type="http://schemas.openxmlformats.org/officeDocument/2006/relationships/image" Target="../media/image186.png"/><Relationship Id="rId2" Type="http://schemas.openxmlformats.org/officeDocument/2006/relationships/image" Target="../media/image205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41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1" Type="http://schemas.openxmlformats.org/officeDocument/2006/relationships/image" Target="../media/image159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37" Type="http://schemas.openxmlformats.org/officeDocument/2006/relationships/image" Target="../media/image185.png"/><Relationship Id="rId40" Type="http://schemas.openxmlformats.org/officeDocument/2006/relationships/image" Target="../media/image188.png"/><Relationship Id="rId5" Type="http://schemas.openxmlformats.org/officeDocument/2006/relationships/image" Target="../media/image208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36" Type="http://schemas.openxmlformats.org/officeDocument/2006/relationships/image" Target="../media/image184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4" Type="http://schemas.openxmlformats.org/officeDocument/2006/relationships/image" Target="../media/image192.png"/><Relationship Id="rId4" Type="http://schemas.openxmlformats.org/officeDocument/2006/relationships/image" Target="../media/image207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Relationship Id="rId35" Type="http://schemas.openxmlformats.org/officeDocument/2006/relationships/image" Target="../media/image183.png"/><Relationship Id="rId43" Type="http://schemas.openxmlformats.org/officeDocument/2006/relationships/image" Target="../media/image1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9" Type="http://schemas.openxmlformats.org/officeDocument/2006/relationships/image" Target="../media/image186.png"/><Relationship Id="rId3" Type="http://schemas.openxmlformats.org/officeDocument/2006/relationships/image" Target="../media/image212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42" Type="http://schemas.openxmlformats.org/officeDocument/2006/relationships/image" Target="../media/image189.png"/><Relationship Id="rId7" Type="http://schemas.openxmlformats.org/officeDocument/2006/relationships/image" Target="../media/image216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38" Type="http://schemas.openxmlformats.org/officeDocument/2006/relationships/image" Target="../media/image185.png"/><Relationship Id="rId2" Type="http://schemas.openxmlformats.org/officeDocument/2006/relationships/image" Target="../media/image211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png"/><Relationship Id="rId41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37" Type="http://schemas.openxmlformats.org/officeDocument/2006/relationships/image" Target="../media/image184.png"/><Relationship Id="rId40" Type="http://schemas.openxmlformats.org/officeDocument/2006/relationships/image" Target="../media/image187.png"/><Relationship Id="rId45" Type="http://schemas.openxmlformats.org/officeDocument/2006/relationships/image" Target="../media/image192.png"/><Relationship Id="rId5" Type="http://schemas.openxmlformats.org/officeDocument/2006/relationships/image" Target="../media/image214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36" Type="http://schemas.openxmlformats.org/officeDocument/2006/relationships/image" Target="../media/image183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4" Type="http://schemas.openxmlformats.org/officeDocument/2006/relationships/image" Target="../media/image191.png"/><Relationship Id="rId4" Type="http://schemas.openxmlformats.org/officeDocument/2006/relationships/image" Target="../media/image213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43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26" Type="http://schemas.openxmlformats.org/officeDocument/2006/relationships/image" Target="../media/image176.png"/><Relationship Id="rId39" Type="http://schemas.openxmlformats.org/officeDocument/2006/relationships/image" Target="../media/image189.png"/><Relationship Id="rId3" Type="http://schemas.openxmlformats.org/officeDocument/2006/relationships/image" Target="../media/image219.png"/><Relationship Id="rId21" Type="http://schemas.openxmlformats.org/officeDocument/2006/relationships/image" Target="../media/image171.png"/><Relationship Id="rId34" Type="http://schemas.openxmlformats.org/officeDocument/2006/relationships/image" Target="../media/image184.png"/><Relationship Id="rId42" Type="http://schemas.openxmlformats.org/officeDocument/2006/relationships/image" Target="../media/image192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5" Type="http://schemas.openxmlformats.org/officeDocument/2006/relationships/image" Target="../media/image175.png"/><Relationship Id="rId33" Type="http://schemas.openxmlformats.org/officeDocument/2006/relationships/image" Target="../media/image183.png"/><Relationship Id="rId38" Type="http://schemas.openxmlformats.org/officeDocument/2006/relationships/image" Target="../media/image188.png"/><Relationship Id="rId2" Type="http://schemas.openxmlformats.org/officeDocument/2006/relationships/image" Target="../media/image218.png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29" Type="http://schemas.openxmlformats.org/officeDocument/2006/relationships/image" Target="../media/image179.png"/><Relationship Id="rId41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24" Type="http://schemas.openxmlformats.org/officeDocument/2006/relationships/image" Target="../media/image174.png"/><Relationship Id="rId32" Type="http://schemas.openxmlformats.org/officeDocument/2006/relationships/image" Target="../media/image182.png"/><Relationship Id="rId37" Type="http://schemas.openxmlformats.org/officeDocument/2006/relationships/image" Target="../media/image187.png"/><Relationship Id="rId40" Type="http://schemas.openxmlformats.org/officeDocument/2006/relationships/image" Target="../media/image190.png"/><Relationship Id="rId5" Type="http://schemas.openxmlformats.org/officeDocument/2006/relationships/image" Target="../media/image221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28" Type="http://schemas.openxmlformats.org/officeDocument/2006/relationships/image" Target="../media/image178.png"/><Relationship Id="rId36" Type="http://schemas.openxmlformats.org/officeDocument/2006/relationships/image" Target="../media/image186.png"/><Relationship Id="rId10" Type="http://schemas.openxmlformats.org/officeDocument/2006/relationships/image" Target="../media/image160.png"/><Relationship Id="rId19" Type="http://schemas.openxmlformats.org/officeDocument/2006/relationships/image" Target="../media/image169.png"/><Relationship Id="rId31" Type="http://schemas.openxmlformats.org/officeDocument/2006/relationships/image" Target="../media/image181.png"/><Relationship Id="rId4" Type="http://schemas.openxmlformats.org/officeDocument/2006/relationships/image" Target="../media/image220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Relationship Id="rId27" Type="http://schemas.openxmlformats.org/officeDocument/2006/relationships/image" Target="../media/image177.png"/><Relationship Id="rId30" Type="http://schemas.openxmlformats.org/officeDocument/2006/relationships/image" Target="../media/image180.png"/><Relationship Id="rId35" Type="http://schemas.openxmlformats.org/officeDocument/2006/relationships/image" Target="../media/image18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26" Type="http://schemas.openxmlformats.org/officeDocument/2006/relationships/image" Target="../media/image176.png"/><Relationship Id="rId39" Type="http://schemas.openxmlformats.org/officeDocument/2006/relationships/image" Target="../media/image189.png"/><Relationship Id="rId3" Type="http://schemas.openxmlformats.org/officeDocument/2006/relationships/image" Target="../media/image223.png"/><Relationship Id="rId21" Type="http://schemas.openxmlformats.org/officeDocument/2006/relationships/image" Target="../media/image171.png"/><Relationship Id="rId34" Type="http://schemas.openxmlformats.org/officeDocument/2006/relationships/image" Target="../media/image184.png"/><Relationship Id="rId42" Type="http://schemas.openxmlformats.org/officeDocument/2006/relationships/image" Target="../media/image192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5" Type="http://schemas.openxmlformats.org/officeDocument/2006/relationships/image" Target="../media/image175.png"/><Relationship Id="rId33" Type="http://schemas.openxmlformats.org/officeDocument/2006/relationships/image" Target="../media/image183.png"/><Relationship Id="rId38" Type="http://schemas.openxmlformats.org/officeDocument/2006/relationships/image" Target="../media/image188.png"/><Relationship Id="rId2" Type="http://schemas.openxmlformats.org/officeDocument/2006/relationships/image" Target="../media/image222.png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29" Type="http://schemas.openxmlformats.org/officeDocument/2006/relationships/image" Target="../media/image179.png"/><Relationship Id="rId41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24" Type="http://schemas.openxmlformats.org/officeDocument/2006/relationships/image" Target="../media/image174.png"/><Relationship Id="rId32" Type="http://schemas.openxmlformats.org/officeDocument/2006/relationships/image" Target="../media/image182.png"/><Relationship Id="rId37" Type="http://schemas.openxmlformats.org/officeDocument/2006/relationships/image" Target="../media/image187.png"/><Relationship Id="rId40" Type="http://schemas.openxmlformats.org/officeDocument/2006/relationships/image" Target="../media/image190.png"/><Relationship Id="rId5" Type="http://schemas.openxmlformats.org/officeDocument/2006/relationships/image" Target="../media/image225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28" Type="http://schemas.openxmlformats.org/officeDocument/2006/relationships/image" Target="../media/image178.png"/><Relationship Id="rId36" Type="http://schemas.openxmlformats.org/officeDocument/2006/relationships/image" Target="../media/image186.png"/><Relationship Id="rId10" Type="http://schemas.openxmlformats.org/officeDocument/2006/relationships/image" Target="../media/image160.png"/><Relationship Id="rId19" Type="http://schemas.openxmlformats.org/officeDocument/2006/relationships/image" Target="../media/image169.png"/><Relationship Id="rId31" Type="http://schemas.openxmlformats.org/officeDocument/2006/relationships/image" Target="../media/image181.png"/><Relationship Id="rId4" Type="http://schemas.openxmlformats.org/officeDocument/2006/relationships/image" Target="../media/image224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Relationship Id="rId27" Type="http://schemas.openxmlformats.org/officeDocument/2006/relationships/image" Target="../media/image177.png"/><Relationship Id="rId30" Type="http://schemas.openxmlformats.org/officeDocument/2006/relationships/image" Target="../media/image180.png"/><Relationship Id="rId35" Type="http://schemas.openxmlformats.org/officeDocument/2006/relationships/image" Target="../media/image18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9" Type="http://schemas.openxmlformats.org/officeDocument/2006/relationships/image" Target="../media/image187.png"/><Relationship Id="rId3" Type="http://schemas.openxmlformats.org/officeDocument/2006/relationships/image" Target="../media/image227.png"/><Relationship Id="rId21" Type="http://schemas.openxmlformats.org/officeDocument/2006/relationships/image" Target="../media/image169.png"/><Relationship Id="rId34" Type="http://schemas.openxmlformats.org/officeDocument/2006/relationships/image" Target="../media/image182.png"/><Relationship Id="rId42" Type="http://schemas.openxmlformats.org/officeDocument/2006/relationships/image" Target="../media/image190.png"/><Relationship Id="rId7" Type="http://schemas.openxmlformats.org/officeDocument/2006/relationships/image" Target="../media/image231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33" Type="http://schemas.openxmlformats.org/officeDocument/2006/relationships/image" Target="../media/image181.png"/><Relationship Id="rId38" Type="http://schemas.openxmlformats.org/officeDocument/2006/relationships/image" Target="../media/image186.png"/><Relationship Id="rId2" Type="http://schemas.openxmlformats.org/officeDocument/2006/relationships/image" Target="../media/image226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41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159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37" Type="http://schemas.openxmlformats.org/officeDocument/2006/relationships/image" Target="../media/image185.png"/><Relationship Id="rId40" Type="http://schemas.openxmlformats.org/officeDocument/2006/relationships/image" Target="../media/image188.png"/><Relationship Id="rId5" Type="http://schemas.openxmlformats.org/officeDocument/2006/relationships/image" Target="../media/image229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36" Type="http://schemas.openxmlformats.org/officeDocument/2006/relationships/image" Target="../media/image184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4" Type="http://schemas.openxmlformats.org/officeDocument/2006/relationships/image" Target="../media/image192.png"/><Relationship Id="rId4" Type="http://schemas.openxmlformats.org/officeDocument/2006/relationships/image" Target="../media/image228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Relationship Id="rId35" Type="http://schemas.openxmlformats.org/officeDocument/2006/relationships/image" Target="../media/image183.png"/><Relationship Id="rId43" Type="http://schemas.openxmlformats.org/officeDocument/2006/relationships/image" Target="../media/image19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9" Type="http://schemas.openxmlformats.org/officeDocument/2006/relationships/image" Target="../media/image187.png"/><Relationship Id="rId3" Type="http://schemas.openxmlformats.org/officeDocument/2006/relationships/image" Target="../media/image233.png"/><Relationship Id="rId21" Type="http://schemas.openxmlformats.org/officeDocument/2006/relationships/image" Target="../media/image169.png"/><Relationship Id="rId34" Type="http://schemas.openxmlformats.org/officeDocument/2006/relationships/image" Target="../media/image182.png"/><Relationship Id="rId42" Type="http://schemas.openxmlformats.org/officeDocument/2006/relationships/image" Target="../media/image190.png"/><Relationship Id="rId7" Type="http://schemas.openxmlformats.org/officeDocument/2006/relationships/image" Target="../media/image235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5" Type="http://schemas.openxmlformats.org/officeDocument/2006/relationships/image" Target="../media/image173.png"/><Relationship Id="rId33" Type="http://schemas.openxmlformats.org/officeDocument/2006/relationships/image" Target="../media/image181.png"/><Relationship Id="rId38" Type="http://schemas.openxmlformats.org/officeDocument/2006/relationships/image" Target="../media/image186.png"/><Relationship Id="rId2" Type="http://schemas.openxmlformats.org/officeDocument/2006/relationships/image" Target="../media/image232.png"/><Relationship Id="rId16" Type="http://schemas.openxmlformats.org/officeDocument/2006/relationships/image" Target="../media/image164.png"/><Relationship Id="rId20" Type="http://schemas.openxmlformats.org/officeDocument/2006/relationships/image" Target="../media/image168.png"/><Relationship Id="rId29" Type="http://schemas.openxmlformats.org/officeDocument/2006/relationships/image" Target="../media/image177.png"/><Relationship Id="rId41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159.png"/><Relationship Id="rId24" Type="http://schemas.openxmlformats.org/officeDocument/2006/relationships/image" Target="../media/image172.png"/><Relationship Id="rId32" Type="http://schemas.openxmlformats.org/officeDocument/2006/relationships/image" Target="../media/image180.png"/><Relationship Id="rId37" Type="http://schemas.openxmlformats.org/officeDocument/2006/relationships/image" Target="../media/image185.png"/><Relationship Id="rId40" Type="http://schemas.openxmlformats.org/officeDocument/2006/relationships/image" Target="../media/image188.png"/><Relationship Id="rId5" Type="http://schemas.openxmlformats.org/officeDocument/2006/relationships/image" Target="../media/image2330.png"/><Relationship Id="rId15" Type="http://schemas.openxmlformats.org/officeDocument/2006/relationships/image" Target="../media/image163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36" Type="http://schemas.openxmlformats.org/officeDocument/2006/relationships/image" Target="../media/image184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31" Type="http://schemas.openxmlformats.org/officeDocument/2006/relationships/image" Target="../media/image179.png"/><Relationship Id="rId44" Type="http://schemas.openxmlformats.org/officeDocument/2006/relationships/image" Target="../media/image192.png"/><Relationship Id="rId4" Type="http://schemas.openxmlformats.org/officeDocument/2006/relationships/image" Target="../media/image208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Relationship Id="rId30" Type="http://schemas.openxmlformats.org/officeDocument/2006/relationships/image" Target="../media/image178.png"/><Relationship Id="rId35" Type="http://schemas.openxmlformats.org/officeDocument/2006/relationships/image" Target="../media/image183.png"/><Relationship Id="rId43" Type="http://schemas.openxmlformats.org/officeDocument/2006/relationships/image" Target="../media/image1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gcp/learn-tensorflow-and-deep-learning-without-a-phd" TargetMode="External"/><Relationship Id="rId2" Type="http://schemas.openxmlformats.org/officeDocument/2006/relationships/hyperlink" Target="https://github.com/maponti/deeplearning_intro_data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book.org/" TargetMode="External"/><Relationship Id="rId4" Type="http://schemas.openxmlformats.org/officeDocument/2006/relationships/hyperlink" Target="http://cs231n.github.io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math-machine-learning-ai/chapter-7-artificial-neural-networks-with-math-bb711169481b" TargetMode="External"/><Relationship Id="rId2" Type="http://schemas.openxmlformats.org/officeDocument/2006/relationships/hyperlink" Target="https://medium.com/@14prakash/back-propagation-is-very-simple-who-made-it-complicated-97b794c97e5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dquant/all-the-backpropagation-derivatives-d5275f727f60!%5bimage.png%5d(attachment:image.png)" TargetMode="External"/><Relationship Id="rId5" Type="http://schemas.openxmlformats.org/officeDocument/2006/relationships/hyperlink" Target="https://medium.freecodecamp.org/build-a-flexible-neural-network-with-backpropagation-in-python-acffeb7846d0" TargetMode="External"/><Relationship Id="rId4" Type="http://schemas.openxmlformats.org/officeDocument/2006/relationships/hyperlink" Target="http://explained.ai/matrix-calculus/index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backpropagation-abcc509ca9d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1050.png"/><Relationship Id="rId47" Type="http://schemas.openxmlformats.org/officeDocument/2006/relationships/image" Target="../media/image33.png"/><Relationship Id="rId7" Type="http://schemas.openxmlformats.org/officeDocument/2006/relationships/image" Target="../media/image611.png"/><Relationship Id="rId12" Type="http://schemas.openxmlformats.org/officeDocument/2006/relationships/image" Target="../media/image440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2.png"/><Relationship Id="rId2" Type="http://schemas.openxmlformats.org/officeDocument/2006/relationships/image" Target="../media/image4.png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1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5" Type="http://schemas.openxmlformats.org/officeDocument/2006/relationships/image" Target="../media/image1080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49" Type="http://schemas.openxmlformats.org/officeDocument/2006/relationships/image" Target="../media/image35.png"/><Relationship Id="rId10" Type="http://schemas.openxmlformats.org/officeDocument/2006/relationships/image" Target="../media/image641.pn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4" Type="http://schemas.openxmlformats.org/officeDocument/2006/relationships/image" Target="../media/image1070.png"/><Relationship Id="rId9" Type="http://schemas.openxmlformats.org/officeDocument/2006/relationships/image" Target="../media/image631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28.png"/><Relationship Id="rId43" Type="http://schemas.openxmlformats.org/officeDocument/2006/relationships/image" Target="../media/image1060.png"/><Relationship Id="rId48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51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1050.png"/><Relationship Id="rId47" Type="http://schemas.openxmlformats.org/officeDocument/2006/relationships/image" Target="../media/image37.png"/><Relationship Id="rId50" Type="http://schemas.openxmlformats.org/officeDocument/2006/relationships/image" Target="../media/image40.png"/><Relationship Id="rId7" Type="http://schemas.openxmlformats.org/officeDocument/2006/relationships/image" Target="../media/image611.png"/><Relationship Id="rId12" Type="http://schemas.openxmlformats.org/officeDocument/2006/relationships/image" Target="../media/image440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38" Type="http://schemas.openxmlformats.org/officeDocument/2006/relationships/image" Target="../media/image31.png"/><Relationship Id="rId46" Type="http://schemas.openxmlformats.org/officeDocument/2006/relationships/image" Target="../media/image36.png"/><Relationship Id="rId2" Type="http://schemas.openxmlformats.org/officeDocument/2006/relationships/image" Target="../media/image4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5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1.png"/><Relationship Id="rId32" Type="http://schemas.openxmlformats.org/officeDocument/2006/relationships/image" Target="../media/image25.png"/><Relationship Id="rId37" Type="http://schemas.openxmlformats.org/officeDocument/2006/relationships/image" Target="../media/image30.png"/><Relationship Id="rId45" Type="http://schemas.openxmlformats.org/officeDocument/2006/relationships/image" Target="../media/image1080.png"/><Relationship Id="rId53" Type="http://schemas.openxmlformats.org/officeDocument/2006/relationships/image" Target="../media/image43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36" Type="http://schemas.openxmlformats.org/officeDocument/2006/relationships/image" Target="../media/image29.png"/><Relationship Id="rId49" Type="http://schemas.openxmlformats.org/officeDocument/2006/relationships/image" Target="../media/image39.png"/><Relationship Id="rId10" Type="http://schemas.openxmlformats.org/officeDocument/2006/relationships/image" Target="../media/image641.png"/><Relationship Id="rId31" Type="http://schemas.openxmlformats.org/officeDocument/2006/relationships/image" Target="../media/image24.png"/><Relationship Id="rId44" Type="http://schemas.openxmlformats.org/officeDocument/2006/relationships/image" Target="../media/image1070.png"/><Relationship Id="rId52" Type="http://schemas.openxmlformats.org/officeDocument/2006/relationships/image" Target="../media/image42.png"/><Relationship Id="rId9" Type="http://schemas.openxmlformats.org/officeDocument/2006/relationships/image" Target="../media/image631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5" Type="http://schemas.openxmlformats.org/officeDocument/2006/relationships/image" Target="../media/image28.png"/><Relationship Id="rId43" Type="http://schemas.openxmlformats.org/officeDocument/2006/relationships/image" Target="../media/image1060.png"/><Relationship Id="rId48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5.png"/><Relationship Id="rId3" Type="http://schemas.openxmlformats.org/officeDocument/2006/relationships/image" Target="../media/image46.png"/><Relationship Id="rId21" Type="http://schemas.openxmlformats.org/officeDocument/2006/relationships/image" Target="../media/image58.png"/><Relationship Id="rId34" Type="http://schemas.openxmlformats.org/officeDocument/2006/relationships/image" Target="../media/image70.png"/><Relationship Id="rId42" Type="http://schemas.openxmlformats.org/officeDocument/2006/relationships/image" Target="../media/image18.png"/><Relationship Id="rId7" Type="http://schemas.openxmlformats.org/officeDocument/2006/relationships/image" Target="../media/image450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45.png"/><Relationship Id="rId16" Type="http://schemas.openxmlformats.org/officeDocument/2006/relationships/image" Target="../media/image29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16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2.png"/><Relationship Id="rId10" Type="http://schemas.openxmlformats.org/officeDocument/2006/relationships/image" Target="../media/image480.png"/><Relationship Id="rId19" Type="http://schemas.openxmlformats.org/officeDocument/2006/relationships/image" Target="../media/image56.png"/><Relationship Id="rId31" Type="http://schemas.openxmlformats.org/officeDocument/2006/relationships/image" Target="../media/image10.png"/><Relationship Id="rId44" Type="http://schemas.openxmlformats.org/officeDocument/2006/relationships/image" Target="../media/image78.png"/><Relationship Id="rId4" Type="http://schemas.openxmlformats.org/officeDocument/2006/relationships/image" Target="../media/image47.png"/><Relationship Id="rId9" Type="http://schemas.openxmlformats.org/officeDocument/2006/relationships/image" Target="../media/image470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1.png"/><Relationship Id="rId43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9" Type="http://schemas.openxmlformats.org/officeDocument/2006/relationships/image" Target="../media/image75.png"/><Relationship Id="rId3" Type="http://schemas.openxmlformats.org/officeDocument/2006/relationships/image" Target="../media/image46.png"/><Relationship Id="rId21" Type="http://schemas.openxmlformats.org/officeDocument/2006/relationships/image" Target="../media/image58.png"/><Relationship Id="rId34" Type="http://schemas.openxmlformats.org/officeDocument/2006/relationships/image" Target="../media/image70.png"/><Relationship Id="rId42" Type="http://schemas.openxmlformats.org/officeDocument/2006/relationships/image" Target="../media/image18.png"/><Relationship Id="rId7" Type="http://schemas.openxmlformats.org/officeDocument/2006/relationships/image" Target="../media/image450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45.png"/><Relationship Id="rId16" Type="http://schemas.openxmlformats.org/officeDocument/2006/relationships/image" Target="../media/image29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16.png"/><Relationship Id="rId45" Type="http://schemas.openxmlformats.org/officeDocument/2006/relationships/image" Target="../media/image79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2.png"/><Relationship Id="rId10" Type="http://schemas.openxmlformats.org/officeDocument/2006/relationships/image" Target="../media/image480.png"/><Relationship Id="rId19" Type="http://schemas.openxmlformats.org/officeDocument/2006/relationships/image" Target="../media/image56.png"/><Relationship Id="rId31" Type="http://schemas.openxmlformats.org/officeDocument/2006/relationships/image" Target="../media/image10.png"/><Relationship Id="rId44" Type="http://schemas.openxmlformats.org/officeDocument/2006/relationships/image" Target="../media/image78.png"/><Relationship Id="rId4" Type="http://schemas.openxmlformats.org/officeDocument/2006/relationships/image" Target="../media/image47.png"/><Relationship Id="rId9" Type="http://schemas.openxmlformats.org/officeDocument/2006/relationships/image" Target="../media/image470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1.png"/><Relationship Id="rId43" Type="http://schemas.openxmlformats.org/officeDocument/2006/relationships/image" Target="../media/image7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05 </a:t>
            </a:r>
            <a:r>
              <a:rPr lang="pt-BR" dirty="0"/>
              <a:t>– </a:t>
            </a:r>
            <a:r>
              <a:rPr lang="pt-BR" dirty="0" smtClean="0"/>
              <a:t>Redes neurais artificiais 2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r>
              <a:rPr lang="pt-BR" sz="1400" i="1" dirty="0">
                <a:solidFill>
                  <a:srgbClr val="0000FF"/>
                </a:solidFill>
              </a:rPr>
              <a:t>joaofmari.github.io </a:t>
            </a:r>
            <a:endParaRPr lang="pt-BR" sz="1400" i="1" dirty="0" smtClean="0">
              <a:solidFill>
                <a:srgbClr val="0000FF"/>
              </a:solidFill>
            </a:endParaRPr>
          </a:p>
          <a:p>
            <a:r>
              <a:rPr lang="pt-BR" sz="1400" i="1" dirty="0" smtClean="0"/>
              <a:t>joaof.mari@ufv.br</a:t>
            </a:r>
            <a:endParaRPr lang="pt-BR" sz="1400" i="1" dirty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</a:t>
            </a:r>
            <a:r>
              <a:rPr lang="pt-BR" sz="2200" dirty="0" smtClean="0">
                <a:solidFill>
                  <a:schemeClr val="bg1"/>
                </a:solidFill>
              </a:rPr>
              <a:t>393 </a:t>
            </a:r>
            <a:r>
              <a:rPr lang="pt-BR" sz="2200" dirty="0">
                <a:solidFill>
                  <a:schemeClr val="bg1"/>
                </a:solidFill>
              </a:rPr>
              <a:t>– Introdução </a:t>
            </a:r>
            <a:r>
              <a:rPr lang="pt-BR" sz="2200" dirty="0" smtClean="0">
                <a:solidFill>
                  <a:schemeClr val="bg1"/>
                </a:solidFill>
              </a:rPr>
              <a:t>à </a:t>
            </a:r>
            <a:r>
              <a:rPr lang="pt-BR" sz="2200" smtClean="0">
                <a:solidFill>
                  <a:schemeClr val="bg1"/>
                </a:solidFill>
              </a:rPr>
              <a:t>Visão Computacional (2022-2</a:t>
            </a:r>
            <a:r>
              <a:rPr lang="pt-BR" sz="2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tângulo 4">
            <a:hlinkClick r:id="rId2"/>
          </p:cNvPr>
          <p:cNvSpPr/>
          <p:nvPr/>
        </p:nvSpPr>
        <p:spPr>
          <a:xfrm>
            <a:off x="0" y="3291830"/>
            <a:ext cx="15476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5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de seta reta 84"/>
          <p:cNvCxnSpPr>
            <a:stCxn id="86" idx="0"/>
            <a:endCxn id="64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o 108"/>
          <p:cNvGrpSpPr/>
          <p:nvPr/>
        </p:nvGrpSpPr>
        <p:grpSpPr>
          <a:xfrm>
            <a:off x="6970671" y="1101036"/>
            <a:ext cx="1439790" cy="816705"/>
            <a:chOff x="6011366" y="1284703"/>
            <a:chExt cx="1439790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Elipse 70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de seta reta 71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7091364" y="1921406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76" name="Retângulo 7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Conector de seta reta 7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tângulo 78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upo 7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tângulo de cantos arredondados 122"/>
              <p:cNvSpPr/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tângulo de cantos arredondados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de cantos arredondados 123"/>
              <p:cNvSpPr/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tângulo de cantos arredondados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2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5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de seta reta 84"/>
          <p:cNvCxnSpPr>
            <a:stCxn id="86" idx="0"/>
            <a:endCxn id="64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o 108"/>
          <p:cNvGrpSpPr/>
          <p:nvPr/>
        </p:nvGrpSpPr>
        <p:grpSpPr>
          <a:xfrm>
            <a:off x="6970671" y="1101036"/>
            <a:ext cx="1439790" cy="816705"/>
            <a:chOff x="6011366" y="1284703"/>
            <a:chExt cx="1439790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Elipse 70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de seta reta 71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7091364" y="1921406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76" name="Retângulo 7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Conector de seta reta 7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tângulo 78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upo 7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tângulo de cantos arredondados 122"/>
              <p:cNvSpPr/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tângulo de cantos arredondados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de cantos arredondados 123"/>
              <p:cNvSpPr/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tângulo de cantos arredondados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upo 92"/>
          <p:cNvGrpSpPr/>
          <p:nvPr/>
        </p:nvGrpSpPr>
        <p:grpSpPr>
          <a:xfrm>
            <a:off x="7128463" y="3622138"/>
            <a:ext cx="1174552" cy="544145"/>
            <a:chOff x="7128463" y="3474603"/>
            <a:chExt cx="1174552" cy="544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7130771" y="3732259"/>
                  <a:ext cx="1169936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4" name="CaixaDeTexto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71" y="3732259"/>
                  <a:ext cx="1169936" cy="286489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01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5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de seta reta 84"/>
          <p:cNvCxnSpPr>
            <a:stCxn id="86" idx="0"/>
            <a:endCxn id="64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o 108"/>
          <p:cNvGrpSpPr/>
          <p:nvPr/>
        </p:nvGrpSpPr>
        <p:grpSpPr>
          <a:xfrm>
            <a:off x="6970671" y="1101036"/>
            <a:ext cx="1439790" cy="816705"/>
            <a:chOff x="6011366" y="1284703"/>
            <a:chExt cx="1439790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Elipse 70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de seta reta 71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7091364" y="1921406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76" name="Retângulo 7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Conector de seta reta 7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tângulo 78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upo 7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tângulo de cantos arredondados 122"/>
              <p:cNvSpPr/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tângulo de cantos arredondados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de cantos arredondados 123"/>
              <p:cNvSpPr/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tângulo de cantos arredondados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upo 92"/>
          <p:cNvGrpSpPr/>
          <p:nvPr/>
        </p:nvGrpSpPr>
        <p:grpSpPr>
          <a:xfrm>
            <a:off x="7128463" y="3622138"/>
            <a:ext cx="1174552" cy="544145"/>
            <a:chOff x="7128463" y="3474603"/>
            <a:chExt cx="1174552" cy="544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7130771" y="3732259"/>
                  <a:ext cx="1169936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4" name="CaixaDeTexto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71" y="3732259"/>
                  <a:ext cx="1169936" cy="286489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8078615" y="4246281"/>
            <a:ext cx="1096518" cy="557717"/>
            <a:chOff x="8078615" y="4076394"/>
            <a:chExt cx="1096518" cy="557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8078615" y="4076394"/>
                  <a:ext cx="1096518" cy="280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1" i="0" smtClean="0">
                            <a:latin typeface="Cambria Math"/>
                          </a:rPr>
                          <m:t>𝐲</m:t>
                        </m:r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615" y="4076394"/>
                  <a:ext cx="1096518" cy="280718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8101153" y="4357112"/>
                  <a:ext cx="10514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1" i="0" smtClean="0">
                            <a:latin typeface="Cambria Math"/>
                          </a:rPr>
                          <m:t>𝐞</m:t>
                        </m:r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153" y="4357112"/>
                  <a:ext cx="1051442" cy="276999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6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5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de seta reta 84"/>
          <p:cNvCxnSpPr>
            <a:stCxn id="86" idx="0"/>
            <a:endCxn id="64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o 108"/>
          <p:cNvGrpSpPr/>
          <p:nvPr/>
        </p:nvGrpSpPr>
        <p:grpSpPr>
          <a:xfrm>
            <a:off x="6970671" y="1101036"/>
            <a:ext cx="1439790" cy="816705"/>
            <a:chOff x="6011366" y="1284703"/>
            <a:chExt cx="1439790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Elipse 70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de seta reta 71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7091364" y="1921406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76" name="Retângulo 7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Conector de seta reta 7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tângulo 78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upo 7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tângulo de cantos arredondados 122"/>
              <p:cNvSpPr/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tângulo de cantos arredondados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de cantos arredondados 123"/>
              <p:cNvSpPr/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tângulo de cantos arredondados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045" y="4382280"/>
                <a:ext cx="1474378" cy="285719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18" y="3632728"/>
                <a:ext cx="1917833" cy="52296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3136179" y="3623514"/>
            <a:ext cx="1498102" cy="542738"/>
            <a:chOff x="3136179" y="3474603"/>
            <a:chExt cx="1498102" cy="5427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aixaDeTexto 107"/>
                <p:cNvSpPr txBox="1"/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8" name="CaixaDe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474603"/>
                  <a:ext cx="1483098" cy="285719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ixaDeTexto 109"/>
                <p:cNvSpPr txBox="1"/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𝟎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CaixaDe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179" y="3730852"/>
                  <a:ext cx="1498102" cy="286489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06" y="3507854"/>
                <a:ext cx="1506502" cy="772712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89" y="4381895"/>
                <a:ext cx="1166666" cy="28584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upo 92"/>
          <p:cNvGrpSpPr/>
          <p:nvPr/>
        </p:nvGrpSpPr>
        <p:grpSpPr>
          <a:xfrm>
            <a:off x="7128463" y="3622138"/>
            <a:ext cx="1174552" cy="544145"/>
            <a:chOff x="7128463" y="3474603"/>
            <a:chExt cx="1174552" cy="544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/>
                <p:cNvSpPr txBox="1"/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CaixaDe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463" y="3474603"/>
                  <a:ext cx="1174552" cy="286489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/>
                <p:cNvSpPr txBox="1"/>
                <p:nvPr/>
              </p:nvSpPr>
              <p:spPr>
                <a:xfrm>
                  <a:off x="7130771" y="3732259"/>
                  <a:ext cx="1169936" cy="286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b="1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1" i="0" smtClean="0">
                                <a:latin typeface="Cambria Math"/>
                              </a:rPr>
                              <m:t>𝐲</m:t>
                            </m:r>
                          </m:e>
                          <m:sub/>
                          <m:sup>
                            <m:r>
                              <a:rPr lang="pt-BR" sz="12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bSup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4" name="CaixaDeTexto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71" y="3732259"/>
                  <a:ext cx="1169936" cy="286489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8078615" y="4246281"/>
            <a:ext cx="1096518" cy="557717"/>
            <a:chOff x="8078615" y="4076394"/>
            <a:chExt cx="1096518" cy="557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/>
                <p:cNvSpPr txBox="1"/>
                <p:nvPr/>
              </p:nvSpPr>
              <p:spPr>
                <a:xfrm>
                  <a:off x="8078615" y="4076394"/>
                  <a:ext cx="1096518" cy="280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1" i="0" smtClean="0">
                            <a:latin typeface="Cambria Math"/>
                          </a:rPr>
                          <m:t>𝐲</m:t>
                        </m:r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5" name="CaixaDe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615" y="4076394"/>
                  <a:ext cx="1096518" cy="280718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/>
                <p:cNvSpPr txBox="1"/>
                <p:nvPr/>
              </p:nvSpPr>
              <p:spPr>
                <a:xfrm>
                  <a:off x="8101153" y="4357112"/>
                  <a:ext cx="10514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1" i="0" smtClean="0">
                            <a:latin typeface="Cambria Math"/>
                          </a:rPr>
                          <m:t>𝐞</m:t>
                        </m:r>
                        <m:r>
                          <a:rPr lang="pt-BR" sz="1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2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2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sz="12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6" name="CaixaDe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153" y="4357112"/>
                  <a:ext cx="1051442" cy="276999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0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Algoritmo e </a:t>
            </a:r>
            <a:r>
              <a:rPr lang="pt-BR" dirty="0" smtClean="0"/>
              <a:t>equações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5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equações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745594" y="748655"/>
                <a:ext cx="14839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i="1">
                              <a:latin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0" i="1" smtClean="0">
                              <a:latin typeface="Cambria Math"/>
                            </a:rPr>
                            <m:t>0, 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594" y="748655"/>
                <a:ext cx="1483996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046564" y="483518"/>
                <a:ext cx="1299843" cy="525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t-BR" sz="11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11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pt-BR" sz="1100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1" i="0" smtClean="0">
                                          <a:latin typeface="Cambria Math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pt-BR" sz="11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64" y="483518"/>
                <a:ext cx="1299843" cy="525978"/>
              </a:xfrm>
              <a:prstGeom prst="rect">
                <a:avLst/>
              </a:prstGeom>
              <a:blipFill rotWithShape="1">
                <a:blip r:embed="rId3"/>
                <a:stretch>
                  <a:fillRect r="-1408" b="-71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2049322" y="799062"/>
            <a:ext cx="69627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pt-BR" sz="900" dirty="0" smtClean="0"/>
              <a:t>Função </a:t>
            </a:r>
            <a:r>
              <a:rPr lang="pt-BR" sz="900" dirty="0" err="1" smtClean="0"/>
              <a:t>ReLu</a:t>
            </a:r>
            <a:r>
              <a:rPr lang="pt-BR" sz="900" dirty="0" smtClean="0"/>
              <a:t>:</a:t>
            </a:r>
            <a:endParaRPr lang="pt-BR" sz="9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88246" y="641290"/>
            <a:ext cx="85176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pt-BR" sz="900" dirty="0" smtClean="0"/>
              <a:t>Função </a:t>
            </a:r>
            <a:r>
              <a:rPr lang="pt-BR" sz="900" dirty="0" err="1" smtClean="0"/>
              <a:t>Softmax</a:t>
            </a:r>
            <a:r>
              <a:rPr lang="pt-BR" sz="900" dirty="0" smtClean="0"/>
              <a:t>:</a:t>
            </a:r>
            <a:endParaRPr lang="pt-BR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027710" y="2665385"/>
                <a:ext cx="1789785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10" y="2665385"/>
                <a:ext cx="1789785" cy="475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5027710" y="2073784"/>
                <a:ext cx="1400768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𝜂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10" y="2073784"/>
                <a:ext cx="1400768" cy="4469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5027710" y="4496239"/>
                <a:ext cx="1936106" cy="447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sz="11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10" y="4496239"/>
                <a:ext cx="1936106" cy="4478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98120" y="2666534"/>
                <a:ext cx="1798826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" y="2666534"/>
                <a:ext cx="1798826" cy="4759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98120" y="2073784"/>
                <a:ext cx="1409810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𝜂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" y="2073784"/>
                <a:ext cx="1409810" cy="44698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98120" y="3288266"/>
                <a:ext cx="1703736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" y="3288266"/>
                <a:ext cx="1703736" cy="47596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98120" y="3909998"/>
                <a:ext cx="2055563" cy="4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1,    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𝑠𝑒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&gt;0             </m:t>
                              </m:r>
                            </m:e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0,   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𝑐𝑎𝑠𝑜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𝑐𝑜𝑛𝑡𝑟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á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𝑟𝑖𝑜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" y="3909998"/>
                <a:ext cx="2055563" cy="436914"/>
              </a:xfrm>
              <a:prstGeom prst="rect">
                <a:avLst/>
              </a:prstGeom>
              <a:blipFill rotWithShape="1">
                <a:blip r:embed="rId10"/>
                <a:stretch>
                  <a:fillRect l="-2671" t="-130556" b="-20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798120" y="4504159"/>
                <a:ext cx="1755417" cy="432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𝐱</m:t>
                              </m:r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pt-BR" sz="11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100" b="1" i="0" smtClean="0">
                          <a:latin typeface="Cambria Math"/>
                          <a:ea typeface="Cambria Math"/>
                        </a:rPr>
                        <m:t>𝐱</m:t>
                      </m:r>
                    </m:oMath>
                  </m:oMathPara>
                </a14:m>
                <a:endParaRPr lang="pt-BR" sz="1100" b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" y="4504159"/>
                <a:ext cx="1755417" cy="4320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to 32"/>
          <p:cNvCxnSpPr/>
          <p:nvPr/>
        </p:nvCxnSpPr>
        <p:spPr>
          <a:xfrm>
            <a:off x="9144000" y="2190120"/>
            <a:ext cx="0" cy="76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98120" y="1202366"/>
                <a:ext cx="11493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1" i="0" smtClean="0">
                          <a:latin typeface="Cambria Math"/>
                        </a:rPr>
                        <m:t>𝐱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0" y="1202366"/>
                <a:ext cx="1149354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008006" y="1202366"/>
                <a:ext cx="9591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06" y="1202366"/>
                <a:ext cx="959173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5027710" y="1202366"/>
                <a:ext cx="12141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10" y="1202366"/>
                <a:ext cx="1214179" cy="26161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224433" y="1202366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433" y="1202366"/>
                <a:ext cx="950132" cy="2616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de seta reta 34"/>
          <p:cNvCxnSpPr>
            <a:stCxn id="8" idx="3"/>
            <a:endCxn id="9" idx="1"/>
          </p:cNvCxnSpPr>
          <p:nvPr/>
        </p:nvCxnSpPr>
        <p:spPr>
          <a:xfrm>
            <a:off x="1947474" y="1333171"/>
            <a:ext cx="106053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9" idx="3"/>
            <a:endCxn id="10" idx="1"/>
          </p:cNvCxnSpPr>
          <p:nvPr/>
        </p:nvCxnSpPr>
        <p:spPr>
          <a:xfrm>
            <a:off x="3967179" y="1333171"/>
            <a:ext cx="106053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0" idx="3"/>
            <a:endCxn id="11" idx="1"/>
          </p:cNvCxnSpPr>
          <p:nvPr/>
        </p:nvCxnSpPr>
        <p:spPr>
          <a:xfrm>
            <a:off x="6241889" y="1333171"/>
            <a:ext cx="9825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11" idx="2"/>
            <a:endCxn id="15" idx="0"/>
          </p:cNvCxnSpPr>
          <p:nvPr/>
        </p:nvCxnSpPr>
        <p:spPr>
          <a:xfrm flipH="1">
            <a:off x="7697993" y="1463976"/>
            <a:ext cx="1506" cy="2030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15" idx="2"/>
            <a:endCxn id="18" idx="3"/>
          </p:cNvCxnSpPr>
          <p:nvPr/>
        </p:nvCxnSpPr>
        <p:spPr>
          <a:xfrm rot="5400000">
            <a:off x="6878892" y="1478174"/>
            <a:ext cx="368688" cy="126951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18" idx="1"/>
            <a:endCxn id="25" idx="3"/>
          </p:cNvCxnSpPr>
          <p:nvPr/>
        </p:nvCxnSpPr>
        <p:spPr>
          <a:xfrm flipH="1">
            <a:off x="2207930" y="2297275"/>
            <a:ext cx="281978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027710" y="3222407"/>
                <a:ext cx="2607830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den>
                          </m:f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10" y="3222407"/>
                <a:ext cx="2607830" cy="47269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5027710" y="3788406"/>
                <a:ext cx="3386761" cy="61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bSup>
                            </m:sup>
                          </m:sSup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pt-BR" sz="11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100" b="1" i="0">
                                              <a:latin typeface="Cambria Math"/>
                                              <a:ea typeface="Cambria Math"/>
                                            </a:rPr>
                                            <m:t>𝐯</m:t>
                                          </m:r>
                                        </m:e>
                                        <m:sub>
                                          <m:r>
                                            <a:rPr lang="pt-BR" sz="1100" i="1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e>
                              </m:nary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1" i="0">
                                          <a:latin typeface="Cambria Math"/>
                                          <a:ea typeface="Cambria Math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1">
                                          <a:latin typeface="Cambria Math"/>
                                          <a:ea typeface="Cambria Math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𝑝𝑎𝑟𝑎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=0,1,…,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10" y="3788406"/>
                <a:ext cx="3386761" cy="61452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de seta reta 47"/>
          <p:cNvCxnSpPr>
            <a:stCxn id="7" idx="2"/>
            <a:endCxn id="11" idx="0"/>
          </p:cNvCxnSpPr>
          <p:nvPr/>
        </p:nvCxnSpPr>
        <p:spPr>
          <a:xfrm>
            <a:off x="7696486" y="1009496"/>
            <a:ext cx="3013" cy="1928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6" idx="2"/>
            <a:endCxn id="9" idx="0"/>
          </p:cNvCxnSpPr>
          <p:nvPr/>
        </p:nvCxnSpPr>
        <p:spPr>
          <a:xfrm>
            <a:off x="3487592" y="1010265"/>
            <a:ext cx="1" cy="19210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453059" y="1656077"/>
                <a:ext cx="3397277" cy="283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latin typeface="Cambria Math"/>
                        </a:rPr>
                        <m:t>𝒆</m:t>
                      </m:r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sz="1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100" b="1" i="0" smtClean="0">
                              <a:latin typeface="Cambria Math"/>
                              <a:ea typeface="Cambria Math"/>
                            </a:rPr>
                            <m:t>𝐲</m:t>
                          </m:r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</m:d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59" y="1656077"/>
                <a:ext cx="3397277" cy="283411"/>
              </a:xfrm>
              <a:prstGeom prst="rect">
                <a:avLst/>
              </a:prstGeom>
              <a:blipFill rotWithShape="1">
                <a:blip r:embed="rId1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209878" y="1666977"/>
                <a:ext cx="9762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1" smtClean="0">
                          <a:latin typeface="Cambria Math"/>
                        </a:rPr>
                        <m:t>𝒆</m:t>
                      </m:r>
                      <m:r>
                        <a:rPr lang="pt-BR" sz="1100" b="0" i="1" smtClean="0">
                          <a:latin typeface="Cambria Math"/>
                        </a:rPr>
                        <m:t>= </m:t>
                      </m:r>
                      <m:r>
                        <a:rPr lang="pt-BR" sz="1100" b="1" i="1" smtClean="0">
                          <a:latin typeface="Cambria Math"/>
                        </a:rPr>
                        <m:t>𝒆</m:t>
                      </m:r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sz="1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878" y="1666977"/>
                <a:ext cx="976229" cy="2616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/>
          <p:cNvSpPr txBox="1"/>
          <p:nvPr/>
        </p:nvSpPr>
        <p:spPr>
          <a:xfrm>
            <a:off x="2195736" y="1692181"/>
            <a:ext cx="125732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pt-BR" sz="900" dirty="0" smtClean="0"/>
              <a:t>Função entropia cruzada:</a:t>
            </a:r>
            <a:endParaRPr lang="pt-BR" sz="900" dirty="0"/>
          </a:p>
        </p:txBody>
      </p:sp>
      <p:cxnSp>
        <p:nvCxnSpPr>
          <p:cNvPr id="55" name="Conector de seta reta 54"/>
          <p:cNvCxnSpPr>
            <a:stCxn id="14" idx="3"/>
            <a:endCxn id="15" idx="1"/>
          </p:cNvCxnSpPr>
          <p:nvPr/>
        </p:nvCxnSpPr>
        <p:spPr>
          <a:xfrm flipV="1">
            <a:off x="6850336" y="1797782"/>
            <a:ext cx="359542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5027710" y="3198056"/>
            <a:ext cx="3600000" cy="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V="1">
            <a:off x="798120" y="3198056"/>
            <a:ext cx="3600000" cy="1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equações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3333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1649137" y="1810187"/>
            <a:ext cx="1459596" cy="5425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1649137" y="2352766"/>
            <a:ext cx="1512317" cy="4127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1649137" y="2352766"/>
            <a:ext cx="1512317" cy="14808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1649137" y="1937467"/>
            <a:ext cx="1512317" cy="1495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1649137" y="3020111"/>
            <a:ext cx="1512317" cy="412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1649137" y="3432766"/>
            <a:ext cx="1459596" cy="5281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48523" y="1810187"/>
            <a:ext cx="1515564" cy="4213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48523" y="1810187"/>
            <a:ext cx="1515564" cy="14953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48523" y="2358788"/>
            <a:ext cx="1462843" cy="5340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48523" y="2892831"/>
            <a:ext cx="1462843" cy="5399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48523" y="2486067"/>
            <a:ext cx="1515564" cy="14748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48523" y="3560045"/>
            <a:ext cx="1515564" cy="4008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668820" y="1994146"/>
            <a:ext cx="304250" cy="1762100"/>
            <a:chOff x="799790" y="1313706"/>
            <a:chExt cx="304250" cy="17621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/>
                <p:cNvSpPr txBox="1"/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2051720" y="2270395"/>
            <a:ext cx="302647" cy="1209603"/>
            <a:chOff x="1433964" y="1601738"/>
            <a:chExt cx="302647" cy="120960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blipFill rotWithShape="1"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68733" y="2892830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88731" y="2892830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08733" y="2712832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68733" y="18101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188731" y="18101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08733" y="1630188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07922" y="1173483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blipFill rotWithShape="1">
                <a:blip r:embed="rId20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08733" y="11751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07922" y="2256127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blipFill rotWithShape="1">
                <a:blip r:embed="rId21"/>
                <a:stretch>
                  <a:fillRect l="-21875" r="-312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08733" y="2257806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68733" y="396090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188731" y="396090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08733" y="378090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07922" y="3324198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blipFill rotWithShape="1">
                <a:blip r:embed="rId25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08733" y="332587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7479169" y="2213570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69" y="2213570"/>
                <a:ext cx="360000" cy="290174"/>
              </a:xfrm>
              <a:prstGeom prst="rect">
                <a:avLst/>
              </a:prstGeom>
              <a:blipFill rotWithShape="1">
                <a:blip r:embed="rId28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7479169" y="3293570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69" y="3293570"/>
                <a:ext cx="360000" cy="290174"/>
              </a:xfrm>
              <a:prstGeom prst="rect">
                <a:avLst/>
              </a:prstGeom>
              <a:blipFill rotWithShape="1">
                <a:blip r:embed="rId29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6371366" y="343276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7091364" y="3432764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lipse 70"/>
              <p:cNvSpPr/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Elips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V="1">
            <a:off x="6371366" y="2358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7091364" y="2358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tângulo 73"/>
          <p:cNvSpPr/>
          <p:nvPr/>
        </p:nvSpPr>
        <p:spPr>
          <a:xfrm>
            <a:off x="6011366" y="2178786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6110555" y="1722083"/>
            <a:ext cx="180000" cy="451679"/>
            <a:chOff x="1858395" y="1077997"/>
            <a:chExt cx="180000" cy="451679"/>
          </a:xfrm>
          <a:noFill/>
        </p:grpSpPr>
        <p:sp>
          <p:nvSpPr>
            <p:cNvPr id="76" name="Retângulo 7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de seta reta 7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3226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/>
          <p:cNvSpPr/>
          <p:nvPr/>
        </p:nvSpPr>
        <p:spPr>
          <a:xfrm>
            <a:off x="6011366" y="1723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6110555" y="2796061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blipFill rotWithShape="1">
                <a:blip r:embed="rId35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011366" y="279774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5" name="Conector de seta reta 84"/>
          <p:cNvCxnSpPr>
            <a:endCxn id="64" idx="2"/>
          </p:cNvCxnSpPr>
          <p:nvPr/>
        </p:nvCxnSpPr>
        <p:spPr>
          <a:xfrm flipV="1">
            <a:off x="7659169" y="2503744"/>
            <a:ext cx="0" cy="304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549973" y="2808656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73" y="2808656"/>
                <a:ext cx="218393" cy="215444"/>
              </a:xfrm>
              <a:prstGeom prst="rect">
                <a:avLst/>
              </a:prstGeom>
              <a:blipFill rotWithShape="1">
                <a:blip r:embed="rId36"/>
                <a:stretch>
                  <a:fillRect l="-22857" r="-5714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7552057" y="3887805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7" y="3887805"/>
                <a:ext cx="214225" cy="215444"/>
              </a:xfrm>
              <a:prstGeom prst="rect">
                <a:avLst/>
              </a:prstGeom>
              <a:blipFill rotWithShape="1">
                <a:blip r:embed="rId37"/>
                <a:stretch>
                  <a:fillRect l="-22857" r="-2857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7659169" y="3583744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blipFill rotWithShape="1">
                <a:blip r:embed="rId38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5004048" y="2069760"/>
            <a:ext cx="302647" cy="1616577"/>
            <a:chOff x="5292080" y="1347614"/>
            <a:chExt cx="302647" cy="161657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upo 92"/>
          <p:cNvGrpSpPr/>
          <p:nvPr/>
        </p:nvGrpSpPr>
        <p:grpSpPr>
          <a:xfrm>
            <a:off x="4572000" y="2555109"/>
            <a:ext cx="299056" cy="645879"/>
            <a:chOff x="4788024" y="1874476"/>
            <a:chExt cx="299056" cy="645879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/>
                <p:cNvSpPr txBox="1"/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tângulo 95"/>
          <p:cNvSpPr/>
          <p:nvPr/>
        </p:nvSpPr>
        <p:spPr>
          <a:xfrm>
            <a:off x="6731364" y="2178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731364" y="325276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27844" y="16301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27844" y="271283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28731" y="378090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orma livre 107"/>
          <p:cNvSpPr/>
          <p:nvPr/>
        </p:nvSpPr>
        <p:spPr>
          <a:xfrm>
            <a:off x="5064014" y="811404"/>
            <a:ext cx="2545329" cy="1388271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329" h="1388271">
                <a:moveTo>
                  <a:pt x="2545329" y="1388271"/>
                </a:moveTo>
                <a:cubicBezTo>
                  <a:pt x="2291683" y="631599"/>
                  <a:pt x="1785875" y="21473"/>
                  <a:pt x="1260054" y="684"/>
                </a:cubicBezTo>
                <a:cubicBezTo>
                  <a:pt x="734233" y="-20105"/>
                  <a:pt x="349561" y="437324"/>
                  <a:pt x="0" y="84443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7177830" y="1841370"/>
            <a:ext cx="418723" cy="339121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723" h="339121">
                <a:moveTo>
                  <a:pt x="418723" y="339121"/>
                </a:moveTo>
                <a:cubicBezTo>
                  <a:pt x="308264" y="89272"/>
                  <a:pt x="252005" y="6826"/>
                  <a:pt x="185393" y="350"/>
                </a:cubicBezTo>
                <a:cubicBezTo>
                  <a:pt x="118781" y="-6126"/>
                  <a:pt x="52754" y="77527"/>
                  <a:pt x="0" y="224066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Forma livre 112"/>
          <p:cNvSpPr/>
          <p:nvPr/>
        </p:nvSpPr>
        <p:spPr>
          <a:xfrm>
            <a:off x="6605421" y="1803107"/>
            <a:ext cx="517947" cy="275075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47" h="275075">
                <a:moveTo>
                  <a:pt x="517947" y="275075"/>
                </a:moveTo>
                <a:cubicBezTo>
                  <a:pt x="433222" y="107755"/>
                  <a:pt x="374074" y="4378"/>
                  <a:pt x="249382" y="115"/>
                </a:cubicBezTo>
                <a:cubicBezTo>
                  <a:pt x="124690" y="-4148"/>
                  <a:pt x="75133" y="109886"/>
                  <a:pt x="0" y="24949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Forma livre 113"/>
          <p:cNvSpPr/>
          <p:nvPr/>
        </p:nvSpPr>
        <p:spPr>
          <a:xfrm>
            <a:off x="5109130" y="1387801"/>
            <a:ext cx="1393980" cy="645619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980" h="645619">
                <a:moveTo>
                  <a:pt x="1393980" y="645619"/>
                </a:moveTo>
                <a:cubicBezTo>
                  <a:pt x="1200017" y="322168"/>
                  <a:pt x="1012447" y="69057"/>
                  <a:pt x="722568" y="12573"/>
                </a:cubicBezTo>
                <a:cubicBezTo>
                  <a:pt x="432689" y="-43911"/>
                  <a:pt x="225936" y="96233"/>
                  <a:pt x="0" y="306715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114"/>
              <p:cNvSpPr txBox="1"/>
              <p:nvPr/>
            </p:nvSpPr>
            <p:spPr>
              <a:xfrm>
                <a:off x="6732240" y="555526"/>
                <a:ext cx="1789785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5" name="CaixaDeTexto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55526"/>
                <a:ext cx="1789785" cy="475964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tângulo 115"/>
              <p:cNvSpPr/>
              <p:nvPr/>
            </p:nvSpPr>
            <p:spPr>
              <a:xfrm>
                <a:off x="5939839" y="1059973"/>
                <a:ext cx="504369" cy="43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6" name="Retângulo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39" y="1059973"/>
                <a:ext cx="504369" cy="431657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tângulo 116"/>
              <p:cNvSpPr/>
              <p:nvPr/>
            </p:nvSpPr>
            <p:spPr>
              <a:xfrm>
                <a:off x="6444208" y="1452894"/>
                <a:ext cx="443455" cy="43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7" name="Retângulo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452894"/>
                <a:ext cx="443455" cy="431657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tângulo 117"/>
              <p:cNvSpPr/>
              <p:nvPr/>
            </p:nvSpPr>
            <p:spPr>
              <a:xfrm>
                <a:off x="6939720" y="1430740"/>
                <a:ext cx="476220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8" name="Retângulo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720" y="1430740"/>
                <a:ext cx="476220" cy="475964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aixaDeTexto 118"/>
              <p:cNvSpPr txBox="1"/>
              <p:nvPr/>
            </p:nvSpPr>
            <p:spPr>
              <a:xfrm>
                <a:off x="3851920" y="1131590"/>
                <a:ext cx="1400768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𝜂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9" name="CaixaDeTexto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131590"/>
                <a:ext cx="1400768" cy="446982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equações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3333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1649137" y="1810187"/>
            <a:ext cx="1459596" cy="5425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1649137" y="2352766"/>
            <a:ext cx="1512317" cy="4127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1649137" y="2352766"/>
            <a:ext cx="1512317" cy="14808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1649137" y="1937467"/>
            <a:ext cx="1512317" cy="1495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1649137" y="3020111"/>
            <a:ext cx="1512317" cy="412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1649137" y="3432766"/>
            <a:ext cx="1459596" cy="5281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48523" y="1810187"/>
            <a:ext cx="1515564" cy="4213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48523" y="1810187"/>
            <a:ext cx="1515564" cy="14953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48523" y="2358788"/>
            <a:ext cx="1462843" cy="5340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48523" y="2892831"/>
            <a:ext cx="1462843" cy="5399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48523" y="2486067"/>
            <a:ext cx="1515564" cy="14748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48523" y="3560045"/>
            <a:ext cx="1515564" cy="4008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668820" y="1994146"/>
            <a:ext cx="304250" cy="1762100"/>
            <a:chOff x="799790" y="1313706"/>
            <a:chExt cx="304250" cy="17621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/>
                <p:cNvSpPr txBox="1"/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2051720" y="2270395"/>
            <a:ext cx="302647" cy="1209603"/>
            <a:chOff x="1433964" y="1601738"/>
            <a:chExt cx="302647" cy="120960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blipFill rotWithShape="1"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68733" y="2892830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88731" y="2892830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08733" y="2712832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68733" y="18101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188731" y="18101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08733" y="1630188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07922" y="1173483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blipFill rotWithShape="1">
                <a:blip r:embed="rId20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08733" y="11751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07922" y="2256127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blipFill rotWithShape="1">
                <a:blip r:embed="rId21"/>
                <a:stretch>
                  <a:fillRect l="-21875" r="-312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08733" y="2257806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68733" y="396090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188731" y="396090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08733" y="378090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07922" y="3324198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blipFill rotWithShape="1">
                <a:blip r:embed="rId25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08733" y="332587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7479169" y="2213570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69" y="2213570"/>
                <a:ext cx="360000" cy="290174"/>
              </a:xfrm>
              <a:prstGeom prst="rect">
                <a:avLst/>
              </a:prstGeom>
              <a:blipFill rotWithShape="1">
                <a:blip r:embed="rId28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7479169" y="3293570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69" y="3293570"/>
                <a:ext cx="360000" cy="290174"/>
              </a:xfrm>
              <a:prstGeom prst="rect">
                <a:avLst/>
              </a:prstGeom>
              <a:blipFill rotWithShape="1">
                <a:blip r:embed="rId29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6371366" y="343276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7091364" y="3432764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lipse 70"/>
              <p:cNvSpPr/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Elips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V="1">
            <a:off x="6371366" y="2358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7091364" y="2358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tângulo 73"/>
          <p:cNvSpPr/>
          <p:nvPr/>
        </p:nvSpPr>
        <p:spPr>
          <a:xfrm>
            <a:off x="6011366" y="2178786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6110555" y="1722083"/>
            <a:ext cx="180000" cy="451679"/>
            <a:chOff x="1858395" y="1077997"/>
            <a:chExt cx="180000" cy="451679"/>
          </a:xfrm>
          <a:noFill/>
        </p:grpSpPr>
        <p:sp>
          <p:nvSpPr>
            <p:cNvPr id="76" name="Retângulo 7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de seta reta 7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3226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/>
          <p:cNvSpPr/>
          <p:nvPr/>
        </p:nvSpPr>
        <p:spPr>
          <a:xfrm>
            <a:off x="6011366" y="1723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6110555" y="2796061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blipFill rotWithShape="1">
                <a:blip r:embed="rId35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011366" y="279774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5" name="Conector de seta reta 84"/>
          <p:cNvCxnSpPr>
            <a:endCxn id="64" idx="2"/>
          </p:cNvCxnSpPr>
          <p:nvPr/>
        </p:nvCxnSpPr>
        <p:spPr>
          <a:xfrm flipV="1">
            <a:off x="7659169" y="2503744"/>
            <a:ext cx="0" cy="304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549973" y="2808656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73" y="2808656"/>
                <a:ext cx="218393" cy="215444"/>
              </a:xfrm>
              <a:prstGeom prst="rect">
                <a:avLst/>
              </a:prstGeom>
              <a:blipFill rotWithShape="1">
                <a:blip r:embed="rId36"/>
                <a:stretch>
                  <a:fillRect l="-22857" r="-5714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7552057" y="3887805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7" y="3887805"/>
                <a:ext cx="214225" cy="215444"/>
              </a:xfrm>
              <a:prstGeom prst="rect">
                <a:avLst/>
              </a:prstGeom>
              <a:blipFill rotWithShape="1">
                <a:blip r:embed="rId37"/>
                <a:stretch>
                  <a:fillRect l="-22857" r="-2857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7659169" y="3583744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blipFill rotWithShape="1">
                <a:blip r:embed="rId38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5004048" y="2069760"/>
            <a:ext cx="302647" cy="1616577"/>
            <a:chOff x="5292080" y="1347614"/>
            <a:chExt cx="302647" cy="161657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upo 92"/>
          <p:cNvGrpSpPr/>
          <p:nvPr/>
        </p:nvGrpSpPr>
        <p:grpSpPr>
          <a:xfrm>
            <a:off x="4572000" y="2555109"/>
            <a:ext cx="299056" cy="645879"/>
            <a:chOff x="4788024" y="1874476"/>
            <a:chExt cx="299056" cy="645879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/>
                <p:cNvSpPr txBox="1"/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tângulo 95"/>
          <p:cNvSpPr/>
          <p:nvPr/>
        </p:nvSpPr>
        <p:spPr>
          <a:xfrm>
            <a:off x="6731364" y="2178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731364" y="325276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27844" y="16301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27844" y="271283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28731" y="378090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orma livre 107"/>
          <p:cNvSpPr/>
          <p:nvPr/>
        </p:nvSpPr>
        <p:spPr>
          <a:xfrm>
            <a:off x="1904376" y="676708"/>
            <a:ext cx="5704967" cy="1522966"/>
          </a:xfrm>
          <a:custGeom>
            <a:avLst/>
            <a:gdLst>
              <a:gd name="connsiteX0" fmla="*/ 2596129 w 2596129"/>
              <a:gd name="connsiteY0" fmla="*/ 1193574 h 1193574"/>
              <a:gd name="connsiteX1" fmla="*/ 1195754 w 2596129"/>
              <a:gd name="connsiteY1" fmla="*/ 17003 h 1193574"/>
              <a:gd name="connsiteX2" fmla="*/ 0 w 2596129"/>
              <a:gd name="connsiteY2" fmla="*/ 605288 h 1193574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80211 h 1280211"/>
              <a:gd name="connsiteX1" fmla="*/ 1381192 w 2596129"/>
              <a:gd name="connsiteY1" fmla="*/ 14118 h 1280211"/>
              <a:gd name="connsiteX2" fmla="*/ 0 w 2596129"/>
              <a:gd name="connsiteY2" fmla="*/ 691925 h 1280211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270023 h 1270023"/>
              <a:gd name="connsiteX1" fmla="*/ 1381192 w 2596129"/>
              <a:gd name="connsiteY1" fmla="*/ 3930 h 1270023"/>
              <a:gd name="connsiteX2" fmla="*/ 0 w 2596129"/>
              <a:gd name="connsiteY2" fmla="*/ 681737 h 127002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90643 h 1390643"/>
              <a:gd name="connsiteX1" fmla="*/ 1381192 w 2596129"/>
              <a:gd name="connsiteY1" fmla="*/ 3056 h 1390643"/>
              <a:gd name="connsiteX2" fmla="*/ 0 w 2596129"/>
              <a:gd name="connsiteY2" fmla="*/ 802357 h 1390643"/>
              <a:gd name="connsiteX0" fmla="*/ 2596129 w 2596129"/>
              <a:gd name="connsiteY0" fmla="*/ 1388277 h 1388277"/>
              <a:gd name="connsiteX1" fmla="*/ 1381192 w 2596129"/>
              <a:gd name="connsiteY1" fmla="*/ 690 h 1388277"/>
              <a:gd name="connsiteX2" fmla="*/ 0 w 2596129"/>
              <a:gd name="connsiteY2" fmla="*/ 799991 h 1388277"/>
              <a:gd name="connsiteX0" fmla="*/ 2596129 w 2596129"/>
              <a:gd name="connsiteY0" fmla="*/ 1387933 h 1387933"/>
              <a:gd name="connsiteX1" fmla="*/ 1381192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33 h 1387933"/>
              <a:gd name="connsiteX1" fmla="*/ 1310854 w 2596129"/>
              <a:gd name="connsiteY1" fmla="*/ 346 h 1387933"/>
              <a:gd name="connsiteX2" fmla="*/ 0 w 2596129"/>
              <a:gd name="connsiteY2" fmla="*/ 799647 h 1387933"/>
              <a:gd name="connsiteX0" fmla="*/ 2596129 w 2596129"/>
              <a:gd name="connsiteY0" fmla="*/ 1387985 h 1387985"/>
              <a:gd name="connsiteX1" fmla="*/ 1310854 w 2596129"/>
              <a:gd name="connsiteY1" fmla="*/ 398 h 1387985"/>
              <a:gd name="connsiteX2" fmla="*/ 0 w 2596129"/>
              <a:gd name="connsiteY2" fmla="*/ 799699 h 1387985"/>
              <a:gd name="connsiteX0" fmla="*/ 2545329 w 2545329"/>
              <a:gd name="connsiteY0" fmla="*/ 1397870 h 1397870"/>
              <a:gd name="connsiteX1" fmla="*/ 1260054 w 2545329"/>
              <a:gd name="connsiteY1" fmla="*/ 10283 h 1397870"/>
              <a:gd name="connsiteX2" fmla="*/ 0 w 2545329"/>
              <a:gd name="connsiteY2" fmla="*/ 854034 h 1397870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90664 h 1390664"/>
              <a:gd name="connsiteX1" fmla="*/ 1260054 w 2545329"/>
              <a:gd name="connsiteY1" fmla="*/ 3077 h 1390664"/>
              <a:gd name="connsiteX2" fmla="*/ 0 w 2545329"/>
              <a:gd name="connsiteY2" fmla="*/ 846828 h 1390664"/>
              <a:gd name="connsiteX0" fmla="*/ 2545329 w 2545329"/>
              <a:gd name="connsiteY0" fmla="*/ 1388271 h 1388271"/>
              <a:gd name="connsiteX1" fmla="*/ 1260054 w 2545329"/>
              <a:gd name="connsiteY1" fmla="*/ 684 h 1388271"/>
              <a:gd name="connsiteX2" fmla="*/ 0 w 2545329"/>
              <a:gd name="connsiteY2" fmla="*/ 844435 h 1388271"/>
              <a:gd name="connsiteX0" fmla="*/ 2573979 w 2573979"/>
              <a:gd name="connsiteY0" fmla="*/ 1389141 h 1389141"/>
              <a:gd name="connsiteX1" fmla="*/ 1288704 w 2573979"/>
              <a:gd name="connsiteY1" fmla="*/ 1554 h 1389141"/>
              <a:gd name="connsiteX2" fmla="*/ 0 w 2573979"/>
              <a:gd name="connsiteY2" fmla="*/ 1143755 h 1389141"/>
              <a:gd name="connsiteX0" fmla="*/ 2573979 w 2573979"/>
              <a:gd name="connsiteY0" fmla="*/ 1477888 h 1477888"/>
              <a:gd name="connsiteX1" fmla="*/ 1285839 w 2573979"/>
              <a:gd name="connsiteY1" fmla="*/ 1401 h 1477888"/>
              <a:gd name="connsiteX2" fmla="*/ 0 w 2573979"/>
              <a:gd name="connsiteY2" fmla="*/ 1232502 h 1477888"/>
              <a:gd name="connsiteX0" fmla="*/ 2573979 w 2573979"/>
              <a:gd name="connsiteY0" fmla="*/ 1476495 h 1476495"/>
              <a:gd name="connsiteX1" fmla="*/ 1285839 w 2573979"/>
              <a:gd name="connsiteY1" fmla="*/ 8 h 1476495"/>
              <a:gd name="connsiteX2" fmla="*/ 0 w 2573979"/>
              <a:gd name="connsiteY2" fmla="*/ 1231109 h 1476495"/>
              <a:gd name="connsiteX0" fmla="*/ 2573979 w 2573979"/>
              <a:gd name="connsiteY0" fmla="*/ 1476500 h 1476500"/>
              <a:gd name="connsiteX1" fmla="*/ 1285839 w 2573979"/>
              <a:gd name="connsiteY1" fmla="*/ 13 h 1476500"/>
              <a:gd name="connsiteX2" fmla="*/ 0 w 2573979"/>
              <a:gd name="connsiteY2" fmla="*/ 1231114 h 1476500"/>
              <a:gd name="connsiteX0" fmla="*/ 2573979 w 2573979"/>
              <a:gd name="connsiteY0" fmla="*/ 1476500 h 1476500"/>
              <a:gd name="connsiteX1" fmla="*/ 1285839 w 2573979"/>
              <a:gd name="connsiteY1" fmla="*/ 13 h 1476500"/>
              <a:gd name="connsiteX2" fmla="*/ 0 w 2573979"/>
              <a:gd name="connsiteY2" fmla="*/ 1231114 h 1476500"/>
              <a:gd name="connsiteX0" fmla="*/ 2573979 w 2573979"/>
              <a:gd name="connsiteY0" fmla="*/ 1476500 h 1476500"/>
              <a:gd name="connsiteX1" fmla="*/ 1285839 w 2573979"/>
              <a:gd name="connsiteY1" fmla="*/ 13 h 1476500"/>
              <a:gd name="connsiteX2" fmla="*/ 0 w 2573979"/>
              <a:gd name="connsiteY2" fmla="*/ 1231114 h 1476500"/>
              <a:gd name="connsiteX0" fmla="*/ 2573979 w 2573979"/>
              <a:gd name="connsiteY0" fmla="*/ 1489199 h 1489199"/>
              <a:gd name="connsiteX1" fmla="*/ 962093 w 2573979"/>
              <a:gd name="connsiteY1" fmla="*/ 12 h 1489199"/>
              <a:gd name="connsiteX2" fmla="*/ 0 w 2573979"/>
              <a:gd name="connsiteY2" fmla="*/ 1243813 h 1489199"/>
              <a:gd name="connsiteX0" fmla="*/ 2573979 w 2573979"/>
              <a:gd name="connsiteY0" fmla="*/ 1489199 h 1489199"/>
              <a:gd name="connsiteX1" fmla="*/ 962093 w 2573979"/>
              <a:gd name="connsiteY1" fmla="*/ 12 h 1489199"/>
              <a:gd name="connsiteX2" fmla="*/ 0 w 2573979"/>
              <a:gd name="connsiteY2" fmla="*/ 1243813 h 1489199"/>
              <a:gd name="connsiteX0" fmla="*/ 2573979 w 2573979"/>
              <a:gd name="connsiteY0" fmla="*/ 1490796 h 1490796"/>
              <a:gd name="connsiteX1" fmla="*/ 962093 w 2573979"/>
              <a:gd name="connsiteY1" fmla="*/ 1609 h 1490796"/>
              <a:gd name="connsiteX2" fmla="*/ 0 w 2573979"/>
              <a:gd name="connsiteY2" fmla="*/ 1245410 h 1490796"/>
              <a:gd name="connsiteX0" fmla="*/ 2573979 w 2573979"/>
              <a:gd name="connsiteY0" fmla="*/ 1490796 h 1490796"/>
              <a:gd name="connsiteX1" fmla="*/ 962093 w 2573979"/>
              <a:gd name="connsiteY1" fmla="*/ 1609 h 1490796"/>
              <a:gd name="connsiteX2" fmla="*/ 0 w 2573979"/>
              <a:gd name="connsiteY2" fmla="*/ 1245410 h 1490796"/>
              <a:gd name="connsiteX0" fmla="*/ 2573979 w 2573979"/>
              <a:gd name="connsiteY0" fmla="*/ 1491294 h 1491294"/>
              <a:gd name="connsiteX1" fmla="*/ 962093 w 2573979"/>
              <a:gd name="connsiteY1" fmla="*/ 2107 h 1491294"/>
              <a:gd name="connsiteX2" fmla="*/ 0 w 2573979"/>
              <a:gd name="connsiteY2" fmla="*/ 1245908 h 1491294"/>
              <a:gd name="connsiteX0" fmla="*/ 2573979 w 2573979"/>
              <a:gd name="connsiteY0" fmla="*/ 1491294 h 1491294"/>
              <a:gd name="connsiteX1" fmla="*/ 1013663 w 2573979"/>
              <a:gd name="connsiteY1" fmla="*/ 2107 h 1491294"/>
              <a:gd name="connsiteX2" fmla="*/ 0 w 2573979"/>
              <a:gd name="connsiteY2" fmla="*/ 1245908 h 1491294"/>
              <a:gd name="connsiteX0" fmla="*/ 2573979 w 2573979"/>
              <a:gd name="connsiteY0" fmla="*/ 1522966 h 1522966"/>
              <a:gd name="connsiteX1" fmla="*/ 1027988 w 2573979"/>
              <a:gd name="connsiteY1" fmla="*/ 2029 h 1522966"/>
              <a:gd name="connsiteX2" fmla="*/ 0 w 2573979"/>
              <a:gd name="connsiteY2" fmla="*/ 1277580 h 1522966"/>
              <a:gd name="connsiteX0" fmla="*/ 2573979 w 2573979"/>
              <a:gd name="connsiteY0" fmla="*/ 1522966 h 1522966"/>
              <a:gd name="connsiteX1" fmla="*/ 1027988 w 2573979"/>
              <a:gd name="connsiteY1" fmla="*/ 2029 h 1522966"/>
              <a:gd name="connsiteX2" fmla="*/ 0 w 2573979"/>
              <a:gd name="connsiteY2" fmla="*/ 1277580 h 1522966"/>
              <a:gd name="connsiteX0" fmla="*/ 2573979 w 2573979"/>
              <a:gd name="connsiteY0" fmla="*/ 1522966 h 1522966"/>
              <a:gd name="connsiteX1" fmla="*/ 1027988 w 2573979"/>
              <a:gd name="connsiteY1" fmla="*/ 2029 h 1522966"/>
              <a:gd name="connsiteX2" fmla="*/ 0 w 2573979"/>
              <a:gd name="connsiteY2" fmla="*/ 1277580 h 152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979" h="1522966">
                <a:moveTo>
                  <a:pt x="2573979" y="1522966"/>
                </a:moveTo>
                <a:cubicBezTo>
                  <a:pt x="2320333" y="766294"/>
                  <a:pt x="1668995" y="-45973"/>
                  <a:pt x="1027988" y="2029"/>
                </a:cubicBezTo>
                <a:cubicBezTo>
                  <a:pt x="386981" y="50031"/>
                  <a:pt x="166201" y="705369"/>
                  <a:pt x="0" y="127758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Forma livre 110"/>
          <p:cNvSpPr/>
          <p:nvPr/>
        </p:nvSpPr>
        <p:spPr>
          <a:xfrm>
            <a:off x="4402581" y="1115561"/>
            <a:ext cx="3193972" cy="1064931"/>
          </a:xfrm>
          <a:custGeom>
            <a:avLst/>
            <a:gdLst>
              <a:gd name="connsiteX0" fmla="*/ 402848 w 402848"/>
              <a:gd name="connsiteY0" fmla="*/ 347027 h 347027"/>
              <a:gd name="connsiteX1" fmla="*/ 172649 w 402848"/>
              <a:gd name="connsiteY1" fmla="*/ 1729 h 347027"/>
              <a:gd name="connsiteX2" fmla="*/ 0 w 402848"/>
              <a:gd name="connsiteY2" fmla="*/ 238322 h 347027"/>
              <a:gd name="connsiteX0" fmla="*/ 402848 w 402848"/>
              <a:gd name="connsiteY0" fmla="*/ 266059 h 266059"/>
              <a:gd name="connsiteX1" fmla="*/ 179043 w 402848"/>
              <a:gd name="connsiteY1" fmla="*/ 3888 h 266059"/>
              <a:gd name="connsiteX2" fmla="*/ 0 w 402848"/>
              <a:gd name="connsiteY2" fmla="*/ 157354 h 266059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296792 h 296792"/>
              <a:gd name="connsiteX1" fmla="*/ 185437 w 402848"/>
              <a:gd name="connsiteY1" fmla="*/ 2649 h 296792"/>
              <a:gd name="connsiteX2" fmla="*/ 0 w 402848"/>
              <a:gd name="connsiteY2" fmla="*/ 188087 h 296792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1816 h 321816"/>
              <a:gd name="connsiteX1" fmla="*/ 179043 w 402848"/>
              <a:gd name="connsiteY1" fmla="*/ 2095 h 321816"/>
              <a:gd name="connsiteX2" fmla="*/ 0 w 402848"/>
              <a:gd name="connsiteY2" fmla="*/ 213111 h 321816"/>
              <a:gd name="connsiteX0" fmla="*/ 402848 w 402848"/>
              <a:gd name="connsiteY0" fmla="*/ 323177 h 323177"/>
              <a:gd name="connsiteX1" fmla="*/ 179043 w 402848"/>
              <a:gd name="connsiteY1" fmla="*/ 3456 h 323177"/>
              <a:gd name="connsiteX2" fmla="*/ 0 w 402848"/>
              <a:gd name="connsiteY2" fmla="*/ 214472 h 323177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22193 h 322193"/>
              <a:gd name="connsiteX1" fmla="*/ 179043 w 402848"/>
              <a:gd name="connsiteY1" fmla="*/ 2472 h 322193"/>
              <a:gd name="connsiteX2" fmla="*/ 0 w 402848"/>
              <a:gd name="connsiteY2" fmla="*/ 213488 h 322193"/>
              <a:gd name="connsiteX0" fmla="*/ 402848 w 402848"/>
              <a:gd name="connsiteY0" fmla="*/ 340860 h 340860"/>
              <a:gd name="connsiteX1" fmla="*/ 169518 w 402848"/>
              <a:gd name="connsiteY1" fmla="*/ 2089 h 340860"/>
              <a:gd name="connsiteX2" fmla="*/ 0 w 402848"/>
              <a:gd name="connsiteY2" fmla="*/ 232155 h 340860"/>
              <a:gd name="connsiteX0" fmla="*/ 402848 w 402848"/>
              <a:gd name="connsiteY0" fmla="*/ 339325 h 339325"/>
              <a:gd name="connsiteX1" fmla="*/ 169518 w 402848"/>
              <a:gd name="connsiteY1" fmla="*/ 554 h 339325"/>
              <a:gd name="connsiteX2" fmla="*/ 0 w 402848"/>
              <a:gd name="connsiteY2" fmla="*/ 230620 h 339325"/>
              <a:gd name="connsiteX0" fmla="*/ 418723 w 418723"/>
              <a:gd name="connsiteY0" fmla="*/ 341196 h 341196"/>
              <a:gd name="connsiteX1" fmla="*/ 185393 w 418723"/>
              <a:gd name="connsiteY1" fmla="*/ 2425 h 341196"/>
              <a:gd name="connsiteX2" fmla="*/ 0 w 418723"/>
              <a:gd name="connsiteY2" fmla="*/ 226141 h 341196"/>
              <a:gd name="connsiteX0" fmla="*/ 418723 w 418723"/>
              <a:gd name="connsiteY0" fmla="*/ 338869 h 338869"/>
              <a:gd name="connsiteX1" fmla="*/ 185393 w 418723"/>
              <a:gd name="connsiteY1" fmla="*/ 98 h 338869"/>
              <a:gd name="connsiteX2" fmla="*/ 0 w 418723"/>
              <a:gd name="connsiteY2" fmla="*/ 223814 h 338869"/>
              <a:gd name="connsiteX0" fmla="*/ 418723 w 418723"/>
              <a:gd name="connsiteY0" fmla="*/ 339121 h 339121"/>
              <a:gd name="connsiteX1" fmla="*/ 185393 w 418723"/>
              <a:gd name="connsiteY1" fmla="*/ 350 h 339121"/>
              <a:gd name="connsiteX2" fmla="*/ 0 w 418723"/>
              <a:gd name="connsiteY2" fmla="*/ 224066 h 339121"/>
              <a:gd name="connsiteX0" fmla="*/ 422080 w 422080"/>
              <a:gd name="connsiteY0" fmla="*/ 356509 h 356509"/>
              <a:gd name="connsiteX1" fmla="*/ 188750 w 422080"/>
              <a:gd name="connsiteY1" fmla="*/ 17738 h 356509"/>
              <a:gd name="connsiteX2" fmla="*/ 0 w 422080"/>
              <a:gd name="connsiteY2" fmla="*/ 138145 h 356509"/>
              <a:gd name="connsiteX0" fmla="*/ 422080 w 422080"/>
              <a:gd name="connsiteY0" fmla="*/ 347416 h 347416"/>
              <a:gd name="connsiteX1" fmla="*/ 188750 w 422080"/>
              <a:gd name="connsiteY1" fmla="*/ 8645 h 347416"/>
              <a:gd name="connsiteX2" fmla="*/ 0 w 422080"/>
              <a:gd name="connsiteY2" fmla="*/ 129052 h 347416"/>
              <a:gd name="connsiteX0" fmla="*/ 422080 w 422080"/>
              <a:gd name="connsiteY0" fmla="*/ 346511 h 346511"/>
              <a:gd name="connsiteX1" fmla="*/ 188750 w 422080"/>
              <a:gd name="connsiteY1" fmla="*/ 7740 h 346511"/>
              <a:gd name="connsiteX2" fmla="*/ 0 w 422080"/>
              <a:gd name="connsiteY2" fmla="*/ 128147 h 346511"/>
              <a:gd name="connsiteX0" fmla="*/ 422080 w 422080"/>
              <a:gd name="connsiteY0" fmla="*/ 346511 h 346511"/>
              <a:gd name="connsiteX1" fmla="*/ 188750 w 422080"/>
              <a:gd name="connsiteY1" fmla="*/ 7740 h 346511"/>
              <a:gd name="connsiteX2" fmla="*/ 0 w 422080"/>
              <a:gd name="connsiteY2" fmla="*/ 128147 h 3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080" h="346511">
                <a:moveTo>
                  <a:pt x="422080" y="346511"/>
                </a:moveTo>
                <a:cubicBezTo>
                  <a:pt x="311621" y="96662"/>
                  <a:pt x="235601" y="21406"/>
                  <a:pt x="188750" y="7740"/>
                </a:cubicBezTo>
                <a:cubicBezTo>
                  <a:pt x="141899" y="-5926"/>
                  <a:pt x="56950" y="-18392"/>
                  <a:pt x="0" y="12814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Forma livre 112"/>
          <p:cNvSpPr/>
          <p:nvPr/>
        </p:nvSpPr>
        <p:spPr>
          <a:xfrm>
            <a:off x="3748870" y="1300653"/>
            <a:ext cx="517947" cy="275075"/>
          </a:xfrm>
          <a:custGeom>
            <a:avLst/>
            <a:gdLst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36715 h 236715"/>
              <a:gd name="connsiteX1" fmla="*/ 249382 w 517947"/>
              <a:gd name="connsiteY1" fmla="*/ 122 h 236715"/>
              <a:gd name="connsiteX2" fmla="*/ 0 w 517947"/>
              <a:gd name="connsiteY2" fmla="*/ 211137 h 236715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51 h 275051"/>
              <a:gd name="connsiteX1" fmla="*/ 249382 w 517947"/>
              <a:gd name="connsiteY1" fmla="*/ 91 h 275051"/>
              <a:gd name="connsiteX2" fmla="*/ 0 w 517947"/>
              <a:gd name="connsiteY2" fmla="*/ 249473 h 275051"/>
              <a:gd name="connsiteX0" fmla="*/ 517947 w 517947"/>
              <a:gd name="connsiteY0" fmla="*/ 275075 h 275075"/>
              <a:gd name="connsiteX1" fmla="*/ 249382 w 517947"/>
              <a:gd name="connsiteY1" fmla="*/ 115 h 275075"/>
              <a:gd name="connsiteX2" fmla="*/ 0 w 517947"/>
              <a:gd name="connsiteY2" fmla="*/ 249497 h 27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947" h="275075">
                <a:moveTo>
                  <a:pt x="517947" y="275075"/>
                </a:moveTo>
                <a:cubicBezTo>
                  <a:pt x="433222" y="107755"/>
                  <a:pt x="374074" y="4378"/>
                  <a:pt x="249382" y="115"/>
                </a:cubicBezTo>
                <a:cubicBezTo>
                  <a:pt x="124690" y="-4148"/>
                  <a:pt x="75133" y="109886"/>
                  <a:pt x="0" y="249497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Forma livre 113"/>
          <p:cNvSpPr/>
          <p:nvPr/>
        </p:nvSpPr>
        <p:spPr>
          <a:xfrm>
            <a:off x="2003654" y="1138272"/>
            <a:ext cx="1667030" cy="828211"/>
          </a:xfrm>
          <a:custGeom>
            <a:avLst/>
            <a:gdLst>
              <a:gd name="connsiteX0" fmla="*/ 1393980 w 1393980"/>
              <a:gd name="connsiteY0" fmla="*/ 600285 h 600285"/>
              <a:gd name="connsiteX1" fmla="*/ 748146 w 1393980"/>
              <a:gd name="connsiteY1" fmla="*/ 12000 h 600285"/>
              <a:gd name="connsiteX2" fmla="*/ 0 w 1393980"/>
              <a:gd name="connsiteY2" fmla="*/ 261381 h 600285"/>
              <a:gd name="connsiteX0" fmla="*/ 1393980 w 1393980"/>
              <a:gd name="connsiteY0" fmla="*/ 604285 h 604285"/>
              <a:gd name="connsiteX1" fmla="*/ 748146 w 1393980"/>
              <a:gd name="connsiteY1" fmla="*/ 16000 h 604285"/>
              <a:gd name="connsiteX2" fmla="*/ 0 w 1393980"/>
              <a:gd name="connsiteY2" fmla="*/ 265381 h 604285"/>
              <a:gd name="connsiteX0" fmla="*/ 1393980 w 1393980"/>
              <a:gd name="connsiteY0" fmla="*/ 609164 h 609164"/>
              <a:gd name="connsiteX1" fmla="*/ 748146 w 1393980"/>
              <a:gd name="connsiteY1" fmla="*/ 20879 h 609164"/>
              <a:gd name="connsiteX2" fmla="*/ 0 w 1393980"/>
              <a:gd name="connsiteY2" fmla="*/ 270260 h 609164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9927 h 649927"/>
              <a:gd name="connsiteX1" fmla="*/ 722568 w 1393980"/>
              <a:gd name="connsiteY1" fmla="*/ 16881 h 649927"/>
              <a:gd name="connsiteX2" fmla="*/ 0 w 1393980"/>
              <a:gd name="connsiteY2" fmla="*/ 311023 h 649927"/>
              <a:gd name="connsiteX0" fmla="*/ 1393980 w 1393980"/>
              <a:gd name="connsiteY0" fmla="*/ 645619 h 645619"/>
              <a:gd name="connsiteX1" fmla="*/ 722568 w 1393980"/>
              <a:gd name="connsiteY1" fmla="*/ 12573 h 645619"/>
              <a:gd name="connsiteX2" fmla="*/ 0 w 1393980"/>
              <a:gd name="connsiteY2" fmla="*/ 306715 h 645619"/>
              <a:gd name="connsiteX0" fmla="*/ 1667030 w 1667030"/>
              <a:gd name="connsiteY0" fmla="*/ 641583 h 1064679"/>
              <a:gd name="connsiteX1" fmla="*/ 995618 w 1667030"/>
              <a:gd name="connsiteY1" fmla="*/ 8537 h 1064679"/>
              <a:gd name="connsiteX2" fmla="*/ 0 w 1667030"/>
              <a:gd name="connsiteY2" fmla="*/ 1064679 h 1064679"/>
              <a:gd name="connsiteX0" fmla="*/ 1667030 w 1667030"/>
              <a:gd name="connsiteY0" fmla="*/ 380704 h 803800"/>
              <a:gd name="connsiteX1" fmla="*/ 1097218 w 1667030"/>
              <a:gd name="connsiteY1" fmla="*/ 20708 h 803800"/>
              <a:gd name="connsiteX2" fmla="*/ 0 w 1667030"/>
              <a:gd name="connsiteY2" fmla="*/ 803800 h 803800"/>
              <a:gd name="connsiteX0" fmla="*/ 1667030 w 1667030"/>
              <a:gd name="connsiteY0" fmla="*/ 380704 h 803800"/>
              <a:gd name="connsiteX1" fmla="*/ 1097218 w 1667030"/>
              <a:gd name="connsiteY1" fmla="*/ 20708 h 803800"/>
              <a:gd name="connsiteX2" fmla="*/ 0 w 1667030"/>
              <a:gd name="connsiteY2" fmla="*/ 803800 h 803800"/>
              <a:gd name="connsiteX0" fmla="*/ 1667030 w 1667030"/>
              <a:gd name="connsiteY0" fmla="*/ 380704 h 803800"/>
              <a:gd name="connsiteX1" fmla="*/ 1097218 w 1667030"/>
              <a:gd name="connsiteY1" fmla="*/ 20708 h 803800"/>
              <a:gd name="connsiteX2" fmla="*/ 0 w 1667030"/>
              <a:gd name="connsiteY2" fmla="*/ 803800 h 803800"/>
              <a:gd name="connsiteX0" fmla="*/ 1667030 w 1667030"/>
              <a:gd name="connsiteY0" fmla="*/ 380704 h 803800"/>
              <a:gd name="connsiteX1" fmla="*/ 1097218 w 1667030"/>
              <a:gd name="connsiteY1" fmla="*/ 20708 h 803800"/>
              <a:gd name="connsiteX2" fmla="*/ 0 w 1667030"/>
              <a:gd name="connsiteY2" fmla="*/ 803800 h 803800"/>
              <a:gd name="connsiteX0" fmla="*/ 1667030 w 1667030"/>
              <a:gd name="connsiteY0" fmla="*/ 360005 h 783101"/>
              <a:gd name="connsiteX1" fmla="*/ 1097218 w 1667030"/>
              <a:gd name="connsiteY1" fmla="*/ 9 h 783101"/>
              <a:gd name="connsiteX2" fmla="*/ 0 w 1667030"/>
              <a:gd name="connsiteY2" fmla="*/ 783101 h 783101"/>
              <a:gd name="connsiteX0" fmla="*/ 1667030 w 1667030"/>
              <a:gd name="connsiteY0" fmla="*/ 423499 h 846595"/>
              <a:gd name="connsiteX1" fmla="*/ 1097218 w 1667030"/>
              <a:gd name="connsiteY1" fmla="*/ 3 h 846595"/>
              <a:gd name="connsiteX2" fmla="*/ 0 w 1667030"/>
              <a:gd name="connsiteY2" fmla="*/ 846595 h 846595"/>
              <a:gd name="connsiteX0" fmla="*/ 1667030 w 1667030"/>
              <a:gd name="connsiteY0" fmla="*/ 423499 h 846595"/>
              <a:gd name="connsiteX1" fmla="*/ 1097218 w 1667030"/>
              <a:gd name="connsiteY1" fmla="*/ 3 h 846595"/>
              <a:gd name="connsiteX2" fmla="*/ 0 w 1667030"/>
              <a:gd name="connsiteY2" fmla="*/ 846595 h 846595"/>
              <a:gd name="connsiteX0" fmla="*/ 1667030 w 1667030"/>
              <a:gd name="connsiteY0" fmla="*/ 436198 h 859294"/>
              <a:gd name="connsiteX1" fmla="*/ 1040068 w 1667030"/>
              <a:gd name="connsiteY1" fmla="*/ 2 h 859294"/>
              <a:gd name="connsiteX2" fmla="*/ 0 w 1667030"/>
              <a:gd name="connsiteY2" fmla="*/ 859294 h 859294"/>
              <a:gd name="connsiteX0" fmla="*/ 1667030 w 1667030"/>
              <a:gd name="connsiteY0" fmla="*/ 436200 h 859296"/>
              <a:gd name="connsiteX1" fmla="*/ 1040068 w 1667030"/>
              <a:gd name="connsiteY1" fmla="*/ 4 h 859296"/>
              <a:gd name="connsiteX2" fmla="*/ 0 w 1667030"/>
              <a:gd name="connsiteY2" fmla="*/ 859296 h 859296"/>
              <a:gd name="connsiteX0" fmla="*/ 1667030 w 1667030"/>
              <a:gd name="connsiteY0" fmla="*/ 436200 h 859296"/>
              <a:gd name="connsiteX1" fmla="*/ 1040068 w 1667030"/>
              <a:gd name="connsiteY1" fmla="*/ 4 h 859296"/>
              <a:gd name="connsiteX2" fmla="*/ 0 w 1667030"/>
              <a:gd name="connsiteY2" fmla="*/ 859296 h 859296"/>
              <a:gd name="connsiteX0" fmla="*/ 1667030 w 1667030"/>
              <a:gd name="connsiteY0" fmla="*/ 436198 h 859294"/>
              <a:gd name="connsiteX1" fmla="*/ 1040068 w 1667030"/>
              <a:gd name="connsiteY1" fmla="*/ 2 h 859294"/>
              <a:gd name="connsiteX2" fmla="*/ 0 w 1667030"/>
              <a:gd name="connsiteY2" fmla="*/ 859294 h 859294"/>
              <a:gd name="connsiteX0" fmla="*/ 1667030 w 1667030"/>
              <a:gd name="connsiteY0" fmla="*/ 467947 h 891043"/>
              <a:gd name="connsiteX1" fmla="*/ 1040068 w 1667030"/>
              <a:gd name="connsiteY1" fmla="*/ 1 h 891043"/>
              <a:gd name="connsiteX2" fmla="*/ 0 w 1667030"/>
              <a:gd name="connsiteY2" fmla="*/ 891043 h 891043"/>
              <a:gd name="connsiteX0" fmla="*/ 1667030 w 1667030"/>
              <a:gd name="connsiteY0" fmla="*/ 442548 h 865644"/>
              <a:gd name="connsiteX1" fmla="*/ 1033718 w 1667030"/>
              <a:gd name="connsiteY1" fmla="*/ 2 h 865644"/>
              <a:gd name="connsiteX2" fmla="*/ 0 w 1667030"/>
              <a:gd name="connsiteY2" fmla="*/ 865644 h 865644"/>
              <a:gd name="connsiteX0" fmla="*/ 1667030 w 1667030"/>
              <a:gd name="connsiteY0" fmla="*/ 442548 h 865644"/>
              <a:gd name="connsiteX1" fmla="*/ 1033718 w 1667030"/>
              <a:gd name="connsiteY1" fmla="*/ 2 h 865644"/>
              <a:gd name="connsiteX2" fmla="*/ 0 w 1667030"/>
              <a:gd name="connsiteY2" fmla="*/ 865644 h 865644"/>
              <a:gd name="connsiteX0" fmla="*/ 1667030 w 1667030"/>
              <a:gd name="connsiteY0" fmla="*/ 442548 h 865644"/>
              <a:gd name="connsiteX1" fmla="*/ 1122618 w 1667030"/>
              <a:gd name="connsiteY1" fmla="*/ 2 h 865644"/>
              <a:gd name="connsiteX2" fmla="*/ 0 w 1667030"/>
              <a:gd name="connsiteY2" fmla="*/ 865644 h 865644"/>
              <a:gd name="connsiteX0" fmla="*/ 1667030 w 1667030"/>
              <a:gd name="connsiteY0" fmla="*/ 404449 h 827545"/>
              <a:gd name="connsiteX1" fmla="*/ 1122618 w 1667030"/>
              <a:gd name="connsiteY1" fmla="*/ 3 h 827545"/>
              <a:gd name="connsiteX2" fmla="*/ 0 w 1667030"/>
              <a:gd name="connsiteY2" fmla="*/ 827545 h 827545"/>
              <a:gd name="connsiteX0" fmla="*/ 1667030 w 1667030"/>
              <a:gd name="connsiteY0" fmla="*/ 404448 h 827544"/>
              <a:gd name="connsiteX1" fmla="*/ 1122618 w 1667030"/>
              <a:gd name="connsiteY1" fmla="*/ 2 h 827544"/>
              <a:gd name="connsiteX2" fmla="*/ 0 w 1667030"/>
              <a:gd name="connsiteY2" fmla="*/ 827544 h 827544"/>
              <a:gd name="connsiteX0" fmla="*/ 1667030 w 1667030"/>
              <a:gd name="connsiteY0" fmla="*/ 404448 h 827544"/>
              <a:gd name="connsiteX1" fmla="*/ 1122618 w 1667030"/>
              <a:gd name="connsiteY1" fmla="*/ 2 h 827544"/>
              <a:gd name="connsiteX2" fmla="*/ 0 w 1667030"/>
              <a:gd name="connsiteY2" fmla="*/ 827544 h 827544"/>
              <a:gd name="connsiteX0" fmla="*/ 1667030 w 1667030"/>
              <a:gd name="connsiteY0" fmla="*/ 405115 h 828211"/>
              <a:gd name="connsiteX1" fmla="*/ 1122618 w 1667030"/>
              <a:gd name="connsiteY1" fmla="*/ 669 h 828211"/>
              <a:gd name="connsiteX2" fmla="*/ 0 w 1667030"/>
              <a:gd name="connsiteY2" fmla="*/ 828211 h 828211"/>
              <a:gd name="connsiteX0" fmla="*/ 1667030 w 1667030"/>
              <a:gd name="connsiteY0" fmla="*/ 405115 h 828211"/>
              <a:gd name="connsiteX1" fmla="*/ 1122618 w 1667030"/>
              <a:gd name="connsiteY1" fmla="*/ 669 h 828211"/>
              <a:gd name="connsiteX2" fmla="*/ 0 w 1667030"/>
              <a:gd name="connsiteY2" fmla="*/ 828211 h 828211"/>
              <a:gd name="connsiteX0" fmla="*/ 1667030 w 1667030"/>
              <a:gd name="connsiteY0" fmla="*/ 405115 h 828211"/>
              <a:gd name="connsiteX1" fmla="*/ 1122618 w 1667030"/>
              <a:gd name="connsiteY1" fmla="*/ 669 h 828211"/>
              <a:gd name="connsiteX2" fmla="*/ 0 w 1667030"/>
              <a:gd name="connsiteY2" fmla="*/ 828211 h 828211"/>
              <a:gd name="connsiteX0" fmla="*/ 1667030 w 1667030"/>
              <a:gd name="connsiteY0" fmla="*/ 405115 h 828211"/>
              <a:gd name="connsiteX1" fmla="*/ 1122618 w 1667030"/>
              <a:gd name="connsiteY1" fmla="*/ 669 h 828211"/>
              <a:gd name="connsiteX2" fmla="*/ 0 w 1667030"/>
              <a:gd name="connsiteY2" fmla="*/ 828211 h 828211"/>
              <a:gd name="connsiteX0" fmla="*/ 1667030 w 1667030"/>
              <a:gd name="connsiteY0" fmla="*/ 405115 h 828211"/>
              <a:gd name="connsiteX1" fmla="*/ 1122618 w 1667030"/>
              <a:gd name="connsiteY1" fmla="*/ 669 h 828211"/>
              <a:gd name="connsiteX2" fmla="*/ 0 w 1667030"/>
              <a:gd name="connsiteY2" fmla="*/ 828211 h 828211"/>
              <a:gd name="connsiteX0" fmla="*/ 1667030 w 1667030"/>
              <a:gd name="connsiteY0" fmla="*/ 405115 h 828211"/>
              <a:gd name="connsiteX1" fmla="*/ 1122618 w 1667030"/>
              <a:gd name="connsiteY1" fmla="*/ 669 h 828211"/>
              <a:gd name="connsiteX2" fmla="*/ 0 w 1667030"/>
              <a:gd name="connsiteY2" fmla="*/ 828211 h 8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7030" h="828211">
                <a:moveTo>
                  <a:pt x="1667030" y="405115"/>
                </a:moveTo>
                <a:cubicBezTo>
                  <a:pt x="1581017" y="240414"/>
                  <a:pt x="1495706" y="19053"/>
                  <a:pt x="1122618" y="669"/>
                </a:cubicBezTo>
                <a:cubicBezTo>
                  <a:pt x="749530" y="-17715"/>
                  <a:pt x="295786" y="344679"/>
                  <a:pt x="0" y="828211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/>
              <p:cNvSpPr txBox="1"/>
              <p:nvPr/>
            </p:nvSpPr>
            <p:spPr>
              <a:xfrm>
                <a:off x="1261006" y="561876"/>
                <a:ext cx="1798826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9" name="CaixaDeTexto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006" y="561876"/>
                <a:ext cx="1798826" cy="475964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4459431" y="822946"/>
                <a:ext cx="476220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431" y="822946"/>
                <a:ext cx="476220" cy="475964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tângulo 104"/>
              <p:cNvSpPr/>
              <p:nvPr/>
            </p:nvSpPr>
            <p:spPr>
              <a:xfrm>
                <a:off x="3909508" y="844908"/>
                <a:ext cx="446468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5" name="Retângulo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08" y="844908"/>
                <a:ext cx="446468" cy="432041"/>
              </a:xfrm>
              <a:prstGeom prst="rect">
                <a:avLst/>
              </a:prstGeom>
              <a:blipFill rotWithShape="1">
                <a:blip r:embed="rId5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3354214" y="844908"/>
                <a:ext cx="507383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14" y="844908"/>
                <a:ext cx="507383" cy="432041"/>
              </a:xfrm>
              <a:prstGeom prst="rect">
                <a:avLst/>
              </a:prstGeom>
              <a:blipFill rotWithShape="1">
                <a:blip r:embed="rId5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/>
              <p:cNvSpPr txBox="1"/>
              <p:nvPr/>
            </p:nvSpPr>
            <p:spPr>
              <a:xfrm>
                <a:off x="408538" y="1573526"/>
                <a:ext cx="1409810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𝜂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2" name="CaixaDeTex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38" y="1573526"/>
                <a:ext cx="1409810" cy="446982"/>
              </a:xfrm>
              <a:prstGeom prst="rect">
                <a:avLst/>
              </a:prstGeom>
              <a:blipFill rotWithShape="1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5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 e bias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/>
          <p:cNvCxnSpPr>
            <a:stCxn id="10" idx="3"/>
            <a:endCxn id="71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10" idx="3"/>
            <a:endCxn id="80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3"/>
            <a:endCxn id="92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1" idx="3"/>
            <a:endCxn id="68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1" idx="3"/>
            <a:endCxn id="80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1" idx="3"/>
            <a:endCxn id="45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1" idx="3"/>
            <a:endCxn id="55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83" idx="3"/>
            <a:endCxn id="45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3" idx="3"/>
            <a:endCxn id="55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95" idx="3"/>
            <a:endCxn id="45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5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7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8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1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3" idx="0"/>
            <a:endCxn id="31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3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0"/>
            <a:endCxn id="34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lipse 44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Elips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3" name="Retângulo 5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2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Elipse 54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Elips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de seta reta 57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o 5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1" name="Retângulo 6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de seta reta 6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26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tângulo 6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2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ipse 67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E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Retângulo 70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73" name="Retângulo 7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Conector de seta reta 7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tângulo 75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Elipse 79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Elips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de seta reta 80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tângulo 82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4" name="Grupo 83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85" name="Retângulo 8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ector de seta reta 8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87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Elipse 91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Elips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de seta reta 92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ector de seta reta 93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Retângulo 94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6" name="Grupo 95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97" name="Retângulo 9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Conector de seta reta 9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38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tângulo 99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733538" y="4382088"/>
                <a:ext cx="2706574" cy="286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2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382088"/>
                <a:ext cx="2706574" cy="286489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733538" y="3631190"/>
                <a:ext cx="3177216" cy="526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631190"/>
                <a:ext cx="3177216" cy="52604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/>
              <p:cNvSpPr txBox="1"/>
              <p:nvPr/>
            </p:nvSpPr>
            <p:spPr>
              <a:xfrm>
                <a:off x="4572000" y="3507854"/>
                <a:ext cx="2422715" cy="772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0,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pt-BR" sz="12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0" name="CaixaDe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07854"/>
                <a:ext cx="2422715" cy="772712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10"/>
              <p:cNvSpPr txBox="1"/>
              <p:nvPr/>
            </p:nvSpPr>
            <p:spPr>
              <a:xfrm>
                <a:off x="4572000" y="4382473"/>
                <a:ext cx="2029915" cy="285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1" i="0" smtClean="0">
                              <a:latin typeface="Cambria Math"/>
                            </a:rPr>
                            <m:t>𝐛</m:t>
                          </m:r>
                        </m:e>
                        <m:sub/>
                        <m:sup>
                          <m:r>
                            <a:rPr lang="pt-BR" sz="1200" b="1" i="1" smtClean="0">
                              <a:latin typeface="Cambria Math"/>
                            </a:rPr>
                            <m:t>𝟏</m:t>
                          </m:r>
                        </m:sup>
                      </m:sSubSup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1" name="CaixaDe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82473"/>
                <a:ext cx="2029915" cy="285719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tângulo 118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20" name="Retângulo 119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21" name="Retângulo 120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22" name="Retângulo 121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23" name="Retângulo 122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24" name="Retângulo 123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28" name="Retângulo 127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</a:t>
            </a:r>
            <a:r>
              <a:rPr lang="pt-BR" dirty="0" smtClean="0"/>
              <a:t>camadas</a:t>
            </a:r>
          </a:p>
          <a:p>
            <a:r>
              <a:rPr lang="pt-BR" dirty="0"/>
              <a:t>Arquitetura da </a:t>
            </a:r>
            <a:r>
              <a:rPr lang="pt-BR" dirty="0" smtClean="0"/>
              <a:t>rede</a:t>
            </a:r>
          </a:p>
          <a:p>
            <a:r>
              <a:rPr lang="pt-BR" dirty="0" err="1"/>
              <a:t>Backpropagation</a:t>
            </a:r>
            <a:r>
              <a:rPr lang="pt-BR" dirty="0"/>
              <a:t> – Algoritmo e </a:t>
            </a:r>
            <a:r>
              <a:rPr lang="pt-BR" dirty="0" smtClean="0"/>
              <a:t>equações</a:t>
            </a:r>
          </a:p>
          <a:p>
            <a:pPr lvl="1"/>
            <a:r>
              <a:rPr lang="pt-BR" dirty="0" smtClean="0"/>
              <a:t>Equações</a:t>
            </a:r>
          </a:p>
          <a:p>
            <a:pPr lvl="1"/>
            <a:r>
              <a:rPr lang="pt-BR" dirty="0" smtClean="0"/>
              <a:t>Funções de ativação</a:t>
            </a:r>
          </a:p>
          <a:p>
            <a:r>
              <a:rPr lang="pt-BR" dirty="0" err="1"/>
              <a:t>Backpropagation</a:t>
            </a:r>
            <a:r>
              <a:rPr lang="pt-BR" dirty="0"/>
              <a:t> – </a:t>
            </a:r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Propagação adiante</a:t>
            </a:r>
          </a:p>
          <a:p>
            <a:pPr lvl="1"/>
            <a:r>
              <a:rPr lang="pt-BR" dirty="0" err="1" smtClean="0"/>
              <a:t>Retropropagação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5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ativação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27579" r="9154" b="7211"/>
          <a:stretch/>
        </p:blipFill>
        <p:spPr bwMode="auto">
          <a:xfrm>
            <a:off x="375590" y="1653490"/>
            <a:ext cx="8392819" cy="18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145083" y="3675843"/>
                <a:ext cx="12761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/>
                        </a:rPr>
                        <m:t>𝐠</m:t>
                      </m:r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0" i="1" smtClean="0">
                              <a:latin typeface="Cambria Math"/>
                            </a:rPr>
                            <m:t>0, 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83" y="3675843"/>
                <a:ext cx="1276119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754322" y="3579862"/>
                <a:ext cx="1194750" cy="42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/>
                        </a:rPr>
                        <m:t>𝐠</m:t>
                      </m:r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22" y="3579862"/>
                <a:ext cx="1194750" cy="424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375590" y="4091118"/>
            <a:ext cx="3952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Função sigmoide (azul) e sua derivada (vermelho).</a:t>
            </a:r>
            <a:endParaRPr lang="pt-BR" sz="11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60033" y="4091118"/>
            <a:ext cx="3846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Função </a:t>
            </a:r>
            <a:r>
              <a:rPr lang="pt-BR" sz="1100" dirty="0" err="1" smtClean="0"/>
              <a:t>ReLu</a:t>
            </a:r>
            <a:r>
              <a:rPr lang="pt-BR" sz="1100" dirty="0" smtClean="0"/>
              <a:t> (azul) e sua derivada (vermelho).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102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adiante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</a:t>
            </a:r>
            <a:r>
              <a:rPr lang="pt-BR" dirty="0" smtClean="0"/>
              <a:t>adiante – camada </a:t>
            </a:r>
            <a:r>
              <a:rPr lang="pt-BR" dirty="0"/>
              <a:t>0 (camada escondida)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/>
          <p:cNvCxnSpPr>
            <a:stCxn id="10" idx="3"/>
            <a:endCxn id="71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10" idx="3"/>
            <a:endCxn id="80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3"/>
            <a:endCxn id="92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1" idx="3"/>
            <a:endCxn id="68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1" idx="3"/>
            <a:endCxn id="80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1" idx="3"/>
            <a:endCxn id="45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1" idx="3"/>
            <a:endCxn id="55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83" idx="3"/>
            <a:endCxn id="45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3" idx="3"/>
            <a:endCxn id="55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95" idx="3"/>
            <a:endCxn id="45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5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7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8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1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3" idx="0"/>
            <a:endCxn id="31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3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0"/>
            <a:endCxn id="34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lipse 44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Elips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3" name="Retângulo 5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2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Elipse 54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Elips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de seta reta 57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o 5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1" name="Retângulo 6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de seta reta 6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26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tângulo 6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2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ipse 67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E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Retângulo 70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73" name="Retângulo 7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Conector de seta reta 7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tângulo 75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Elipse 79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Elips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de seta reta 80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tângulo 82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4" name="Grupo 83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85" name="Retângulo 8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ector de seta reta 8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87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Elipse 91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Elips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de seta reta 92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ector de seta reta 93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Retângulo 94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6" name="Grupo 95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97" name="Retângulo 9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Conector de seta reta 9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38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tângulo 99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20" name="Retângulo 119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21" name="Retângulo 120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22" name="Retângulo 121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23" name="Retângulo 122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24" name="Retângulo 123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28" name="Retângulo 127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733538" y="3467765"/>
                <a:ext cx="17852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/>
                        </a:rPr>
                        <m:t>𝐱</m:t>
                      </m:r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1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1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1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1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785296" cy="261610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ixaDeTexto 136"/>
              <p:cNvSpPr txBox="1"/>
              <p:nvPr/>
            </p:nvSpPr>
            <p:spPr>
              <a:xfrm>
                <a:off x="3132210" y="3475458"/>
                <a:ext cx="11493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1" i="0" smtClean="0">
                          <a:latin typeface="Cambria Math"/>
                        </a:rPr>
                        <m:t>𝐱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7" name="CaixaDeTex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149354" cy="261610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3132210" y="3808637"/>
                <a:ext cx="4592539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0.42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1.12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808637"/>
                <a:ext cx="4592539" cy="374590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ixaDeTexto 138"/>
              <p:cNvSpPr txBox="1"/>
              <p:nvPr/>
            </p:nvSpPr>
            <p:spPr>
              <a:xfrm>
                <a:off x="3132210" y="4254796"/>
                <a:ext cx="18187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pt-BR" sz="1100" b="0" i="1" smtClean="0">
                              <a:latin typeface="Cambria Math"/>
                            </a:rPr>
                            <m:t>=</m:t>
                          </m:r>
                          <m:r>
                            <a:rPr lang="pt-BR" sz="1100" b="1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i="1">
                              <a:latin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0" i="1" smtClean="0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100" b="0" i="1" smtClean="0">
                              <a:latin typeface="Cambria Math"/>
                            </a:rPr>
                            <m:t>0, 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9" name="CaixaDeTex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254796"/>
                <a:ext cx="1818768" cy="261610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ixaDeTexto 139"/>
              <p:cNvSpPr txBox="1"/>
              <p:nvPr/>
            </p:nvSpPr>
            <p:spPr>
              <a:xfrm>
                <a:off x="3132210" y="4587974"/>
                <a:ext cx="2317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  <m:r>
                            <a:rPr lang="pt-BR" sz="1100" b="1" i="0" smtClean="0">
                              <a:latin typeface="Cambria Math"/>
                            </a:rPr>
                            <m:t>=</m:t>
                          </m:r>
                          <m:r>
                            <a:rPr lang="pt-BR" sz="1100" b="1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i="1">
                              <a:latin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0.42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1.12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40" name="CaixaDeTex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587974"/>
                <a:ext cx="2317686" cy="261610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tângulo 152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4" name="Retângulo 153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5" name="Retângulo 154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6" name="Retângulo 155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7" name="Retângulo 156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-119264" y="160700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-119264" y="24710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0.7</a:t>
            </a:r>
            <a:endParaRPr lang="pt-BR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</a:t>
            </a:r>
            <a:r>
              <a:rPr lang="pt-BR" dirty="0" smtClean="0"/>
              <a:t>adiante – </a:t>
            </a:r>
            <a:r>
              <a:rPr lang="pt-BR" dirty="0"/>
              <a:t>camada 1 (camada </a:t>
            </a:r>
            <a:r>
              <a:rPr lang="pt-BR" dirty="0" smtClean="0"/>
              <a:t>de saída)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/>
          <p:cNvCxnSpPr>
            <a:stCxn id="10" idx="3"/>
            <a:endCxn id="71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10" idx="3"/>
            <a:endCxn id="80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3"/>
            <a:endCxn id="92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1" idx="3"/>
            <a:endCxn id="68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1" idx="3"/>
            <a:endCxn id="80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1" idx="3"/>
            <a:endCxn id="45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1" idx="3"/>
            <a:endCxn id="55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83" idx="3"/>
            <a:endCxn id="45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3" idx="3"/>
            <a:endCxn id="55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95" idx="3"/>
            <a:endCxn id="45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5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7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8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1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3" idx="0"/>
            <a:endCxn id="31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3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0"/>
            <a:endCxn id="34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lipse 44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Elips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3" name="Retângulo 5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2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Elipse 54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Elips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de seta reta 57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o 5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1" name="Retângulo 6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de seta reta 6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26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tângulo 6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2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ipse 67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E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Retângulo 70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73" name="Retângulo 7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Conector de seta reta 7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tângulo 75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Elipse 79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Elips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de seta reta 80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tângulo 82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4" name="Grupo 83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85" name="Retângulo 8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ector de seta reta 8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87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Elipse 91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Elips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de seta reta 92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ector de seta reta 93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Retângulo 94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6" name="Grupo 95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97" name="Retângulo 9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Conector de seta reta 9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38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tângulo 99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20" name="Retângulo 119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21" name="Retângulo 120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22" name="Retângulo 121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23" name="Retângulo 122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24" name="Retângulo 123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28" name="Retângulo 127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3" name="Retângulo 142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4" name="Retângulo 143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5" name="Retângulo 144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6" name="Retângulo 145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7" name="Retângulo 146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9" name="Retângulo 148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0" name="Retângulo 149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ixaDeTexto 155"/>
              <p:cNvSpPr txBox="1"/>
              <p:nvPr/>
            </p:nvSpPr>
            <p:spPr>
              <a:xfrm>
                <a:off x="3132210" y="3475458"/>
                <a:ext cx="11403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r>
                        <a:rPr lang="pt-BR" sz="1100" b="1" i="0" smtClean="0">
                          <a:latin typeface="Cambria Math"/>
                        </a:rPr>
                        <m:t>𝐱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56" name="CaixaDeTex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140312" cy="261610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aixaDeTexto 156"/>
              <p:cNvSpPr txBox="1"/>
              <p:nvPr/>
            </p:nvSpPr>
            <p:spPr>
              <a:xfrm>
                <a:off x="3132210" y="3665136"/>
                <a:ext cx="4259179" cy="539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56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.22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0.95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57" name="CaixaDeTexto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665136"/>
                <a:ext cx="4259179" cy="539956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aixaDeTexto 157"/>
              <p:cNvSpPr txBox="1"/>
              <p:nvPr/>
            </p:nvSpPr>
            <p:spPr>
              <a:xfrm>
                <a:off x="3132210" y="4133160"/>
                <a:ext cx="1628587" cy="525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pt-BR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t-BR" sz="11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11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pt-BR" sz="11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1">
                                          <a:latin typeface="Cambria Math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1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58" name="CaixaDeTexto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133160"/>
                <a:ext cx="1628587" cy="525978"/>
              </a:xfrm>
              <a:prstGeom prst="rect">
                <a:avLst/>
              </a:prstGeom>
              <a:blipFill rotWithShape="1">
                <a:blip r:embed="rId41"/>
                <a:stretch>
                  <a:fillRect b="-73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ixaDeTexto 158"/>
              <p:cNvSpPr txBox="1"/>
              <p:nvPr/>
            </p:nvSpPr>
            <p:spPr>
              <a:xfrm>
                <a:off x="3132210" y="4587974"/>
                <a:ext cx="19030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pt-BR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.57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59" name="CaixaDeTex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587974"/>
                <a:ext cx="1903085" cy="261610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ixaDeTexto 159"/>
              <p:cNvSpPr txBox="1"/>
              <p:nvPr/>
            </p:nvSpPr>
            <p:spPr>
              <a:xfrm>
                <a:off x="733538" y="3467765"/>
                <a:ext cx="23176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56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60" name="CaixaDeTexto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2317686" cy="261610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tângulo 135"/>
          <p:cNvSpPr/>
          <p:nvPr/>
        </p:nvSpPr>
        <p:spPr>
          <a:xfrm>
            <a:off x="-119264" y="160700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-119264" y="24710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0.7</a:t>
            </a:r>
            <a:endParaRPr lang="pt-BR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</a:t>
            </a:r>
            <a:r>
              <a:rPr lang="pt-BR" dirty="0" smtClean="0"/>
              <a:t>adiante – erro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/>
          <p:cNvCxnSpPr>
            <a:stCxn id="10" idx="3"/>
            <a:endCxn id="71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10" idx="3"/>
            <a:endCxn id="80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3"/>
            <a:endCxn id="92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11" idx="3"/>
            <a:endCxn id="68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1" idx="3"/>
            <a:endCxn id="80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1" idx="3"/>
            <a:endCxn id="45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1" idx="3"/>
            <a:endCxn id="55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83" idx="3"/>
            <a:endCxn id="45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83" idx="3"/>
            <a:endCxn id="55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95" idx="3"/>
            <a:endCxn id="45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5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7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8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1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>
            <a:stCxn id="33" idx="0"/>
            <a:endCxn id="31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2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3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 de seta reta 35"/>
          <p:cNvCxnSpPr>
            <a:stCxn id="35" idx="0"/>
            <a:endCxn id="34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17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6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18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Elipse 44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Elips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de seta reta 46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9" name="Grupo 48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3" name="Retângulo 5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Conector de seta reta 5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2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tângulo 50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Elipse 54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Elips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de seta reta 55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de seta reta 57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o 5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1" name="Retângulo 6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Conector de seta reta 6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26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tângulo 6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2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ipse 67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Elips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Retângulo 70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2" name="Grupo 71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73" name="Retângulo 7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Conector de seta reta 7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tângulo 75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Elipse 79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Elips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ector de seta reta 80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Retângulo 82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4" name="Grupo 83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85" name="Retângulo 8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Conector de seta reta 8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tângulo 87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Elipse 91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Elips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de seta reta 92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ector de seta reta 93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Retângulo 94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6" name="Grupo 95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97" name="Retângulo 9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Conector de seta reta 9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38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tângulo 99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2" name="Retângulo de cantos arredondados 101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20" name="Retângulo 119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21" name="Retângulo 120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22" name="Retângulo 121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23" name="Retângulo 122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24" name="Retângulo 123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28" name="Retângulo 127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3" name="Retângulo 142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4" name="Retângulo 143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5" name="Retângulo 144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6" name="Retângulo 145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7" name="Retângulo 146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9" name="Retângulo 148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0" name="Retângulo 149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ixaDeTexto 135"/>
              <p:cNvSpPr txBox="1"/>
              <p:nvPr/>
            </p:nvSpPr>
            <p:spPr>
              <a:xfrm>
                <a:off x="733538" y="3467765"/>
                <a:ext cx="19030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𝐠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pt-BR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.57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6" name="CaixaDeTex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903085" cy="261610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ixaDeTexto 136"/>
              <p:cNvSpPr txBox="1"/>
              <p:nvPr/>
            </p:nvSpPr>
            <p:spPr>
              <a:xfrm>
                <a:off x="3132210" y="3475458"/>
                <a:ext cx="3807453" cy="283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1" i="1" smtClean="0">
                          <a:latin typeface="Cambria Math"/>
                        </a:rPr>
                        <m:t>𝒆</m:t>
                      </m:r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1" i="1" smtClean="0">
                          <a:latin typeface="Cambria Math"/>
                        </a:rPr>
                        <m:t>𝒆</m:t>
                      </m:r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sz="1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=−1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100" b="1" i="0" smtClean="0">
                              <a:latin typeface="Cambria Math"/>
                              <a:ea typeface="Cambria Math"/>
                            </a:rPr>
                            <m:t>𝐲</m:t>
                          </m:r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</m:d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7" name="CaixaDeTexto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3807453" cy="283411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/>
              <p:cNvSpPr txBox="1"/>
              <p:nvPr/>
            </p:nvSpPr>
            <p:spPr>
              <a:xfrm>
                <a:off x="3132210" y="4254796"/>
                <a:ext cx="19291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/>
                      </a:rPr>
                      <m:t>𝒆</m:t>
                    </m:r>
                    <m:r>
                      <a:rPr lang="pt-BR" sz="1100" i="1">
                        <a:latin typeface="Cambria Math"/>
                      </a:rPr>
                      <m:t>=</m:t>
                    </m:r>
                    <m:r>
                      <a:rPr lang="pt-BR" sz="1100" b="1" i="1">
                        <a:latin typeface="Cambria Math"/>
                      </a:rPr>
                      <m:t>𝒆</m:t>
                    </m:r>
                    <m:d>
                      <m:dPr>
                        <m:ctrlPr>
                          <a:rPr lang="pt-BR" sz="11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1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100" b="1">
                                <a:latin typeface="Cambria Math"/>
                              </a:rPr>
                              <m:t>𝐲</m:t>
                            </m:r>
                          </m:e>
                          <m:sup>
                            <m:r>
                              <a:rPr lang="pt-BR" sz="11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pt-BR" sz="1100" i="1">
                            <a:latin typeface="Cambria Math"/>
                          </a:rPr>
                          <m:t>,</m:t>
                        </m:r>
                        <m:r>
                          <a:rPr lang="pt-BR" sz="1100" b="1">
                            <a:latin typeface="Cambria Math"/>
                          </a:rPr>
                          <m:t>𝐲</m:t>
                        </m:r>
                      </m:e>
                    </m:d>
                    <m:r>
                      <a:rPr lang="pt-BR" sz="11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sz="11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11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sz="1100" b="0" i="1" smtClean="0">
                                  <a:latin typeface="Cambria Math"/>
                                </a:rPr>
                                <m:t>.25</m:t>
                              </m:r>
                            </m:e>
                            <m:e>
                              <m:r>
                                <a:rPr lang="pt-BR" sz="1100" b="0" i="1" smtClean="0">
                                  <a:latin typeface="Cambria Math"/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1100" dirty="0" smtClean="0"/>
                  <a:t> </a:t>
                </a:r>
                <a:endParaRPr lang="pt-BR" sz="1100" dirty="0"/>
              </a:p>
            </p:txBody>
          </p:sp>
        </mc:Choice>
        <mc:Fallback xmlns="">
          <p:sp>
            <p:nvSpPr>
              <p:cNvPr id="138" name="CaixaDeTexto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254796"/>
                <a:ext cx="1929182" cy="261610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ixaDeTexto 138"/>
              <p:cNvSpPr txBox="1"/>
              <p:nvPr/>
            </p:nvSpPr>
            <p:spPr>
              <a:xfrm>
                <a:off x="733538" y="3886928"/>
                <a:ext cx="10895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/>
                        </a:rPr>
                        <m:t>𝐲</m:t>
                      </m:r>
                      <m:r>
                        <a:rPr lang="pt-BR" sz="11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9" name="CaixaDeTex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886928"/>
                <a:ext cx="1089529" cy="261610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ixaDeTexto 139"/>
              <p:cNvSpPr txBox="1"/>
              <p:nvPr/>
            </p:nvSpPr>
            <p:spPr>
              <a:xfrm>
                <a:off x="3132210" y="3865127"/>
                <a:ext cx="6282489" cy="283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1" i="1" smtClean="0">
                          <a:latin typeface="Cambria Math"/>
                        </a:rPr>
                        <m:t>𝒆</m:t>
                      </m:r>
                      <m:r>
                        <a:rPr lang="pt-BR" sz="1100" i="1">
                          <a:latin typeface="Cambria Math"/>
                        </a:rPr>
                        <m:t>=</m:t>
                      </m:r>
                      <m:r>
                        <a:rPr lang="pt-BR" sz="1100" b="1" i="1" smtClean="0">
                          <a:latin typeface="Cambria Math"/>
                        </a:rPr>
                        <m:t>𝒆</m:t>
                      </m:r>
                      <m:d>
                        <m:dPr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sz="1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=−1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1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pt-BR" sz="1100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pt-BR" sz="1100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1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pt-BR" sz="1100" i="1">
                                            <a:latin typeface="Cambria Math"/>
                                          </a:rPr>
                                          <m:t>.5</m:t>
                                        </m:r>
                                        <m:r>
                                          <a:rPr lang="pt-BR" sz="11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e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</a:rPr>
                                          <m:t>0.4</m:t>
                                        </m:r>
                                        <m:r>
                                          <a:rPr lang="pt-BR" sz="11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1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1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pt-BR" sz="1100" i="1">
                                            <a:latin typeface="Cambria Math"/>
                                          </a:rPr>
                                          <m:t>.0</m:t>
                                        </m:r>
                                      </m:e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</a:rPr>
                                          <m:t>0.0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1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pt-BR" sz="1100" i="1">
                                            <a:latin typeface="Cambria Math"/>
                                          </a:rPr>
                                          <m:t>.5</m:t>
                                        </m:r>
                                        <m:r>
                                          <a:rPr lang="pt-BR" sz="11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e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</a:rPr>
                                          <m:t>0.4</m:t>
                                        </m:r>
                                        <m:r>
                                          <a:rPr lang="pt-BR" sz="11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40" name="CaixaDeTex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865127"/>
                <a:ext cx="6282489" cy="283411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tângulo 150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2" name="Retângulo 151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3" name="Retângulo 152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54" name="Retângulo 153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55" name="Retângulo 154"/>
          <p:cNvSpPr/>
          <p:nvPr/>
        </p:nvSpPr>
        <p:spPr>
          <a:xfrm>
            <a:off x="-119264" y="160700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56" name="Retângulo 155"/>
          <p:cNvSpPr/>
          <p:nvPr/>
        </p:nvSpPr>
        <p:spPr>
          <a:xfrm>
            <a:off x="-119264" y="24710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r"/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0.7</a:t>
            </a:r>
            <a:endParaRPr lang="pt-BR" sz="1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8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Retropropagação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1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/>
              <a:t>camada </a:t>
            </a:r>
            <a:r>
              <a:rPr lang="pt-BR" dirty="0" smtClean="0"/>
              <a:t>1 </a:t>
            </a:r>
            <a:r>
              <a:rPr lang="pt-BR" dirty="0"/>
              <a:t>(camada de saída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33538" y="3467765"/>
                <a:ext cx="13142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.57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314271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33538" y="4665932"/>
                <a:ext cx="12770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/>
                      </a:rPr>
                      <m:t>𝒆</m:t>
                    </m:r>
                    <m:r>
                      <a:rPr lang="pt-BR" sz="11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sz="11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11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sz="1100" b="0" i="1" smtClean="0">
                                  <a:latin typeface="Cambria Math"/>
                                </a:rPr>
                                <m:t>.25</m:t>
                              </m:r>
                            </m:e>
                            <m:e>
                              <m:r>
                                <a:rPr lang="pt-BR" sz="1100" b="0" i="1" smtClean="0">
                                  <a:latin typeface="Cambria Math"/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1100" dirty="0" smtClean="0"/>
                  <a:t> </a:t>
                </a:r>
                <a:endParaRPr lang="pt-BR" sz="11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665932"/>
                <a:ext cx="127708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132210" y="3475458"/>
                <a:ext cx="1798313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798313" cy="475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132210" y="3984692"/>
                <a:ext cx="5459380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=−1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100" b="1" i="0" smtClean="0">
                              <a:latin typeface="Cambria Math"/>
                              <a:ea typeface="Cambria Math"/>
                            </a:rPr>
                            <m:t>𝐲</m:t>
                          </m:r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</m:d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1100" i="1">
                          <a:solidFill>
                            <a:prstClr val="black"/>
                          </a:solidFill>
                          <a:latin typeface="Cambria Math"/>
                        </a:rPr>
                        <m:t>=−1</m:t>
                      </m:r>
                      <m:r>
                        <a:rPr lang="pt-BR" sz="11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1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1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pt-BR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.0</m:t>
                                        </m:r>
                                      </m:e>
                                      <m:e>
                                        <m:r>
                                          <a:rPr lang="pt-BR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0.0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num>
                            <m:den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1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a:rPr lang="pt-BR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.5</m:t>
                                        </m:r>
                                        <m:r>
                                          <a:rPr lang="pt-BR" sz="11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7</m:t>
                                        </m:r>
                                      </m:e>
                                      <m:e>
                                        <m:r>
                                          <a:rPr lang="pt-BR" sz="11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0.4</m:t>
                                        </m:r>
                                        <m:r>
                                          <a:rPr lang="pt-BR" sz="11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den>
                          </m:f>
                          <m:r>
                            <a:rPr lang="pt-BR" sz="11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1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11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1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1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1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1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pt-BR" sz="11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.0</m:t>
                                            </m:r>
                                          </m:e>
                                          <m:e>
                                            <m:r>
                                              <a:rPr lang="pt-BR" sz="11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0.0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sz="110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1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1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1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1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  <m:r>
                                              <a:rPr lang="pt-BR" sz="11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.5</m:t>
                                            </m:r>
                                            <m:r>
                                              <a:rPr lang="pt-BR" sz="11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7</m:t>
                                            </m:r>
                                          </m:e>
                                          <m:e>
                                            <m:r>
                                              <a:rPr lang="pt-BR" sz="11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0.4</m:t>
                                            </m:r>
                                            <m:r>
                                              <a:rPr lang="pt-BR" sz="11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pt-BR" sz="1100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984692"/>
                <a:ext cx="5459380" cy="4726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733538" y="4066849"/>
                <a:ext cx="10895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/>
                        </a:rPr>
                        <m:t>𝐲</m:t>
                      </m:r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066849"/>
                <a:ext cx="1089529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3132210" y="4474020"/>
                <a:ext cx="1670816" cy="453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sz="11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11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1.76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−1.76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474020"/>
                <a:ext cx="1670816" cy="45352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de cantos arredondados 14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/>
          <p:cNvCxnSpPr>
            <a:stCxn id="19" idx="3"/>
            <a:endCxn id="79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88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3"/>
            <a:endCxn id="100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  <a:endCxn id="76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0" idx="3"/>
            <a:endCxn id="88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9" idx="3"/>
            <a:endCxn id="53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9" idx="3"/>
            <a:endCxn id="63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1" idx="3"/>
            <a:endCxn id="53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91" idx="3"/>
            <a:endCxn id="63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3" idx="3"/>
            <a:endCxn id="53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4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>
            <a:stCxn id="42" idx="0"/>
            <a:endCxn id="40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9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de seta reta 44"/>
          <p:cNvCxnSpPr>
            <a:stCxn id="44" idx="0"/>
            <a:endCxn id="43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3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4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8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Elipse 62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Elips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de seta reta 65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3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9" name="Retângulo 6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2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tângulo 71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Elipse 75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Elips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de seta reta 76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etângulo 78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6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Elipse 87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Elips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de seta reta 88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1" name="Retângulo 90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93" name="Retângulo 9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Conector de seta reta 9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40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tângulo 95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Elipse 99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Elips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Conector de seta reta 101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" name="Retângulo 102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4" name="Grupo 103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5" name="Retângulo 10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Conector de seta reta 10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4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tângulo 107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1" name="Retângulo de cantos arredondados 110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13" name="Retângulo 112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4" name="Retângulo 113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5" name="Retângulo 114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6" name="Retângulo 115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7" name="Retângulo 116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18" name="Retângulo 117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cxnSp>
        <p:nvCxnSpPr>
          <p:cNvPr id="144" name="Conector reto 143"/>
          <p:cNvCxnSpPr/>
          <p:nvPr/>
        </p:nvCxnSpPr>
        <p:spPr>
          <a:xfrm>
            <a:off x="3132210" y="3968057"/>
            <a:ext cx="5743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– camada 1 (camada de saída)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33538" y="3467765"/>
                <a:ext cx="13142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.57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0.43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314271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733538" y="4665932"/>
                <a:ext cx="12770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1" i="1" smtClean="0">
                        <a:latin typeface="Cambria Math"/>
                      </a:rPr>
                      <m:t>𝒆</m:t>
                    </m:r>
                    <m:r>
                      <a:rPr lang="pt-BR" sz="11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sz="11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11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pt-BR" sz="1100" b="0" i="1" smtClean="0">
                                  <a:latin typeface="Cambria Math"/>
                                </a:rPr>
                                <m:t>.25</m:t>
                              </m:r>
                            </m:e>
                            <m:e>
                              <m:r>
                                <a:rPr lang="pt-BR" sz="1100" b="0" i="1" smtClean="0">
                                  <a:latin typeface="Cambria Math"/>
                                </a:rPr>
                                <m:t>0.25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sz="1100" dirty="0" smtClean="0"/>
                  <a:t> </a:t>
                </a:r>
                <a:endParaRPr lang="pt-BR" sz="11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665932"/>
                <a:ext cx="127708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915816" y="3475458"/>
                <a:ext cx="1798313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75458"/>
                <a:ext cx="1798313" cy="475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2915816" y="3868892"/>
                <a:ext cx="6361550" cy="614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p>
                              </m:sSubSup>
                            </m:sup>
                          </m:sSup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Sup>
                                        <m:sSubSupPr>
                                          <m:ctrlPr>
                                            <a:rPr lang="pt-BR" sz="11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100" b="1" i="0">
                                              <a:latin typeface="Cambria Math"/>
                                              <a:ea typeface="Cambria Math"/>
                                            </a:rPr>
                                            <m:t>𝐯</m:t>
                                          </m:r>
                                        </m:e>
                                        <m:sub>
                                          <m:r>
                                            <a:rPr lang="pt-BR" sz="1100" i="1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11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</m:sup>
                                  </m:sSup>
                                </m:e>
                              </m:nary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1" i="0">
                                          <a:latin typeface="Cambria Math"/>
                                          <a:ea typeface="Cambria Math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pt-BR" sz="11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1">
                                          <a:latin typeface="Cambria Math"/>
                                          <a:ea typeface="Cambria Math"/>
                                        </a:rPr>
                                        <m:t>𝐯</m:t>
                                      </m:r>
                                    </m:e>
                                    <m:sub>
                                      <m:r>
                                        <a:rPr lang="pt-BR" sz="1100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1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=0,1,…,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−1=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pt-BR" sz="11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  <m:r>
                                      <a:rPr lang="pt-BR" sz="1100" i="1" smtClean="0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pt-BR" sz="110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1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1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sup>
                                        </m:sSup>
                                        <m:r>
                                          <a:rPr lang="pt-BR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1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sup>
                                        </m:s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1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pt-BR" sz="11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  <m:r>
                                      <a:rPr lang="pt-BR" sz="11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pt-BR" sz="11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  <m: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sup>
                                        </m:s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sup>
                                        </m:s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100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11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  <m: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868892"/>
                <a:ext cx="6361550" cy="6145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733538" y="4066849"/>
                <a:ext cx="10895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/>
                        </a:rPr>
                        <m:t>𝐲</m:t>
                      </m:r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066849"/>
                <a:ext cx="1089529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915816" y="4442153"/>
                <a:ext cx="5300938" cy="458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1.22</m:t>
                                        </m:r>
                                      </m:sup>
                                    </m:sSup>
                                    <m: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1.22</m:t>
                                            </m:r>
                                          </m:sup>
                                        </m:s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0.95</m:t>
                                            </m:r>
                                          </m:sup>
                                        </m:s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pt-BR" sz="11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1.22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1.22</m:t>
                                        </m:r>
                                      </m:sup>
                                    </m:sSup>
                                    <m: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0.95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0.95</m:t>
                                        </m:r>
                                      </m:sup>
                                    </m:sSup>
                                    <m: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1.22</m:t>
                                            </m:r>
                                          </m:sup>
                                        </m:s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0.95</m:t>
                                            </m:r>
                                          </m:sup>
                                        </m:s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pt-BR" sz="11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0.95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1.22</m:t>
                                        </m:r>
                                      </m:sup>
                                    </m:sSup>
                                    <m:r>
                                      <a:rPr lang="pt-BR" sz="11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pt-BR" sz="1100" i="1">
                                            <a:latin typeface="Cambria Math"/>
                                            <a:ea typeface="Cambria Math"/>
                                          </a:rPr>
                                          <m:t>0.95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.2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0.2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442153"/>
                <a:ext cx="5300938" cy="45807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/>
          <p:cNvCxnSpPr/>
          <p:nvPr/>
        </p:nvCxnSpPr>
        <p:spPr>
          <a:xfrm>
            <a:off x="2915816" y="3910157"/>
            <a:ext cx="5743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>
            <a:stCxn id="17" idx="3"/>
            <a:endCxn id="77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7" idx="3"/>
            <a:endCxn id="86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7" idx="3"/>
            <a:endCxn id="98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8" idx="3"/>
            <a:endCxn id="74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8" idx="3"/>
            <a:endCxn id="86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7" idx="3"/>
            <a:endCxn id="51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7" idx="3"/>
            <a:endCxn id="61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89" idx="3"/>
            <a:endCxn id="51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89" idx="3"/>
            <a:endCxn id="61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01" idx="3"/>
            <a:endCxn id="51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4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/>
          <p:cNvCxnSpPr>
            <a:stCxn id="40" idx="0"/>
            <a:endCxn id="38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9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>
            <a:stCxn id="42" idx="0"/>
            <a:endCxn id="41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3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4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Elipse 50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Elips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de seta reta 51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Retângulo 53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6" name="Retângulo 5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Conector de seta reta 5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8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Elipse 60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Elips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3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upo 65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7" name="Retângulo 6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ector de seta reta 6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2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tângulo 69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Elipse 73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Elips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Retângulo 76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8" name="Grupo 77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79" name="Retângulo 7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ector de seta reta 7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6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tângulo 81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Elipse 85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Elips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Retângulo 88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91" name="Retângulo 9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Conector de seta reta 9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40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tângulo 93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Elipse 97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Elips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ector de seta reta 98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Conector de seta reta 99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" name="Retângulo 100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2" name="Grupo 101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3" name="Retângulo 10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Conector de seta reta 10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4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tângulo 105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09" name="Retângulo 108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0" name="Retângulo 109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1" name="Retângulo 110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2" name="Retângulo 111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3" name="Retângulo 112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14" name="Retângulo 113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7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– camada 1 (camada de saída)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33538" y="3467765"/>
                <a:ext cx="17228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.42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1.12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722844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132210" y="3475458"/>
                <a:ext cx="1798313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798313" cy="475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132210" y="3944380"/>
                <a:ext cx="2429127" cy="447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pt-BR" sz="11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sz="11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pt-BR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b="1" i="0" smtClean="0">
                                            <a:latin typeface="Cambria Math"/>
                                            <a:ea typeface="Cambria Math"/>
                                          </a:rPr>
                                          <m:t>𝐲</m:t>
                                        </m:r>
                                      </m:e>
                                      <m:sup>
                                        <m:r>
                                          <a:rPr lang="pt-BR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pt-BR" sz="11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pt-BR" sz="11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pt-BR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100" b="1" i="0" smtClean="0">
                                            <a:latin typeface="Cambria Math"/>
                                            <a:ea typeface="Cambria Math"/>
                                          </a:rPr>
                                          <m:t>𝐲</m:t>
                                        </m:r>
                                      </m:e>
                                      <m:sup>
                                        <m:r>
                                          <a:rPr lang="pt-BR" sz="11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pt-BR" sz="11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944380"/>
                <a:ext cx="2429127" cy="4478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132210" y="4388740"/>
                <a:ext cx="1471172" cy="53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0.42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56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56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1.12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388740"/>
                <a:ext cx="1471172" cy="5388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to 12"/>
          <p:cNvCxnSpPr/>
          <p:nvPr/>
        </p:nvCxnSpPr>
        <p:spPr>
          <a:xfrm>
            <a:off x="3132210" y="3947901"/>
            <a:ext cx="5743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de cantos arredondados 13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18" idx="3"/>
            <a:endCxn id="78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8" idx="3"/>
            <a:endCxn id="87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8" idx="3"/>
            <a:endCxn id="99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3"/>
            <a:endCxn id="75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9" idx="3"/>
            <a:endCxn id="87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8" idx="3"/>
            <a:endCxn id="52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8" idx="3"/>
            <a:endCxn id="62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90" idx="3"/>
            <a:endCxn id="52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0" idx="3"/>
            <a:endCxn id="62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02" idx="3"/>
            <a:endCxn id="52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5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>
            <a:stCxn id="41" idx="0"/>
            <a:endCxn id="39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de seta reta 43"/>
          <p:cNvCxnSpPr>
            <a:stCxn id="43" idx="0"/>
            <a:endCxn id="42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Elipse 51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Elips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de seta reta 52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Retângulo 54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7" name="Retângulo 5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onector de seta reta 5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6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tângulo 59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Elipse 61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Elips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upo 66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8" name="Retângulo 6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Conector de seta reta 6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tângulo 70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Elipse 74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Elips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ector de seta reta 75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Retângulo 77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9" name="Grupo 78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80" name="Retângulo 79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Conector de seta reta 80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tângulo 82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Elipse 86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Elips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tângulo 89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1" name="Grupo 90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92" name="Retângulo 9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Conector de seta reta 9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tângulo 94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Elipse 98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Elips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de seta reta 99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Conector de seta reta 100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Retângulo 101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3" name="Grupo 102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4" name="Retângulo 10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Conector de seta reta 10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aixaDeTexto 105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aixaDe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tângulo 106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12" name="Retângulo 111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3" name="Retângulo 112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4" name="Retângulo 113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5" name="Retângulo 114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6" name="Retângulo 115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17" name="Retângulo 116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– camada 1 (camada de saída)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132210" y="3475458"/>
                <a:ext cx="4800417" cy="53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1.</m:t>
                                </m:r>
                                <m:r>
                                  <a:rPr lang="pt-BR" sz="11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−1.</m:t>
                                </m:r>
                                <m:r>
                                  <a:rPr lang="pt-BR" sz="11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  <m:r>
                                  <a:rPr lang="pt-BR" sz="11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.2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0.2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0.42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0.42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0.56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1.12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4800417" cy="5388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33538" y="4306166"/>
                <a:ext cx="1509452" cy="538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0.42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0.42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0.56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1.12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306166"/>
                <a:ext cx="1509452" cy="5388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33538" y="3892544"/>
                <a:ext cx="1434688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.2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0.2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892544"/>
                <a:ext cx="1434688" cy="4469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733538" y="3467765"/>
                <a:ext cx="1620046" cy="453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pt-BR" sz="11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11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1.76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−1.76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620046" cy="45352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132210" y="4309628"/>
                <a:ext cx="3040641" cy="539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48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48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309628"/>
                <a:ext cx="3040641" cy="5399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21"/>
          <p:cNvCxnSpPr>
            <a:stCxn id="20" idx="3"/>
            <a:endCxn id="80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3"/>
            <a:endCxn id="89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  <a:endCxn id="101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1" idx="3"/>
            <a:endCxn id="77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1" idx="3"/>
            <a:endCxn id="89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80" idx="3"/>
            <a:endCxn id="54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80" idx="3"/>
            <a:endCxn id="64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92" idx="3"/>
            <a:endCxn id="54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92" idx="3"/>
            <a:endCxn id="64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04" idx="3"/>
            <a:endCxn id="54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6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3" idx="0"/>
            <a:endCxn id="41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7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8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9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/>
          <p:cNvCxnSpPr>
            <a:stCxn id="45" idx="0"/>
            <a:endCxn id="44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20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1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2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3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Elipse 53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Elips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de seta reta 54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Retângulo 56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9" name="Retângulo 5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Conector de seta reta 5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7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Elipse 63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Elips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3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o 68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70" name="Retângulo 69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Conector de seta reta 70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1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72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lipse 76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Elips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Conector de seta reta 78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Retângulo 79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1" name="Grupo 80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82" name="Retângulo 8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de seta reta 8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5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tângulo 84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Elipse 88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Elips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Conector de seta reta 90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Retângulo 91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3" name="Grupo 92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94" name="Retângulo 9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9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tângulo 96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Elipse 100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Elips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ector de seta reta 101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Conector de seta reta 102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tângulo 103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5" name="Grupo 104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6" name="Retângulo 10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Conector de seta reta 10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3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108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12" name="Retângulo 111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3" name="Retângulo 112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4" name="Retângulo 113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5" name="Retângulo 114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6" name="Retângulo 115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17" name="Retângulo 116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8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– camada 1 (camada de saída)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33538" y="3467765"/>
                <a:ext cx="1721049" cy="539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0.18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−0.18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−0.24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−0.24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−0.48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−0.48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721049" cy="5399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132210" y="3475458"/>
                <a:ext cx="1439048" cy="424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𝜂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439048" cy="4245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33538" y="4387586"/>
                <a:ext cx="1231940" cy="539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387586"/>
                <a:ext cx="1231940" cy="5399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733538" y="4066849"/>
                <a:ext cx="66466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=0.1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066849"/>
                <a:ext cx="664669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132210" y="3872083"/>
                <a:ext cx="2635530" cy="539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0.1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0.18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−0.18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−0.24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−0.24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−0.48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−0.48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872083"/>
                <a:ext cx="2635530" cy="5399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132210" y="4384124"/>
                <a:ext cx="1420389" cy="543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32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52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45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384124"/>
                <a:ext cx="1420389" cy="5434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de cantos arredondados 14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de seta reta 20"/>
          <p:cNvCxnSpPr>
            <a:stCxn id="19" idx="3"/>
            <a:endCxn id="79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9" idx="3"/>
            <a:endCxn id="88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9" idx="3"/>
            <a:endCxn id="100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  <a:endCxn id="76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0" idx="3"/>
            <a:endCxn id="88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79" idx="3"/>
            <a:endCxn id="53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9" idx="3"/>
            <a:endCxn id="63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1" idx="3"/>
            <a:endCxn id="53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91" idx="3"/>
            <a:endCxn id="63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03" idx="3"/>
            <a:endCxn id="53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4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>
            <a:stCxn id="42" idx="0"/>
            <a:endCxn id="40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9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de seta reta 44"/>
          <p:cNvCxnSpPr>
            <a:stCxn id="44" idx="0"/>
            <a:endCxn id="43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3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4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8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Elipse 62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Elips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ector de seta reta 65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3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9" name="Retângulo 6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Conector de seta reta 6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2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tângulo 71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Elipse 75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Elips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de seta reta 76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Retângulo 78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6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Elipse 87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Elips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de seta reta 88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1" name="Retângulo 90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93" name="Retângulo 9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Conector de seta reta 9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40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tângulo 95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Elipse 99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Elips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ector de seta reta 100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Conector de seta reta 101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" name="Retângulo 102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4" name="Grupo 103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5" name="Retângulo 10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Conector de seta reta 10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CaixaDeTexto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4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tângulo 107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0" name="Retângulo de cantos arredondados 109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1" name="Retângulo de cantos arredondados 110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13" name="Retângulo 112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4" name="Retângulo 113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5" name="Retângulo 114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6" name="Retângulo 115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7" name="Retângulo 116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18" name="Retângulo 117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0.52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0.22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0.65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0.45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3" name="Retângulo 142"/>
          <p:cNvSpPr/>
          <p:nvPr/>
        </p:nvSpPr>
        <p:spPr>
          <a:xfrm>
            <a:off x="4944727" y="14981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strike="sngStrike" dirty="0">
              <a:solidFill>
                <a:srgbClr val="FF0000"/>
              </a:solidFill>
            </a:endParaRPr>
          </a:p>
        </p:txBody>
      </p:sp>
      <p:sp>
        <p:nvSpPr>
          <p:cNvPr id="144" name="Retângulo 143"/>
          <p:cNvSpPr/>
          <p:nvPr/>
        </p:nvSpPr>
        <p:spPr>
          <a:xfrm>
            <a:off x="4944727" y="23030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0.5</a:t>
            </a:r>
            <a:endParaRPr lang="pt-BR" sz="1400" i="1" strike="sngStrike" dirty="0">
              <a:solidFill>
                <a:srgbClr val="FF0000"/>
              </a:solidFill>
            </a:endParaRPr>
          </a:p>
        </p:txBody>
      </p:sp>
      <p:sp>
        <p:nvSpPr>
          <p:cNvPr id="145" name="Retângulo 144"/>
          <p:cNvSpPr/>
          <p:nvPr/>
        </p:nvSpPr>
        <p:spPr>
          <a:xfrm>
            <a:off x="5456082" y="18496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strike="sngStrike" dirty="0">
              <a:solidFill>
                <a:srgbClr val="FF0000"/>
              </a:solidFill>
            </a:endParaRPr>
          </a:p>
        </p:txBody>
      </p:sp>
      <p:sp>
        <p:nvSpPr>
          <p:cNvPr id="146" name="Retângulo 145"/>
          <p:cNvSpPr/>
          <p:nvPr/>
        </p:nvSpPr>
        <p:spPr>
          <a:xfrm>
            <a:off x="5963577" y="12731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strike="sngStrike" dirty="0">
              <a:solidFill>
                <a:srgbClr val="FF0000"/>
              </a:solidFill>
            </a:endParaRPr>
          </a:p>
        </p:txBody>
      </p:sp>
      <p:sp>
        <p:nvSpPr>
          <p:cNvPr id="147" name="Retângulo 146"/>
          <p:cNvSpPr/>
          <p:nvPr/>
        </p:nvSpPr>
        <p:spPr>
          <a:xfrm>
            <a:off x="5454734" y="24704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strike="sngStrike" dirty="0">
              <a:solidFill>
                <a:srgbClr val="FF0000"/>
              </a:solidFill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5967436" y="29424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– camada </a:t>
            </a:r>
            <a:r>
              <a:rPr lang="pt-BR" dirty="0" smtClean="0"/>
              <a:t>0 </a:t>
            </a:r>
            <a:r>
              <a:rPr lang="pt-BR" dirty="0"/>
              <a:t>(camada </a:t>
            </a:r>
            <a:r>
              <a:rPr lang="pt-BR" dirty="0" smtClean="0"/>
              <a:t>oculta)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132210" y="3475458"/>
                <a:ext cx="1798826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798826" cy="475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132210" y="3878402"/>
                <a:ext cx="4874989" cy="539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r>
                            <a:rPr lang="pt-BR" sz="1100" b="1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7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−0.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76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dirty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.22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0.52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0.65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0.45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878402"/>
                <a:ext cx="4874989" cy="5399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733538" y="4386432"/>
                <a:ext cx="1842812" cy="539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1" i="1" smtClean="0">
                              <a:latin typeface="Cambria Math"/>
                            </a:rPr>
                            <m:t>′</m:t>
                          </m:r>
                          <m:r>
                            <a:rPr lang="pt-BR" sz="11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.22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0.52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0.65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0.45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386432"/>
                <a:ext cx="1842812" cy="539956"/>
              </a:xfrm>
              <a:prstGeom prst="rect">
                <a:avLst/>
              </a:prstGeom>
              <a:blipFill rotWithShape="1">
                <a:blip r:embed="rId4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733538" y="3943513"/>
                <a:ext cx="1396408" cy="431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.25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943513"/>
                <a:ext cx="1396408" cy="43165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132210" y="4387586"/>
                <a:ext cx="2849370" cy="539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r>
                            <a:rPr lang="pt-BR" sz="1100" b="1">
                              <a:latin typeface="Cambria Math"/>
                            </a:rPr>
                            <m:t>𝐞</m:t>
                          </m:r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−0.09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−0.14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−0.14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−0.23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−0.28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−0.19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387586"/>
                <a:ext cx="2849370" cy="5399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733538" y="3467765"/>
                <a:ext cx="1640770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1.76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−1.76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640770" cy="4759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6147759" y="4526759"/>
                <a:ext cx="31047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/>
                        </a:rPr>
                        <m:t>(</m:t>
                      </m:r>
                      <m:r>
                        <a:rPr lang="pt-BR" sz="1100" b="0" i="1" smtClean="0">
                          <a:latin typeface="Cambria Math"/>
                        </a:rPr>
                        <m:t>𝑠𝑜𝑚𝑎𝑛𝑑𝑜</m:t>
                      </m:r>
                      <m:r>
                        <a:rPr lang="pt-BR" sz="1100" b="0" i="1" smtClean="0">
                          <a:latin typeface="Cambria Math"/>
                        </a:rPr>
                        <m:t> </m:t>
                      </m:r>
                      <m:r>
                        <a:rPr lang="pt-BR" sz="1100" b="0" i="1" smtClean="0">
                          <a:latin typeface="Cambria Math"/>
                        </a:rPr>
                        <m:t>𝑝𝑎𝑟𝑎</m:t>
                      </m:r>
                      <m:r>
                        <a:rPr lang="pt-BR" sz="11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0.23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−0.37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−0.47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759" y="4526759"/>
                <a:ext cx="3104761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de cantos arredondados 15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10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21"/>
          <p:cNvCxnSpPr>
            <a:stCxn id="20" idx="3"/>
            <a:endCxn id="80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3"/>
            <a:endCxn id="89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20" idx="3"/>
            <a:endCxn id="101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1" idx="3"/>
            <a:endCxn id="77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1" idx="3"/>
            <a:endCxn id="89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80" idx="3"/>
            <a:endCxn id="54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80" idx="3"/>
            <a:endCxn id="64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92" idx="3"/>
            <a:endCxn id="54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92" idx="3"/>
            <a:endCxn id="64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04" idx="3"/>
            <a:endCxn id="54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5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7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8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3" idx="0"/>
            <a:endCxn id="41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9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20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21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/>
          <p:cNvCxnSpPr>
            <a:stCxn id="45" idx="0"/>
            <a:endCxn id="44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22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3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4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5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Elipse 53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Elips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de seta reta 54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Retângulo 56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9" name="Retângulo 5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Conector de seta reta 5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9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tângulo 61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Elipse 63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Elips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de seta reta 64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upo 68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70" name="Retângulo 69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Conector de seta reta 70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3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tângulo 72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lipse 76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Elips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de seta reta 77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Conector de seta reta 78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Retângulo 79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1" name="Grupo 80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82" name="Retângulo 8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Conector de seta reta 8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7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tângulo 84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Elipse 88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Elips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de seta reta 89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Conector de seta reta 90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2" name="Retângulo 91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3" name="Grupo 92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94" name="Retângulo 9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Conector de seta reta 9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41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tângulo 96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CaixaDe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Elipse 100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Elips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ector de seta reta 101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Conector de seta reta 102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tângulo 103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5" name="Grupo 104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6" name="Retângulo 10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Conector de seta reta 10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CaixaDeTex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5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tângulo 108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1" name="Retângulo de cantos arredondados 110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2" name="Retângulo de cantos arredondados 111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14" name="Retângulo 113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5" name="Retângulo 114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6" name="Retângulo 115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7" name="Retângulo 116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8" name="Retângulo 117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19" name="Retângulo 118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0.52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0.22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0.65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0.45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3" name="Retângulo 142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cxnSp>
        <p:nvCxnSpPr>
          <p:cNvPr id="144" name="Conector reto 143"/>
          <p:cNvCxnSpPr/>
          <p:nvPr/>
        </p:nvCxnSpPr>
        <p:spPr>
          <a:xfrm>
            <a:off x="3132210" y="3909173"/>
            <a:ext cx="5743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2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– camada 0 (camada oculta)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132210" y="3475458"/>
                <a:ext cx="1798826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798826" cy="475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132210" y="3960398"/>
                <a:ext cx="2114425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1,    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𝑠𝑒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 i="0" smtClean="0">
                                      <a:latin typeface="Cambria Math"/>
                                      <a:ea typeface="Cambria Math"/>
                                    </a:rPr>
                                    <m:t>𝐯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&gt;0             </m:t>
                              </m:r>
                            </m:e>
                            <m:e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0,   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𝑐𝑎𝑠𝑜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𝑐𝑜𝑛𝑡𝑟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á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𝑟𝑖𝑜</m:t>
                              </m:r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960398"/>
                <a:ext cx="2114425" cy="446917"/>
              </a:xfrm>
              <a:prstGeom prst="rect">
                <a:avLst/>
              </a:prstGeom>
              <a:blipFill rotWithShape="1">
                <a:blip r:embed="rId3"/>
                <a:stretch>
                  <a:fillRect l="-2594" t="-128767" b="-204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33538" y="3467765"/>
                <a:ext cx="17228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.42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1.12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722844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132210" y="4417543"/>
                <a:ext cx="1569340" cy="432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417543"/>
                <a:ext cx="1569340" cy="4320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de cantos arredondados 12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>
            <a:stCxn id="17" idx="3"/>
            <a:endCxn id="77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7" idx="3"/>
            <a:endCxn id="86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7" idx="3"/>
            <a:endCxn id="98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8" idx="3"/>
            <a:endCxn id="74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8" idx="3"/>
            <a:endCxn id="86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7" idx="3"/>
            <a:endCxn id="51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7" idx="3"/>
            <a:endCxn id="61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89" idx="3"/>
            <a:endCxn id="51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89" idx="3"/>
            <a:endCxn id="61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01" idx="3"/>
            <a:endCxn id="51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5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de seta reta 38"/>
          <p:cNvCxnSpPr>
            <a:stCxn id="40" idx="0"/>
            <a:endCxn id="38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de seta reta 42"/>
          <p:cNvCxnSpPr>
            <a:stCxn id="42" idx="0"/>
            <a:endCxn id="41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Elipse 50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Elips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ctor de seta reta 51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Retângulo 53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6" name="Retângulo 5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Conector de seta reta 5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6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tângulo 58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Elipse 60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Elips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de seta reta 63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upo 65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7" name="Retângulo 6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onector de seta reta 6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CaixaDeTex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tângulo 69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Elipse 73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Elips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Retângulo 76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8" name="Grupo 77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79" name="Retângulo 7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ector de seta reta 7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tângulo 81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Elipse 85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Elips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ector de seta reta 86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9" name="Retângulo 88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90" name="Grupo 89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91" name="Retângulo 9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Conector de seta reta 9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tângulo 93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ixaDeTexto 96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CaixaDe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Elipse 97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Elips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ector de seta reta 98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Conector de seta reta 99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" name="Retângulo 100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2" name="Grupo 101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3" name="Retângulo 102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Conector de seta reta 103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tângulo 105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9" name="Retângulo de cantos arredondados 108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11" name="Retângulo 110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2" name="Retângulo 111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13" name="Retângulo 112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4" name="Retângulo 113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5" name="Retângulo 114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16" name="Retângulo 115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0.52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0.22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0.65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0.45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cxnSp>
        <p:nvCxnSpPr>
          <p:cNvPr id="141" name="Conector reto 140"/>
          <p:cNvCxnSpPr/>
          <p:nvPr/>
        </p:nvCxnSpPr>
        <p:spPr>
          <a:xfrm>
            <a:off x="3132210" y="3950171"/>
            <a:ext cx="5743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– camada 0 (camada oculta)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132210" y="3475458"/>
                <a:ext cx="1798826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798826" cy="475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132210" y="4022288"/>
                <a:ext cx="2216954" cy="432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𝐱</m:t>
                              </m:r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pt-BR" sz="11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11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sz="1100" b="1">
                                      <a:latin typeface="Cambria Math"/>
                                    </a:rPr>
                                    <m:t>𝐛</m:t>
                                  </m:r>
                                </m:e>
                                <m:sup>
                                  <m:r>
                                    <a:rPr lang="pt-B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pt-BR" sz="11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sz="11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100" b="1">
                                        <a:latin typeface="Cambria Math"/>
                                        <a:ea typeface="Cambria Math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pt-BR" sz="11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pt-BR" sz="11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100" b="1">
                                        <a:latin typeface="Cambria Math"/>
                                        <a:ea typeface="Cambria Math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pt-BR" sz="11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022288"/>
                <a:ext cx="2216954" cy="4320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132210" y="4495501"/>
                <a:ext cx="1870256" cy="432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.10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0.10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0.10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0.70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0.70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0.70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b="1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495501"/>
                <a:ext cx="1870256" cy="4320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33538" y="3467765"/>
                <a:ext cx="10863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/>
                          <a:ea typeface="Cambria Math"/>
                        </a:rPr>
                        <m:t>𝐱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086323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to 13"/>
          <p:cNvCxnSpPr/>
          <p:nvPr/>
        </p:nvCxnSpPr>
        <p:spPr>
          <a:xfrm>
            <a:off x="3132210" y="3981116"/>
            <a:ext cx="5743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5" idx="3"/>
            <a:endCxn id="75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5" idx="3"/>
            <a:endCxn id="84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5" idx="3"/>
            <a:endCxn id="96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6" idx="3"/>
            <a:endCxn id="72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6" idx="3"/>
            <a:endCxn id="84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5" idx="3"/>
            <a:endCxn id="49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75" idx="3"/>
            <a:endCxn id="59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87" idx="3"/>
            <a:endCxn id="49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87" idx="3"/>
            <a:endCxn id="59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99" idx="3"/>
            <a:endCxn id="49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5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>
            <a:stCxn id="38" idx="0"/>
            <a:endCxn id="36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>
            <a:stCxn id="40" idx="0"/>
            <a:endCxn id="39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Elipse 48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Elips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de seta reta 49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tângulo 51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4" name="Retângulo 5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ector de seta reta 5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6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tângulo 56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Elipse 58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Elips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upo 63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5" name="Retângulo 6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Conector de seta reta 6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tângulo 67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Elipse 71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Elips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Retângulo 74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6" name="Grupo 75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77" name="Retângulo 7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tângulo 79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Elipse 83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Elips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de seta reta 84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Retângulo 86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89" name="Retângulo 8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Conector de seta reta 8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91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Elipse 95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Elips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ector de seta reta 97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Retângulo 98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0" name="Grupo 99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1" name="Retângulo 10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Conector de seta reta 10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tângulo 103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07" name="Retângulo 106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08" name="Retângulo 107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09" name="Retângulo 108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0" name="Retângulo 109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1" name="Retângulo 110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12" name="Retângulo 111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0.52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0.22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0.65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0.45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– camada 0 (camada oculta)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132210" y="3475458"/>
                <a:ext cx="1798826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798826" cy="475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33538" y="3997855"/>
                <a:ext cx="1569340" cy="432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997855"/>
                <a:ext cx="1569340" cy="4320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33538" y="3467765"/>
                <a:ext cx="2152128" cy="475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>
                                  <a:latin typeface="Cambria Math"/>
                                </a:rPr>
                                <m:t>𝐲</m:t>
                              </m:r>
                            </m:e>
                            <m:sup>
                              <m:r>
                                <a:rPr lang="pt-BR" sz="1100" i="1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0.23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−0.37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−0.47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2152128" cy="475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33538" y="4495501"/>
                <a:ext cx="1870256" cy="432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  <a:ea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.10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0.10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0.10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0.70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0.70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0.70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b="1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495501"/>
                <a:ext cx="1870256" cy="4320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132210" y="3998239"/>
                <a:ext cx="4628126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0.23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−0.37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−0.47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.10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0.10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0.10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0.70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0.70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0.70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b="1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998239"/>
                <a:ext cx="4628126" cy="44698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132210" y="4492038"/>
                <a:ext cx="2187650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b="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02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04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−0.05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  <a:ea typeface="Cambria Math"/>
                                  </a:rPr>
                                  <m:t>−0.33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b="1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492038"/>
                <a:ext cx="2187650" cy="44698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>
            <a:stCxn id="15" idx="3"/>
            <a:endCxn id="75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5" idx="3"/>
            <a:endCxn id="84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5" idx="3"/>
            <a:endCxn id="96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6" idx="3"/>
            <a:endCxn id="72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6" idx="3"/>
            <a:endCxn id="84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5" idx="3"/>
            <a:endCxn id="49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75" idx="3"/>
            <a:endCxn id="59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87" idx="3"/>
            <a:endCxn id="49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87" idx="3"/>
            <a:endCxn id="59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99" idx="3"/>
            <a:endCxn id="49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4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>
            <a:stCxn id="38" idx="0"/>
            <a:endCxn id="36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9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/>
          <p:cNvCxnSpPr>
            <a:stCxn id="40" idx="0"/>
            <a:endCxn id="39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3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4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Elipse 48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Elips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ector de seta reta 49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ector de seta reta 50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Retângulo 51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3" name="Grupo 52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4" name="Retângulo 53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ector de seta reta 54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8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tângulo 56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Elipse 58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Elips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de seta reta 59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de seta reta 61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3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upo 63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5" name="Retângulo 6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Conector de seta reta 6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2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tângulo 67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Elipse 71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Elips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de seta reta 72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Retângulo 74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6" name="Grupo 75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77" name="Retângulo 7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Conector de seta reta 7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6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tângulo 79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Elipse 83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Elips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de seta reta 84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Retângulo 86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8" name="Grupo 87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89" name="Retângulo 88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Conector de seta reta 89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40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tângulo 91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Elipse 95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Elips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ector de seta reta 97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Retângulo 98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0" name="Grupo 99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1" name="Retângulo 10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Conector de seta reta 10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ixaDeTexto 102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aixaDe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4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tângulo 103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/>
          </a:p>
        </p:txBody>
      </p:sp>
      <p:sp>
        <p:nvSpPr>
          <p:cNvPr id="107" name="Retângulo 106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08" name="Retângulo 107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/>
          </a:p>
        </p:txBody>
      </p:sp>
      <p:sp>
        <p:nvSpPr>
          <p:cNvPr id="109" name="Retângulo 108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0" name="Retângulo 109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/>
          </a:p>
        </p:txBody>
      </p:sp>
      <p:sp>
        <p:nvSpPr>
          <p:cNvPr id="111" name="Retângulo 110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dirty="0"/>
          </a:p>
        </p:txBody>
      </p:sp>
      <p:sp>
        <p:nvSpPr>
          <p:cNvPr id="112" name="Retângulo 111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0.52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0.22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0.65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0.45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Retropropagação</a:t>
            </a:r>
            <a:r>
              <a:rPr lang="pt-BR" dirty="0"/>
              <a:t> – camada 0 (camada oculta)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132210" y="3475458"/>
                <a:ext cx="1409810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−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𝜂</m:t>
                      </m:r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3475458"/>
                <a:ext cx="1409810" cy="4469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33538" y="4492038"/>
                <a:ext cx="2187650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𝐞</m:t>
                              </m:r>
                            </m:e>
                            <m:sup/>
                          </m:sSup>
                        </m:num>
                        <m:den>
                          <m:r>
                            <a:rPr lang="pt-BR" sz="1100" b="0" i="1" smtClean="0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1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1100" b="1" i="0" smtClean="0">
                                  <a:latin typeface="Cambria Math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−0.04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−0.05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−0.16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−0.26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b="1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492038"/>
                <a:ext cx="2187650" cy="4469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33538" y="4036391"/>
                <a:ext cx="664669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100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=0.1</m:t>
                      </m:r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4036391"/>
                <a:ext cx="664669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733538" y="3467765"/>
                <a:ext cx="1554080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</m:e>
                        <m:sub/>
                        <m:sup>
                          <m:r>
                            <a:rPr lang="pt-BR" sz="1100" b="1" i="1" smtClean="0">
                              <a:latin typeface="Cambria Math"/>
                            </a:rPr>
                            <m:t>𝟎</m:t>
                          </m:r>
                        </m:sup>
                      </m:sSub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3467765"/>
                <a:ext cx="1554080" cy="3745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132210" y="4042931"/>
                <a:ext cx="3598101" cy="378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1100" b="0" i="1" smtClean="0">
                          <a:latin typeface="Cambria Math"/>
                        </a:rPr>
                        <m:t>−0.1</m:t>
                      </m:r>
                      <m:r>
                        <a:rPr lang="pt-BR" sz="11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−0.04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−0.05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−0.16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−0.26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  <a:ea typeface="Cambria Math"/>
                                  </a:rPr>
                                  <m:t>−0.33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042931"/>
                <a:ext cx="3598101" cy="3780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132210" y="4552952"/>
                <a:ext cx="1819472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1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100" b="1" i="0" smtClean="0">
                              <a:latin typeface="Cambria Math"/>
                            </a:rPr>
                            <m:t>𝐖</m:t>
                          </m:r>
                          <m:r>
                            <a:rPr lang="pt-BR" sz="1100" b="1" i="0" smtClean="0">
                              <a:latin typeface="Cambria Math"/>
                            </a:rPr>
                            <m:t>′</m:t>
                          </m:r>
                        </m:e>
                        <m:sup>
                          <m:r>
                            <a:rPr lang="pt-BR" sz="11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pt-BR" sz="11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1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1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1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pt-BR" sz="1100" i="1">
                                    <a:latin typeface="Cambria Math"/>
                                  </a:rPr>
                                  <m:t>.1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0.30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pt-BR" sz="1100" i="1"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pt-BR" sz="1100" b="0" i="1" smtClean="0">
                                    <a:latin typeface="Cambria Math"/>
                                  </a:rPr>
                                  <m:t>0.73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1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4552952"/>
                <a:ext cx="1819472" cy="3745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de cantos arredondados 11"/>
          <p:cNvSpPr/>
          <p:nvPr/>
        </p:nvSpPr>
        <p:spPr>
          <a:xfrm>
            <a:off x="4570524" y="622202"/>
            <a:ext cx="2452867" cy="2760936"/>
          </a:xfrm>
          <a:prstGeom prst="roundRect">
            <a:avLst>
              <a:gd name="adj" fmla="val 993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023391" y="622202"/>
            <a:ext cx="1384697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183456" y="622202"/>
            <a:ext cx="1388544" cy="276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33538" y="622201"/>
            <a:ext cx="2451393" cy="2760937"/>
          </a:xfrm>
          <a:prstGeom prst="roundRect">
            <a:avLst>
              <a:gd name="adj" fmla="val 967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8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9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de seta reta 17"/>
          <p:cNvCxnSpPr>
            <a:stCxn id="16" idx="3"/>
            <a:endCxn id="76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6" idx="3"/>
            <a:endCxn id="85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6" idx="3"/>
            <a:endCxn id="97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7" idx="3"/>
            <a:endCxn id="73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7" idx="3"/>
            <a:endCxn id="85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76" idx="3"/>
            <a:endCxn id="50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76" idx="3"/>
            <a:endCxn id="60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88" idx="3"/>
            <a:endCxn id="50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88" idx="3"/>
            <a:endCxn id="60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00" idx="3"/>
            <a:endCxn id="50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4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5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6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>
            <a:stCxn id="39" idx="0"/>
            <a:endCxn id="37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ângulo 39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tâ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9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de seta reta 41"/>
          <p:cNvCxnSpPr>
            <a:stCxn id="41" idx="0"/>
            <a:endCxn id="40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3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4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1427142"/>
                <a:ext cx="415819" cy="311496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1426243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Elipse 49"/>
              <p:cNvSpPr/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Elips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1557741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de seta reta 50"/>
          <p:cNvCxnSpPr/>
          <p:nvPr/>
        </p:nvCxnSpPr>
        <p:spPr>
          <a:xfrm flipV="1">
            <a:off x="7330671" y="1737739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050669" y="1737739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Retângulo 52"/>
          <p:cNvSpPr/>
          <p:nvPr/>
        </p:nvSpPr>
        <p:spPr>
          <a:xfrm>
            <a:off x="6970671" y="1557739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4" name="Grupo 53"/>
          <p:cNvGrpSpPr/>
          <p:nvPr/>
        </p:nvGrpSpPr>
        <p:grpSpPr>
          <a:xfrm>
            <a:off x="7069860" y="1101036"/>
            <a:ext cx="180000" cy="451679"/>
            <a:chOff x="1858395" y="1077997"/>
            <a:chExt cx="180000" cy="451679"/>
          </a:xfrm>
          <a:noFill/>
        </p:grpSpPr>
        <p:sp>
          <p:nvSpPr>
            <p:cNvPr id="55" name="Retângulo 54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Conector de seta reta 55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1274642"/>
                <a:ext cx="190757" cy="188000"/>
              </a:xfrm>
              <a:prstGeom prst="rect">
                <a:avLst/>
              </a:prstGeom>
              <a:blipFill rotWithShape="1">
                <a:blip r:embed="rId28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tângulo 57"/>
          <p:cNvSpPr/>
          <p:nvPr/>
        </p:nvSpPr>
        <p:spPr>
          <a:xfrm>
            <a:off x="6970671" y="1102715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7690669" y="155774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Elipse 59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Elips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de seta reta 60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de seta reta 62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3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66" name="Retângulo 6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ector de seta reta 6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2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tângulo 68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Elipse 72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Elips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Retângulo 75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7" name="Grupo 76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78" name="Retângulo 7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Conector de seta reta 7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6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tângulo 80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CaixaDeTex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Elipse 84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Elips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ector de seta reta 85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Conector de seta reta 86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Retângulo 87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9" name="Grupo 88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90" name="Retângulo 89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Conector de seta reta 90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40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tângulo 92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Elipse 96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Elips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ctor de seta reta 97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Conector de seta reta 98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Retângulo 99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01" name="Grupo 100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102" name="Retângulo 10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Conector de seta reta 10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ixaDeTexto 103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aixaDe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4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tângulo 104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7" name="Retângulo de cantos arredondados 106"/>
          <p:cNvSpPr/>
          <p:nvPr/>
        </p:nvSpPr>
        <p:spPr>
          <a:xfrm>
            <a:off x="301530" y="622201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8" name="Retângulo de cantos arredondados 107"/>
          <p:cNvSpPr/>
          <p:nvPr/>
        </p:nvSpPr>
        <p:spPr>
          <a:xfrm>
            <a:off x="8410462" y="622200"/>
            <a:ext cx="432008" cy="2760937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985248" y="13479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0.1</a:t>
            </a:r>
            <a:endParaRPr lang="pt-BR" sz="1400" b="1" i="1" dirty="0">
              <a:solidFill>
                <a:srgbClr val="FF00FF"/>
              </a:solidFill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1650777" y="15177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1650777" y="21527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0.23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985248" y="17969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985248" y="21008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985248" y="25639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0.73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4792327" y="134574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4792327" y="215069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0.52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5303682" y="169724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0.32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5811177" y="1120799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0.22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5302334" y="23180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0.65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0" name="Retângulo 119"/>
          <p:cNvSpPr/>
          <p:nvPr/>
        </p:nvSpPr>
        <p:spPr>
          <a:xfrm>
            <a:off x="3470053" y="72001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3471528" y="158257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0.4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3471528" y="244705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0.6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7304384" y="11505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7304384" y="2013080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5815036" y="279009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FF"/>
                </a:solidFill>
                <a:latin typeface="Ink Free" panose="03080402000500000000" pitchFamily="66" charset="0"/>
              </a:rPr>
              <a:t>0.45</a:t>
            </a:r>
            <a:endParaRPr lang="pt-BR" sz="1400" i="1" dirty="0">
              <a:solidFill>
                <a:srgbClr val="FF00FF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3706336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3706336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8" name="Retângulo 127"/>
          <p:cNvSpPr/>
          <p:nvPr/>
        </p:nvSpPr>
        <p:spPr>
          <a:xfrm>
            <a:off x="3706336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4215728" y="84355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4215728" y="1713732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0.56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4215728" y="257280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1.12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2" name="Retângulo 131"/>
          <p:cNvSpPr/>
          <p:nvPr/>
        </p:nvSpPr>
        <p:spPr>
          <a:xfrm>
            <a:off x="7526038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1.22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7526038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0.95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8048704" y="128382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0.57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8048704" y="215399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0.43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8618096" y="1505278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8618096" y="2370484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0000FF"/>
                </a:solidFill>
                <a:latin typeface="Ink Free" panose="03080402000500000000" pitchFamily="66" charset="0"/>
              </a:rPr>
              <a:t>0.25</a:t>
            </a:r>
            <a:endParaRPr lang="pt-BR" sz="1400" i="1" dirty="0">
              <a:solidFill>
                <a:srgbClr val="0000FF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618096" y="205956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1.0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8618096" y="293048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0.0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1137648" y="1500337"/>
            <a:ext cx="514205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0.1</a:t>
            </a:r>
            <a:endParaRPr lang="pt-BR" sz="1400" b="1" i="1" strike="sngStrike" dirty="0"/>
          </a:p>
        </p:txBody>
      </p:sp>
      <p:sp>
        <p:nvSpPr>
          <p:cNvPr id="141" name="Retângulo 140"/>
          <p:cNvSpPr/>
          <p:nvPr/>
        </p:nvSpPr>
        <p:spPr>
          <a:xfrm>
            <a:off x="1803177" y="1670147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strike="sngStrike" dirty="0"/>
          </a:p>
        </p:txBody>
      </p:sp>
      <p:sp>
        <p:nvSpPr>
          <p:cNvPr id="142" name="Retângulo 141"/>
          <p:cNvSpPr/>
          <p:nvPr/>
        </p:nvSpPr>
        <p:spPr>
          <a:xfrm>
            <a:off x="1803177" y="230510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0.2</a:t>
            </a:r>
            <a:endParaRPr lang="pt-BR" sz="1400" i="1" strike="sngStrike" dirty="0"/>
          </a:p>
        </p:txBody>
      </p:sp>
      <p:sp>
        <p:nvSpPr>
          <p:cNvPr id="143" name="Retângulo 142"/>
          <p:cNvSpPr/>
          <p:nvPr/>
        </p:nvSpPr>
        <p:spPr>
          <a:xfrm>
            <a:off x="1137648" y="1949371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strike="sngStrike" dirty="0"/>
          </a:p>
        </p:txBody>
      </p:sp>
      <p:sp>
        <p:nvSpPr>
          <p:cNvPr id="144" name="Retângulo 143"/>
          <p:cNvSpPr/>
          <p:nvPr/>
        </p:nvSpPr>
        <p:spPr>
          <a:xfrm>
            <a:off x="1137648" y="2253283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0.3</a:t>
            </a:r>
            <a:endParaRPr lang="pt-BR" sz="1400" i="1" strike="sngStrike" dirty="0"/>
          </a:p>
        </p:txBody>
      </p:sp>
      <p:sp>
        <p:nvSpPr>
          <p:cNvPr id="145" name="Retângulo 144"/>
          <p:cNvSpPr/>
          <p:nvPr/>
        </p:nvSpPr>
        <p:spPr>
          <a:xfrm>
            <a:off x="1137648" y="2716316"/>
            <a:ext cx="514800" cy="26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pt-BR" sz="1400" b="1" i="1" strike="sngStrike" dirty="0" smtClean="0">
                <a:solidFill>
                  <a:srgbClr val="FF0000"/>
                </a:solidFill>
                <a:latin typeface="Ink Free" panose="03080402000500000000" pitchFamily="66" charset="0"/>
              </a:rPr>
              <a:t>0.7</a:t>
            </a:r>
            <a:endParaRPr lang="pt-BR" sz="1400" i="1" strike="sngStrike" dirty="0"/>
          </a:p>
        </p:txBody>
      </p:sp>
    </p:spTree>
    <p:extLst>
      <p:ext uri="{BB962C8B-B14F-4D97-AF65-F5344CB8AC3E}">
        <p14:creationId xmlns:p14="http://schemas.microsoft.com/office/powerpoint/2010/main" val="16981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Moacir</a:t>
            </a:r>
            <a:r>
              <a:rPr lang="en-US" dirty="0" smtClean="0"/>
              <a:t> </a:t>
            </a:r>
            <a:r>
              <a:rPr lang="en-US" dirty="0" err="1" smtClean="0"/>
              <a:t>Ponti</a:t>
            </a:r>
            <a:r>
              <a:rPr lang="en-US" dirty="0" smtClean="0"/>
              <a:t>. </a:t>
            </a:r>
            <a:r>
              <a:rPr lang="pt-BR" b="1" dirty="0" smtClean="0"/>
              <a:t>Material </a:t>
            </a:r>
            <a:r>
              <a:rPr lang="pt-BR" b="1" dirty="0"/>
              <a:t>para o minicurso </a:t>
            </a:r>
            <a:r>
              <a:rPr lang="pt-BR" b="1" dirty="0" err="1"/>
              <a:t>Deep</a:t>
            </a:r>
            <a:r>
              <a:rPr lang="pt-BR" b="1" dirty="0"/>
              <a:t> </a:t>
            </a:r>
            <a:r>
              <a:rPr lang="pt-BR" b="1" dirty="0" smtClean="0"/>
              <a:t>Learning</a:t>
            </a:r>
            <a:r>
              <a:rPr lang="pt-BR" dirty="0" smtClean="0"/>
              <a:t>. ICMC-USP.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://github.com/maponti/deeplearning_intro_datascience</a:t>
            </a:r>
            <a:r>
              <a:rPr lang="en-US" dirty="0"/>
              <a:t> </a:t>
            </a:r>
          </a:p>
          <a:p>
            <a:r>
              <a:rPr lang="en-US" dirty="0"/>
              <a:t>Martin </a:t>
            </a:r>
            <a:r>
              <a:rPr lang="en-US" dirty="0" err="1" smtClean="0"/>
              <a:t>Görner</a:t>
            </a:r>
            <a:r>
              <a:rPr lang="en-US" dirty="0" smtClean="0"/>
              <a:t>. </a:t>
            </a:r>
            <a:r>
              <a:rPr lang="en-US" b="1" dirty="0" smtClean="0"/>
              <a:t>Learn </a:t>
            </a:r>
            <a:r>
              <a:rPr lang="en-US" b="1" dirty="0" err="1"/>
              <a:t>TensorFlow</a:t>
            </a:r>
            <a:r>
              <a:rPr lang="en-US" b="1" dirty="0"/>
              <a:t> and deep learning, without a Ph.D</a:t>
            </a:r>
            <a:r>
              <a:rPr lang="en-US" dirty="0" smtClean="0"/>
              <a:t>. </a:t>
            </a:r>
            <a:r>
              <a:rPr lang="pt-BR" dirty="0"/>
              <a:t>Google </a:t>
            </a:r>
            <a:r>
              <a:rPr lang="pt-BR" dirty="0" err="1" smtClean="0"/>
              <a:t>Cloud</a:t>
            </a:r>
            <a:r>
              <a:rPr lang="pt-BR" dirty="0"/>
              <a:t>.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https://cloud.google.com/blog/products/gcp/learn-tensorflow-and-deep-learning-without-a-phd</a:t>
            </a:r>
            <a:r>
              <a:rPr lang="en-US" dirty="0"/>
              <a:t> </a:t>
            </a:r>
          </a:p>
          <a:p>
            <a:r>
              <a:rPr lang="en-US" dirty="0"/>
              <a:t> CS231n: Convolutional Neural Networks for Visual </a:t>
            </a:r>
            <a:r>
              <a:rPr lang="en-US" dirty="0" smtClean="0"/>
              <a:t>Recognition. Stanford University.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http://cs231n.stanford.edu/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://cs231n.github.io/</a:t>
            </a:r>
            <a:r>
              <a:rPr lang="en-US" dirty="0"/>
              <a:t> </a:t>
            </a:r>
          </a:p>
          <a:p>
            <a:r>
              <a:rPr lang="en-US" dirty="0" err="1"/>
              <a:t>Goodfellow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 and </a:t>
            </a:r>
            <a:r>
              <a:rPr lang="en-US" dirty="0" err="1"/>
              <a:t>Courville</a:t>
            </a:r>
            <a:r>
              <a:rPr lang="en-US" dirty="0"/>
              <a:t>. </a:t>
            </a:r>
            <a:r>
              <a:rPr lang="en-US" b="1" dirty="0"/>
              <a:t>Deep Learning</a:t>
            </a:r>
            <a:r>
              <a:rPr lang="en-US" dirty="0"/>
              <a:t>. MIT Press, 2016</a:t>
            </a:r>
          </a:p>
          <a:p>
            <a:pPr lvl="1"/>
            <a:r>
              <a:rPr lang="en-US" dirty="0">
                <a:hlinkClick r:id="rId5"/>
              </a:rPr>
              <a:t>https://www.deeplearningbook.org/</a:t>
            </a:r>
            <a:r>
              <a:rPr lang="en-US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Back-Propagation is very simple. Who made it Complicated ?</a:t>
            </a:r>
          </a:p>
          <a:p>
            <a:pPr lvl="1"/>
            <a:r>
              <a:rPr lang="en-US" dirty="0">
                <a:hlinkClick r:id="rId2"/>
              </a:rPr>
              <a:t>https://medium.com/@14prakash/back-propagation-is-very-simple-who-made-it-complicated-97b794c97e5c</a:t>
            </a:r>
            <a:r>
              <a:rPr lang="en-US" dirty="0"/>
              <a:t> </a:t>
            </a:r>
          </a:p>
          <a:p>
            <a:r>
              <a:rPr lang="en-US" dirty="0"/>
              <a:t>Chapter </a:t>
            </a:r>
            <a:r>
              <a:rPr lang="en-US" dirty="0" smtClean="0"/>
              <a:t>7: </a:t>
            </a:r>
            <a:r>
              <a:rPr lang="en-US" dirty="0"/>
              <a:t>Artificial neural networks with Math.</a:t>
            </a:r>
          </a:p>
          <a:p>
            <a:pPr lvl="1"/>
            <a:r>
              <a:rPr lang="en-US" dirty="0">
                <a:hlinkClick r:id="rId3"/>
              </a:rPr>
              <a:t>https://medium.com/deep-math-machine-learning-ai/chapter-7-artificial-neural-networks-with-math-bb711169481b</a:t>
            </a:r>
            <a:endParaRPr lang="en-US" dirty="0"/>
          </a:p>
          <a:p>
            <a:r>
              <a:rPr lang="en-US" dirty="0"/>
              <a:t>The Matrix Calculus You Need For Deep Learning</a:t>
            </a:r>
          </a:p>
          <a:p>
            <a:pPr lvl="1"/>
            <a:r>
              <a:rPr lang="en-US" dirty="0">
                <a:hlinkClick r:id="rId4"/>
              </a:rPr>
              <a:t>http://explained.ai/matrix-calculus/index.html</a:t>
            </a:r>
            <a:r>
              <a:rPr lang="en-US" dirty="0"/>
              <a:t> </a:t>
            </a:r>
          </a:p>
          <a:p>
            <a:r>
              <a:rPr lang="en-US" dirty="0"/>
              <a:t>How backpropagation works, and how you can use Python to build a neural network</a:t>
            </a:r>
          </a:p>
          <a:p>
            <a:pPr lvl="1"/>
            <a:r>
              <a:rPr lang="en-US" dirty="0">
                <a:hlinkClick r:id="rId5"/>
              </a:rPr>
              <a:t>https://medium.freecodecamp.org/build-a-flexible-neural-network-with-backpropagation-in-python-acffeb7846d0</a:t>
            </a:r>
            <a:r>
              <a:rPr lang="en-US" dirty="0"/>
              <a:t> </a:t>
            </a:r>
          </a:p>
          <a:p>
            <a:r>
              <a:rPr lang="en-US" dirty="0"/>
              <a:t>All the Backpropagation derivatives</a:t>
            </a:r>
          </a:p>
          <a:p>
            <a:pPr lvl="1"/>
            <a:r>
              <a:rPr lang="en-US" dirty="0">
                <a:hlinkClick r:id="rId6"/>
              </a:rPr>
              <a:t>https://medium.com/@</a:t>
            </a:r>
            <a:r>
              <a:rPr lang="en-US" dirty="0" smtClean="0">
                <a:hlinkClick r:id="rId6"/>
              </a:rPr>
              <a:t>pdquant/all-the-backpropagation-derivatives-d5275f727f60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Brent </a:t>
            </a:r>
            <a:r>
              <a:rPr lang="pt-BR" dirty="0" err="1"/>
              <a:t>Scarff</a:t>
            </a:r>
            <a:r>
              <a:rPr lang="pt-BR" dirty="0"/>
              <a:t>. </a:t>
            </a:r>
            <a:r>
              <a:rPr lang="pt-BR" b="1" dirty="0" err="1"/>
              <a:t>Understanding</a:t>
            </a:r>
            <a:r>
              <a:rPr lang="pt-BR" b="1" dirty="0"/>
              <a:t> </a:t>
            </a:r>
            <a:r>
              <a:rPr lang="pt-BR" b="1" dirty="0" err="1" smtClean="0"/>
              <a:t>Backpropagation</a:t>
            </a:r>
            <a:r>
              <a:rPr lang="pt-BR" dirty="0" smtClean="0"/>
              <a:t>.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towardsdatascience.com/understanding-backpropagation-abcc509ca9d0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48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2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724257" y="620109"/>
            <a:ext cx="5758510" cy="4247796"/>
            <a:chOff x="1383139" y="627534"/>
            <a:chExt cx="5758510" cy="424779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00" t="9433" r="30873" b="1750"/>
            <a:stretch/>
          </p:blipFill>
          <p:spPr bwMode="auto">
            <a:xfrm>
              <a:off x="1383139" y="627534"/>
              <a:ext cx="3421836" cy="42477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8" name="Grupo 7"/>
            <p:cNvGrpSpPr/>
            <p:nvPr/>
          </p:nvGrpSpPr>
          <p:grpSpPr>
            <a:xfrm>
              <a:off x="5367221" y="1320428"/>
              <a:ext cx="1774428" cy="2874886"/>
              <a:chOff x="6156176" y="1275606"/>
              <a:chExt cx="1848090" cy="2994232"/>
            </a:xfrm>
          </p:grpSpPr>
          <p:pic>
            <p:nvPicPr>
              <p:cNvPr id="9" name="Picture 4" descr="Resultado de imagem para David E Rumelhar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6" y="1275606"/>
                <a:ext cx="1782452" cy="2673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tângulo 9"/>
              <p:cNvSpPr/>
              <p:nvPr/>
            </p:nvSpPr>
            <p:spPr>
              <a:xfrm>
                <a:off x="6357490" y="3949284"/>
                <a:ext cx="1646776" cy="320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David E. </a:t>
                </a:r>
                <a:r>
                  <a:rPr lang="pt-BR" sz="1400" dirty="0" err="1"/>
                  <a:t>Rumelhart</a:t>
                </a:r>
                <a:endParaRPr lang="pt-BR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4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3333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1649137" y="1810187"/>
            <a:ext cx="1459596" cy="5425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1649137" y="2352766"/>
            <a:ext cx="1512317" cy="4127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1649137" y="2352766"/>
            <a:ext cx="1512317" cy="14808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1649137" y="1937467"/>
            <a:ext cx="1512317" cy="1495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1649137" y="3020111"/>
            <a:ext cx="1512317" cy="412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1649137" y="3432766"/>
            <a:ext cx="1459596" cy="5281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48523" y="1810187"/>
            <a:ext cx="1515564" cy="4213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48523" y="1810187"/>
            <a:ext cx="1515564" cy="14953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48523" y="2358788"/>
            <a:ext cx="1462843" cy="5340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48523" y="2892831"/>
            <a:ext cx="1462843" cy="5399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48523" y="2486067"/>
            <a:ext cx="1515564" cy="14748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48523" y="3560045"/>
            <a:ext cx="1515564" cy="4008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668820" y="1994146"/>
            <a:ext cx="304250" cy="1762100"/>
            <a:chOff x="799790" y="1313706"/>
            <a:chExt cx="304250" cy="17621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/>
                <p:cNvSpPr txBox="1"/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2051720" y="2270395"/>
            <a:ext cx="302647" cy="1209603"/>
            <a:chOff x="1433964" y="1601738"/>
            <a:chExt cx="302647" cy="120960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blipFill rotWithShape="1"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68733" y="2892830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88731" y="2892830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08733" y="2712832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68733" y="18101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188731" y="18101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08733" y="1630188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07922" y="1173483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blipFill rotWithShape="1">
                <a:blip r:embed="rId20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08733" y="11751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07922" y="2256127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blipFill rotWithShape="1">
                <a:blip r:embed="rId21"/>
                <a:stretch>
                  <a:fillRect l="-21875" r="-312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08733" y="2257806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68733" y="396090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188731" y="396090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08733" y="378090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07922" y="3324198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blipFill rotWithShape="1">
                <a:blip r:embed="rId25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08733" y="332587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7479169" y="2213570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69" y="2213570"/>
                <a:ext cx="360000" cy="290174"/>
              </a:xfrm>
              <a:prstGeom prst="rect">
                <a:avLst/>
              </a:prstGeom>
              <a:blipFill rotWithShape="1">
                <a:blip r:embed="rId28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7479169" y="3293570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69" y="3293570"/>
                <a:ext cx="360000" cy="290174"/>
              </a:xfrm>
              <a:prstGeom prst="rect">
                <a:avLst/>
              </a:prstGeom>
              <a:blipFill rotWithShape="1">
                <a:blip r:embed="rId29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6371366" y="343276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7091364" y="3432764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lipse 70"/>
              <p:cNvSpPr/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Elips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V="1">
            <a:off x="6371366" y="2358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7091364" y="2358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tângulo 73"/>
          <p:cNvSpPr/>
          <p:nvPr/>
        </p:nvSpPr>
        <p:spPr>
          <a:xfrm>
            <a:off x="6011366" y="2178786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6110555" y="1722083"/>
            <a:ext cx="180000" cy="451679"/>
            <a:chOff x="1858395" y="1077997"/>
            <a:chExt cx="180000" cy="451679"/>
          </a:xfrm>
          <a:noFill/>
        </p:grpSpPr>
        <p:sp>
          <p:nvSpPr>
            <p:cNvPr id="76" name="Retângulo 7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de seta reta 7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3226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/>
          <p:cNvSpPr/>
          <p:nvPr/>
        </p:nvSpPr>
        <p:spPr>
          <a:xfrm>
            <a:off x="6011366" y="1723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6110555" y="2796061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blipFill rotWithShape="1">
                <a:blip r:embed="rId35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011366" y="279774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5" name="Conector de seta reta 84"/>
          <p:cNvCxnSpPr>
            <a:endCxn id="64" idx="2"/>
          </p:cNvCxnSpPr>
          <p:nvPr/>
        </p:nvCxnSpPr>
        <p:spPr>
          <a:xfrm flipV="1">
            <a:off x="7659169" y="2503744"/>
            <a:ext cx="0" cy="304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549973" y="2808656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73" y="2808656"/>
                <a:ext cx="218393" cy="215444"/>
              </a:xfrm>
              <a:prstGeom prst="rect">
                <a:avLst/>
              </a:prstGeom>
              <a:blipFill rotWithShape="1">
                <a:blip r:embed="rId36"/>
                <a:stretch>
                  <a:fillRect l="-22857" r="-5714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7552057" y="3887805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7" y="3887805"/>
                <a:ext cx="214225" cy="215444"/>
              </a:xfrm>
              <a:prstGeom prst="rect">
                <a:avLst/>
              </a:prstGeom>
              <a:blipFill rotWithShape="1">
                <a:blip r:embed="rId37"/>
                <a:stretch>
                  <a:fillRect l="-22857" r="-2857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7659169" y="3583744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blipFill rotWithShape="1">
                <a:blip r:embed="rId38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5004048" y="2069760"/>
            <a:ext cx="302647" cy="1616577"/>
            <a:chOff x="5292080" y="1347614"/>
            <a:chExt cx="302647" cy="161657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upo 92"/>
          <p:cNvGrpSpPr/>
          <p:nvPr/>
        </p:nvGrpSpPr>
        <p:grpSpPr>
          <a:xfrm>
            <a:off x="4572000" y="2555109"/>
            <a:ext cx="299056" cy="645879"/>
            <a:chOff x="4788024" y="1874476"/>
            <a:chExt cx="299056" cy="645879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/>
                <p:cNvSpPr txBox="1"/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tângulo 95"/>
          <p:cNvSpPr/>
          <p:nvPr/>
        </p:nvSpPr>
        <p:spPr>
          <a:xfrm>
            <a:off x="6731364" y="2178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731364" y="325276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27844" y="16301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27844" y="271283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28731" y="378090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rgbClr val="FFFFFF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rgbClr val="FFFF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2172766"/>
                <a:ext cx="360000" cy="360000"/>
              </a:xfrm>
              <a:prstGeom prst="rect">
                <a:avLst/>
              </a:prstGeom>
              <a:blipFill rotWithShape="1">
                <a:blip r:embed="rId2"/>
                <a:stretch>
                  <a:fillRect l="-3333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37" y="3252766"/>
                <a:ext cx="360000" cy="360000"/>
              </a:xfrm>
              <a:prstGeom prst="rect">
                <a:avLst/>
              </a:prstGeom>
              <a:blipFill rotWithShape="1">
                <a:blip r:embed="rId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1649137" y="1810187"/>
            <a:ext cx="1459596" cy="54257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1649137" y="2352766"/>
            <a:ext cx="1512317" cy="4127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1649137" y="2352766"/>
            <a:ext cx="1512317" cy="14808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1649137" y="1937467"/>
            <a:ext cx="1512317" cy="149529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1649137" y="3020111"/>
            <a:ext cx="1512317" cy="4126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1649137" y="3432766"/>
            <a:ext cx="1459596" cy="5281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48523" y="1810187"/>
            <a:ext cx="1515564" cy="42132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48523" y="1810187"/>
            <a:ext cx="1515564" cy="14953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48523" y="2358788"/>
            <a:ext cx="1462843" cy="53404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48523" y="2892831"/>
            <a:ext cx="1462843" cy="53993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48523" y="2486067"/>
            <a:ext cx="1515564" cy="147483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48523" y="3560045"/>
            <a:ext cx="1515564" cy="40085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1668820" y="1994146"/>
            <a:ext cx="304250" cy="1762100"/>
            <a:chOff x="799790" y="1313706"/>
            <a:chExt cx="304250" cy="176210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CaixaDe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313706"/>
                  <a:ext cx="302647" cy="2020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0,2</m:t>
                            </m:r>
                          </m:sub>
                          <m:sup>
                            <m:r>
                              <a:rPr lang="pt-BR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aixaDe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1937882"/>
                  <a:ext cx="304250" cy="20204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  <m:sup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aixaDe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249970"/>
                  <a:ext cx="299056" cy="20204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/>
                <p:cNvSpPr txBox="1"/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90" y="2873763"/>
                  <a:ext cx="299056" cy="2020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122" r="-6122" b="-88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o 24"/>
          <p:cNvGrpSpPr/>
          <p:nvPr/>
        </p:nvGrpSpPr>
        <p:grpSpPr>
          <a:xfrm>
            <a:off x="2051720" y="2270395"/>
            <a:ext cx="302647" cy="1209603"/>
            <a:chOff x="1433964" y="1601738"/>
            <a:chExt cx="302647" cy="120960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/>
                <p:cNvSpPr txBox="1"/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aixaDe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555" y="2609683"/>
                  <a:ext cx="299056" cy="20165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163" r="-408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964" y="1601738"/>
                  <a:ext cx="302647" cy="202043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68014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2582321"/>
                <a:ext cx="415819" cy="3114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2582321"/>
                <a:ext cx="417294" cy="311496"/>
              </a:xfrm>
              <a:prstGeom prst="rect">
                <a:avLst/>
              </a:prstGeom>
              <a:blipFill rotWithShape="1"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68733" y="2892830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88731" y="2892830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08733" y="2712832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12" y="1499486"/>
                <a:ext cx="415819" cy="3114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1495473"/>
                <a:ext cx="415819" cy="311496"/>
              </a:xfrm>
              <a:prstGeom prst="rect">
                <a:avLst/>
              </a:prstGeom>
              <a:blipFill rotWithShape="1"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68733" y="18101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188731" y="18101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08733" y="1630188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07922" y="1173483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1347089"/>
                <a:ext cx="194027" cy="189539"/>
              </a:xfrm>
              <a:prstGeom prst="rect">
                <a:avLst/>
              </a:prstGeom>
              <a:blipFill rotWithShape="1">
                <a:blip r:embed="rId20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08733" y="11751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07922" y="2256127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2429733"/>
                <a:ext cx="194027" cy="188000"/>
              </a:xfrm>
              <a:prstGeom prst="rect">
                <a:avLst/>
              </a:prstGeom>
              <a:blipFill rotWithShape="1">
                <a:blip r:embed="rId21"/>
                <a:stretch>
                  <a:fillRect l="-21875" r="-3125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08733" y="2257806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60" y="3651138"/>
                <a:ext cx="411971" cy="3097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4" y="3647743"/>
                <a:ext cx="415819" cy="311496"/>
              </a:xfrm>
              <a:prstGeom prst="rect">
                <a:avLst/>
              </a:prstGeom>
              <a:blipFill rotWithShape="1"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68733" y="396090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188731" y="396090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08733" y="378090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07922" y="3324198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89" y="3497804"/>
                <a:ext cx="194027" cy="188385"/>
              </a:xfrm>
              <a:prstGeom prst="rect">
                <a:avLst/>
              </a:prstGeom>
              <a:blipFill rotWithShape="1">
                <a:blip r:embed="rId25"/>
                <a:stretch>
                  <a:fillRect l="-21875" r="-3125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08733" y="332587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2048189"/>
                <a:ext cx="415819" cy="311496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2047290"/>
                <a:ext cx="415819" cy="311496"/>
              </a:xfrm>
              <a:prstGeom prst="rect">
                <a:avLst/>
              </a:prstGeom>
              <a:blipFill rotWithShape="1">
                <a:blip r:embed="rId2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7479169" y="2213570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69" y="2213570"/>
                <a:ext cx="360000" cy="290174"/>
              </a:xfrm>
              <a:prstGeom prst="rect">
                <a:avLst/>
              </a:prstGeom>
              <a:blipFill rotWithShape="1">
                <a:blip r:embed="rId28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7479169" y="3293570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69" y="3293570"/>
                <a:ext cx="360000" cy="290174"/>
              </a:xfrm>
              <a:prstGeom prst="rect">
                <a:avLst/>
              </a:prstGeom>
              <a:blipFill rotWithShape="1">
                <a:blip r:embed="rId29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6371366" y="3432764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45" y="3121460"/>
                <a:ext cx="411972" cy="30976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7091364" y="3432764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337" y="3121268"/>
                <a:ext cx="413447" cy="309765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de seta reta 71"/>
          <p:cNvCxnSpPr/>
          <p:nvPr/>
        </p:nvCxnSpPr>
        <p:spPr>
          <a:xfrm flipV="1">
            <a:off x="6371366" y="2358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7091364" y="2358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tângulo 73"/>
          <p:cNvSpPr/>
          <p:nvPr/>
        </p:nvSpPr>
        <p:spPr>
          <a:xfrm>
            <a:off x="6011366" y="2178786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75" name="Grupo 74"/>
          <p:cNvGrpSpPr/>
          <p:nvPr/>
        </p:nvGrpSpPr>
        <p:grpSpPr>
          <a:xfrm>
            <a:off x="6110555" y="1722083"/>
            <a:ext cx="180000" cy="451679"/>
            <a:chOff x="1858395" y="1077997"/>
            <a:chExt cx="180000" cy="451679"/>
          </a:xfrm>
          <a:noFill/>
        </p:grpSpPr>
        <p:sp>
          <p:nvSpPr>
            <p:cNvPr id="76" name="Retângulo 75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Conector de seta reta 76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1895689"/>
                <a:ext cx="190757" cy="188000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3226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/>
          <p:cNvSpPr/>
          <p:nvPr/>
        </p:nvSpPr>
        <p:spPr>
          <a:xfrm>
            <a:off x="6011366" y="1723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6110555" y="2796061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087" y="2969667"/>
                <a:ext cx="190757" cy="186461"/>
              </a:xfrm>
              <a:prstGeom prst="rect">
                <a:avLst/>
              </a:prstGeom>
              <a:blipFill rotWithShape="1">
                <a:blip r:embed="rId35"/>
                <a:stretch>
                  <a:fillRect l="-22581" r="-3226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011366" y="2797740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85" name="Conector de seta reta 84"/>
          <p:cNvCxnSpPr>
            <a:endCxn id="64" idx="2"/>
          </p:cNvCxnSpPr>
          <p:nvPr/>
        </p:nvCxnSpPr>
        <p:spPr>
          <a:xfrm flipV="1">
            <a:off x="7659169" y="2503744"/>
            <a:ext cx="0" cy="304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7549973" y="2808656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973" y="2808656"/>
                <a:ext cx="218393" cy="215444"/>
              </a:xfrm>
              <a:prstGeom prst="rect">
                <a:avLst/>
              </a:prstGeom>
              <a:blipFill rotWithShape="1">
                <a:blip r:embed="rId36"/>
                <a:stretch>
                  <a:fillRect l="-22857" r="-5714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7552057" y="3887805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7" y="3887805"/>
                <a:ext cx="214225" cy="215444"/>
              </a:xfrm>
              <a:prstGeom prst="rect">
                <a:avLst/>
              </a:prstGeom>
              <a:blipFill rotWithShape="1">
                <a:blip r:embed="rId37"/>
                <a:stretch>
                  <a:fillRect l="-22857" r="-2857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7659169" y="3583744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886039"/>
                <a:ext cx="302647" cy="202428"/>
              </a:xfrm>
              <a:prstGeom prst="rect">
                <a:avLst/>
              </a:prstGeom>
              <a:blipFill rotWithShape="1">
                <a:blip r:embed="rId38"/>
                <a:stretch>
                  <a:fillRect l="-6000" r="-4000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o 89"/>
          <p:cNvGrpSpPr/>
          <p:nvPr/>
        </p:nvGrpSpPr>
        <p:grpSpPr>
          <a:xfrm>
            <a:off x="5004048" y="2069760"/>
            <a:ext cx="302647" cy="1616577"/>
            <a:chOff x="5292080" y="1347614"/>
            <a:chExt cx="302647" cy="1616577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ixaDeTexto 90"/>
                <p:cNvSpPr txBox="1"/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1347614"/>
                  <a:ext cx="302647" cy="202043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ixaDeTexto 91"/>
                <p:cNvSpPr txBox="1"/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CaixaDe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2761763"/>
                  <a:ext cx="302647" cy="202428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6000" r="-4000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upo 92"/>
          <p:cNvGrpSpPr/>
          <p:nvPr/>
        </p:nvGrpSpPr>
        <p:grpSpPr>
          <a:xfrm>
            <a:off x="4572000" y="2555109"/>
            <a:ext cx="299056" cy="645879"/>
            <a:chOff x="4788024" y="1874476"/>
            <a:chExt cx="299056" cy="645879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/>
                <p:cNvSpPr txBox="1"/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1874476"/>
                  <a:ext cx="299056" cy="202428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6122" r="-6122"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/>
                <p:cNvSpPr txBox="1"/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pt-BR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CaixaDeTexto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318312"/>
                  <a:ext cx="299056" cy="202043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6122" r="-6122" b="-121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tângulo 95"/>
          <p:cNvSpPr/>
          <p:nvPr/>
        </p:nvSpPr>
        <p:spPr>
          <a:xfrm>
            <a:off x="6731364" y="2178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731364" y="3252766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27844" y="16301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27844" y="271283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28731" y="378090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04" y="1059582"/>
                <a:ext cx="1522183" cy="3240360"/>
              </a:xfrm>
              <a:prstGeom prst="roundRect">
                <a:avLst/>
              </a:prstGeom>
              <a:blipFill rotWithShape="1"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136" y="1059581"/>
                <a:ext cx="1512317" cy="3240361"/>
              </a:xfrm>
              <a:prstGeom prst="roundRect">
                <a:avLst/>
              </a:prstGeom>
              <a:blipFill rotWithShape="1"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53" y="1059582"/>
                <a:ext cx="1380451" cy="3240360"/>
              </a:xfrm>
              <a:prstGeom prst="roundRect">
                <a:avLst/>
              </a:prstGeom>
              <a:blipFill rotWithShape="1"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87" y="1059582"/>
                <a:ext cx="1384698" cy="3240360"/>
              </a:xfrm>
              <a:prstGeom prst="roundRect">
                <a:avLst/>
              </a:prstGeom>
              <a:blipFill rotWithShape="1"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2712832"/>
                <a:ext cx="360000" cy="360000"/>
              </a:xfrm>
              <a:prstGeom prst="ellipse">
                <a:avLst/>
              </a:prstGeom>
              <a:blipFill rotWithShape="1">
                <a:blip r:embed="rId5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1630188"/>
                <a:ext cx="360000" cy="360000"/>
              </a:xfrm>
              <a:prstGeom prst="ellipse">
                <a:avLst/>
              </a:prstGeom>
              <a:blipFill rotWithShape="1"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33" y="3780903"/>
                <a:ext cx="360000" cy="360000"/>
              </a:xfrm>
              <a:prstGeom prst="ellipse">
                <a:avLst/>
              </a:prstGeom>
              <a:blipFill rotWithShape="1">
                <a:blip r:embed="rId5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3252766"/>
                <a:ext cx="360000" cy="360000"/>
              </a:xfrm>
              <a:prstGeom prst="ellipse">
                <a:avLst/>
              </a:prstGeom>
              <a:blipFill rotWithShape="1">
                <a:blip r:embed="rId5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lipse 70"/>
              <p:cNvSpPr/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Elips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66" y="2178788"/>
                <a:ext cx="360000" cy="360000"/>
              </a:xfrm>
              <a:prstGeom prst="ellipse">
                <a:avLst/>
              </a:prstGeom>
              <a:blipFill rotWithShape="1">
                <a:blip r:embed="rId5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da rede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SIN393 (2022-2)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4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5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de seta reta 84"/>
          <p:cNvCxnSpPr>
            <a:stCxn id="86" idx="0"/>
            <a:endCxn id="64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o 108"/>
          <p:cNvGrpSpPr/>
          <p:nvPr/>
        </p:nvGrpSpPr>
        <p:grpSpPr>
          <a:xfrm>
            <a:off x="6970671" y="1101036"/>
            <a:ext cx="1439790" cy="816705"/>
            <a:chOff x="6011366" y="1284703"/>
            <a:chExt cx="1439790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Elipse 70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de seta reta 71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7091364" y="1921406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76" name="Retângulo 7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Conector de seta reta 7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tângulo 78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upo 7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tângulo de cantos arredondados 122"/>
              <p:cNvSpPr/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tângulo de cantos arredondados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de cantos arredondados 123"/>
              <p:cNvSpPr/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tângulo de cantos arredondados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1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r>
              <a:rPr lang="pt-BR" dirty="0"/>
              <a:t> de múltiplas camadas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SIN393 (2022-2)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tângulo de cantos arredondados 100"/>
              <p:cNvSpPr/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tângulo de cantos arredondados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524" y="622202"/>
                <a:ext cx="2452867" cy="2760936"/>
              </a:xfrm>
              <a:prstGeom prst="roundRect">
                <a:avLst>
                  <a:gd name="adj" fmla="val 993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tângulo de cantos arredondados 103"/>
              <p:cNvSpPr/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tângulo de cantos arredondados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391" y="622202"/>
                <a:ext cx="1384697" cy="2760936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tângulo de cantos arredondados 102"/>
              <p:cNvSpPr/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𝐲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tângulo de cantos arredondados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456" y="622202"/>
                <a:ext cx="1388544" cy="276093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tângulo de cantos arredondados 101"/>
              <p:cNvSpPr/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  <m:r>
                        <a:rPr lang="pt-BR" b="1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𝐛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tângulo de cantos arredondados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8" y="622201"/>
                <a:ext cx="2451393" cy="2760937"/>
              </a:xfrm>
              <a:prstGeom prst="roundRect">
                <a:avLst>
                  <a:gd name="adj" fmla="val 9673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1557742"/>
                <a:ext cx="360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l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8" y="2421838"/>
                <a:ext cx="360000" cy="360000"/>
              </a:xfrm>
              <a:prstGeom prst="rect">
                <a:avLst/>
              </a:prstGeom>
              <a:blipFill rotWithShape="1">
                <a:blip r:embed="rId7"/>
                <a:stretch>
                  <a:fillRect l="-3390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>
            <a:stCxn id="6" idx="3"/>
            <a:endCxn id="40" idx="1"/>
          </p:cNvCxnSpPr>
          <p:nvPr/>
        </p:nvCxnSpPr>
        <p:spPr>
          <a:xfrm flipV="1">
            <a:off x="733538" y="1305692"/>
            <a:ext cx="2398672" cy="4320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31" idx="1"/>
          </p:cNvCxnSpPr>
          <p:nvPr/>
        </p:nvCxnSpPr>
        <p:spPr>
          <a:xfrm>
            <a:off x="733538" y="1737742"/>
            <a:ext cx="2449918" cy="304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3"/>
            <a:endCxn id="53" idx="1"/>
          </p:cNvCxnSpPr>
          <p:nvPr/>
        </p:nvCxnSpPr>
        <p:spPr>
          <a:xfrm>
            <a:off x="733538" y="1737742"/>
            <a:ext cx="2451393" cy="116886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37" idx="3"/>
          </p:cNvCxnSpPr>
          <p:nvPr/>
        </p:nvCxnSpPr>
        <p:spPr>
          <a:xfrm flipV="1">
            <a:off x="733538" y="1432972"/>
            <a:ext cx="2451393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3"/>
            <a:endCxn id="31" idx="3"/>
          </p:cNvCxnSpPr>
          <p:nvPr/>
        </p:nvCxnSpPr>
        <p:spPr>
          <a:xfrm flipV="1">
            <a:off x="733538" y="2297067"/>
            <a:ext cx="2449918" cy="3047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3"/>
            <a:endCxn id="53" idx="2"/>
          </p:cNvCxnSpPr>
          <p:nvPr/>
        </p:nvCxnSpPr>
        <p:spPr>
          <a:xfrm>
            <a:off x="733538" y="2601838"/>
            <a:ext cx="2398672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40" idx="3"/>
            <a:endCxn id="71" idx="1"/>
          </p:cNvCxnSpPr>
          <p:nvPr/>
        </p:nvCxnSpPr>
        <p:spPr>
          <a:xfrm>
            <a:off x="4572000" y="1305692"/>
            <a:ext cx="2451392" cy="3047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40" idx="3"/>
            <a:endCxn id="66" idx="1"/>
          </p:cNvCxnSpPr>
          <p:nvPr/>
        </p:nvCxnSpPr>
        <p:spPr>
          <a:xfrm>
            <a:off x="4572000" y="1305692"/>
            <a:ext cx="2451392" cy="11688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4" idx="3"/>
            <a:endCxn id="71" idx="2"/>
          </p:cNvCxnSpPr>
          <p:nvPr/>
        </p:nvCxnSpPr>
        <p:spPr>
          <a:xfrm flipV="1">
            <a:off x="4570525" y="1737741"/>
            <a:ext cx="2400146" cy="43204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4" idx="3"/>
            <a:endCxn id="66" idx="2"/>
          </p:cNvCxnSpPr>
          <p:nvPr/>
        </p:nvCxnSpPr>
        <p:spPr>
          <a:xfrm>
            <a:off x="4570525" y="2169790"/>
            <a:ext cx="2400146" cy="43204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56" idx="3"/>
            <a:endCxn id="71" idx="3"/>
          </p:cNvCxnSpPr>
          <p:nvPr/>
        </p:nvCxnSpPr>
        <p:spPr>
          <a:xfrm flipV="1">
            <a:off x="4572000" y="1865020"/>
            <a:ext cx="2451392" cy="116886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6" idx="3"/>
            <a:endCxn id="66" idx="3"/>
          </p:cNvCxnSpPr>
          <p:nvPr/>
        </p:nvCxnSpPr>
        <p:spPr>
          <a:xfrm flipV="1">
            <a:off x="4572000" y="2729116"/>
            <a:ext cx="2451392" cy="3047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" y="1464837"/>
                <a:ext cx="302647" cy="202043"/>
              </a:xfrm>
              <a:prstGeom prst="rect">
                <a:avLst/>
              </a:prstGeom>
              <a:blipFill rotWithShape="1">
                <a:blip r:embed="rId8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0,2</m:t>
                          </m:r>
                        </m:sub>
                        <m:sup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3" y="1913871"/>
                <a:ext cx="304250" cy="202043"/>
              </a:xfrm>
              <a:prstGeom prst="rect">
                <a:avLst/>
              </a:prstGeom>
              <a:blipFill rotWithShape="1">
                <a:blip r:embed="rId9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</m:t>
                          </m:r>
                        </m:sub>
                        <m:sup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217783"/>
                <a:ext cx="299056" cy="202043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7" y="2680816"/>
                <a:ext cx="299056" cy="202043"/>
              </a:xfrm>
              <a:prstGeom prst="rect">
                <a:avLst/>
              </a:prstGeom>
              <a:blipFill rotWithShape="1">
                <a:blip r:embed="rId11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10" y="2269991"/>
                <a:ext cx="299056" cy="201658"/>
              </a:xfrm>
              <a:prstGeom prst="rect">
                <a:avLst/>
              </a:prstGeom>
              <a:blipFill rotWithShape="1">
                <a:blip r:embed="rId12"/>
                <a:stretch>
                  <a:fillRect l="-8163" r="-4082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15" y="1634647"/>
                <a:ext cx="302647" cy="202043"/>
              </a:xfrm>
              <a:prstGeom prst="rect">
                <a:avLst/>
              </a:prstGeom>
              <a:blipFill rotWithShape="1">
                <a:blip r:embed="rId13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1237699"/>
                <a:ext cx="302647" cy="202043"/>
              </a:xfrm>
              <a:prstGeom prst="rect">
                <a:avLst/>
              </a:prstGeom>
              <a:blipFill rotWithShape="1">
                <a:blip r:embed="rId14"/>
                <a:stretch>
                  <a:fillRect l="-6000" r="-4000" b="-12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088" y="1591545"/>
                <a:ext cx="360000" cy="290174"/>
              </a:xfrm>
              <a:prstGeom prst="rect">
                <a:avLst/>
              </a:prstGeom>
              <a:blipFill rotWithShape="1">
                <a:blip r:embed="rId15"/>
                <a:stretch>
                  <a:fillRect l="-169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de seta reta 84"/>
          <p:cNvCxnSpPr>
            <a:stCxn id="86" idx="0"/>
            <a:endCxn id="64" idx="2"/>
          </p:cNvCxnSpPr>
          <p:nvPr/>
        </p:nvCxnSpPr>
        <p:spPr>
          <a:xfrm flipH="1" flipV="1">
            <a:off x="8588088" y="1881719"/>
            <a:ext cx="1" cy="304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92" y="2186631"/>
                <a:ext cx="218393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2222" r="-2778" b="-2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tângulo 64"/>
              <p:cNvSpPr/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tângulo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2456751"/>
                <a:ext cx="360000" cy="290174"/>
              </a:xfrm>
              <a:prstGeom prst="rect">
                <a:avLst/>
              </a:prstGeom>
              <a:blipFill rotWithShape="1">
                <a:blip r:embed="rId17"/>
                <a:stretch>
                  <a:fillRect l="-339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50" y="3050986"/>
                <a:ext cx="214225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2857" r="-2857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>
            <a:stCxn id="87" idx="0"/>
            <a:endCxn id="65" idx="2"/>
          </p:cNvCxnSpPr>
          <p:nvPr/>
        </p:nvCxnSpPr>
        <p:spPr>
          <a:xfrm flipH="1" flipV="1">
            <a:off x="8590462" y="2746925"/>
            <a:ext cx="1" cy="304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374" y="2906606"/>
                <a:ext cx="302647" cy="202428"/>
              </a:xfrm>
              <a:prstGeom prst="rect">
                <a:avLst/>
              </a:prstGeom>
              <a:blipFill rotWithShape="1">
                <a:blip r:embed="rId19"/>
                <a:stretch>
                  <a:fillRect l="-6000" r="-4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461" y="1462642"/>
                <a:ext cx="302647" cy="202043"/>
              </a:xfrm>
              <a:prstGeom prst="rect">
                <a:avLst/>
              </a:prstGeom>
              <a:blipFill rotWithShape="1">
                <a:blip r:embed="rId20"/>
                <a:stretch>
                  <a:fillRect l="-8000" r="-2000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020" y="2434585"/>
                <a:ext cx="302647" cy="202428"/>
              </a:xfrm>
              <a:prstGeom prst="rect">
                <a:avLst/>
              </a:prstGeom>
              <a:blipFill rotWithShape="1">
                <a:blip r:embed="rId21"/>
                <a:stretch>
                  <a:fillRect l="-8163" r="-4082" b="-8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13" y="1813763"/>
                <a:ext cx="299056" cy="202428"/>
              </a:xfrm>
              <a:prstGeom prst="rect">
                <a:avLst/>
              </a:prstGeom>
              <a:blipFill rotWithShape="1">
                <a:blip r:embed="rId10"/>
                <a:stretch>
                  <a:fillRect l="-8163" r="-408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256" y="2267596"/>
                <a:ext cx="299056" cy="202043"/>
              </a:xfrm>
              <a:prstGeom prst="rect">
                <a:avLst/>
              </a:prstGeom>
              <a:blipFill rotWithShape="1">
                <a:blip r:embed="rId22"/>
                <a:stretch>
                  <a:fillRect l="-6122" r="-6122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upo 108"/>
          <p:cNvGrpSpPr/>
          <p:nvPr/>
        </p:nvGrpSpPr>
        <p:grpSpPr>
          <a:xfrm>
            <a:off x="6970671" y="1101036"/>
            <a:ext cx="1439790" cy="816705"/>
            <a:chOff x="6011366" y="1284703"/>
            <a:chExt cx="1439790" cy="81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ixaDeTexto 61"/>
                <p:cNvSpPr txBox="1"/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aixaDe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45" y="1610809"/>
                  <a:ext cx="415819" cy="31149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ixaDeTexto 62"/>
                <p:cNvSpPr txBox="1"/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aixaDe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337" y="1609910"/>
                  <a:ext cx="415819" cy="31149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Elipse 70"/>
                <p:cNvSpPr/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Elips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66" y="1741408"/>
                  <a:ext cx="360000" cy="360000"/>
                </a:xfrm>
                <a:prstGeom prst="ellipse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de seta reta 71"/>
            <p:cNvCxnSpPr/>
            <p:nvPr/>
          </p:nvCxnSpPr>
          <p:spPr>
            <a:xfrm flipV="1">
              <a:off x="6371366" y="1921406"/>
              <a:ext cx="3599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7091364" y="1921406"/>
              <a:ext cx="3597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Retângulo 73"/>
            <p:cNvSpPr/>
            <p:nvPr/>
          </p:nvSpPr>
          <p:spPr>
            <a:xfrm>
              <a:off x="6011366" y="1741406"/>
              <a:ext cx="1439790" cy="35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6110555" y="1284703"/>
              <a:ext cx="180000" cy="451679"/>
              <a:chOff x="1858395" y="1077997"/>
              <a:chExt cx="180000" cy="451679"/>
            </a:xfrm>
            <a:noFill/>
          </p:grpSpPr>
          <p:sp>
            <p:nvSpPr>
              <p:cNvPr id="76" name="Retângulo 75"/>
              <p:cNvSpPr/>
              <p:nvPr/>
            </p:nvSpPr>
            <p:spPr>
              <a:xfrm>
                <a:off x="1858395" y="1077997"/>
                <a:ext cx="180000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>
                    <a:solidFill>
                      <a:schemeClr val="tx1"/>
                    </a:solidFill>
                  </a:rPr>
                  <a:t>1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Conector de seta reta 76"/>
              <p:cNvCxnSpPr/>
              <p:nvPr/>
            </p:nvCxnSpPr>
            <p:spPr>
              <a:xfrm>
                <a:off x="1948395" y="1257997"/>
                <a:ext cx="298" cy="27167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/>
                <p:cNvSpPr txBox="1"/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pt-BR"/>
                  </a:defPPr>
                  <a:lvl1pPr>
                    <a:defRPr sz="1200" i="1">
                      <a:latin typeface="Cambria Math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CaixaDe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87" y="1458309"/>
                  <a:ext cx="190757" cy="1880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2581" r="-3226" b="-193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tângulo 78"/>
            <p:cNvSpPr/>
            <p:nvPr/>
          </p:nvSpPr>
          <p:spPr>
            <a:xfrm>
              <a:off x="6011366" y="1286382"/>
              <a:ext cx="380246" cy="81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6731364" y="1741408"/>
              <a:ext cx="3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Elipse 65"/>
              <p:cNvSpPr/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Elips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671" y="2421837"/>
                <a:ext cx="360000" cy="3600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de seta reta 66"/>
          <p:cNvCxnSpPr/>
          <p:nvPr/>
        </p:nvCxnSpPr>
        <p:spPr>
          <a:xfrm flipV="1">
            <a:off x="7330671" y="2601835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850" y="2290531"/>
                <a:ext cx="411972" cy="30976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de seta reta 68"/>
          <p:cNvCxnSpPr/>
          <p:nvPr/>
        </p:nvCxnSpPr>
        <p:spPr>
          <a:xfrm>
            <a:off x="8050669" y="2601835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42" y="2290339"/>
                <a:ext cx="413447" cy="309765"/>
              </a:xfrm>
              <a:prstGeom prst="rect">
                <a:avLst/>
              </a:prstGeom>
              <a:blipFill rotWithShape="1">
                <a:blip r:embed="rId29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upo 79"/>
          <p:cNvGrpSpPr/>
          <p:nvPr/>
        </p:nvGrpSpPr>
        <p:grpSpPr>
          <a:xfrm>
            <a:off x="7069860" y="1965132"/>
            <a:ext cx="180000" cy="451679"/>
            <a:chOff x="1858395" y="1077997"/>
            <a:chExt cx="180000" cy="451679"/>
          </a:xfrm>
          <a:noFill/>
        </p:grpSpPr>
        <p:sp>
          <p:nvSpPr>
            <p:cNvPr id="81" name="Retângulo 80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de seta reta 81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92" y="2138738"/>
                <a:ext cx="190757" cy="186461"/>
              </a:xfrm>
              <a:prstGeom prst="rect">
                <a:avLst/>
              </a:prstGeom>
              <a:blipFill rotWithShape="1">
                <a:blip r:embed="rId30"/>
                <a:stretch>
                  <a:fillRect l="-22581" r="-32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tângulo 83"/>
          <p:cNvSpPr/>
          <p:nvPr/>
        </p:nvSpPr>
        <p:spPr>
          <a:xfrm>
            <a:off x="6970671" y="1966811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7690669" y="2421837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89" y="994991"/>
                <a:ext cx="415819" cy="311496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990978"/>
                <a:ext cx="415819" cy="311496"/>
              </a:xfrm>
              <a:prstGeom prst="rect">
                <a:avLst/>
              </a:prstGeom>
              <a:blipFill rotWithShape="1">
                <a:blip r:embed="rId3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lipse 36"/>
              <p:cNvSpPr/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Elips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1125693"/>
                <a:ext cx="360000" cy="3600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/>
          <p:cNvCxnSpPr/>
          <p:nvPr/>
        </p:nvCxnSpPr>
        <p:spPr>
          <a:xfrm flipV="1">
            <a:off x="3492210" y="1305691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4212208" y="1305691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Retângulo 39"/>
          <p:cNvSpPr/>
          <p:nvPr/>
        </p:nvSpPr>
        <p:spPr>
          <a:xfrm>
            <a:off x="3132210" y="112569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1" name="Grupo 40"/>
          <p:cNvGrpSpPr/>
          <p:nvPr/>
        </p:nvGrpSpPr>
        <p:grpSpPr>
          <a:xfrm>
            <a:off x="3231399" y="668988"/>
            <a:ext cx="180000" cy="451679"/>
            <a:chOff x="1858395" y="1077997"/>
            <a:chExt cx="180000" cy="451679"/>
          </a:xfrm>
          <a:noFill/>
        </p:grpSpPr>
        <p:sp>
          <p:nvSpPr>
            <p:cNvPr id="42" name="Retângulo 41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842594"/>
                <a:ext cx="194027" cy="189539"/>
              </a:xfrm>
              <a:prstGeom prst="rect">
                <a:avLst/>
              </a:prstGeom>
              <a:blipFill rotWithShape="1">
                <a:blip r:embed="rId34"/>
                <a:stretch>
                  <a:fillRect l="-22581" r="-6452" b="-193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tângulo 44"/>
          <p:cNvSpPr/>
          <p:nvPr/>
        </p:nvSpPr>
        <p:spPr>
          <a:xfrm>
            <a:off x="3132210" y="670667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851321" y="1125693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14" y="1859277"/>
                <a:ext cx="415819" cy="311496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6" y="1859277"/>
                <a:ext cx="417294" cy="311496"/>
              </a:xfrm>
              <a:prstGeom prst="rect">
                <a:avLst/>
              </a:prstGeom>
              <a:blipFill rotWithShape="1">
                <a:blip r:embed="rId3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lipse 30"/>
              <p:cNvSpPr/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Elips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35" y="1989788"/>
                <a:ext cx="360000" cy="360000"/>
              </a:xfrm>
              <a:prstGeom prst="ellipse">
                <a:avLst/>
              </a:prstGeom>
              <a:blipFill rotWithShape="1"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/>
          <p:cNvCxnSpPr/>
          <p:nvPr/>
        </p:nvCxnSpPr>
        <p:spPr>
          <a:xfrm flipV="1">
            <a:off x="3490735" y="2169786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210733" y="2169786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tângulo 33"/>
          <p:cNvSpPr/>
          <p:nvPr/>
        </p:nvSpPr>
        <p:spPr>
          <a:xfrm>
            <a:off x="3130735" y="1989791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229924" y="1533083"/>
            <a:ext cx="180000" cy="451679"/>
            <a:chOff x="1858395" y="1077997"/>
            <a:chExt cx="180000" cy="451679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Conector de seta reta 47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91" y="1706689"/>
                <a:ext cx="194027" cy="188000"/>
              </a:xfrm>
              <a:prstGeom prst="rect">
                <a:avLst/>
              </a:prstGeom>
              <a:blipFill rotWithShape="1">
                <a:blip r:embed="rId38"/>
                <a:stretch>
                  <a:fillRect l="-18750" r="-6250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3130735" y="1534762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3849846" y="1989788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37" y="2724120"/>
                <a:ext cx="411971" cy="30976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81" y="2720725"/>
                <a:ext cx="415819" cy="311496"/>
              </a:xfrm>
              <a:prstGeom prst="rect">
                <a:avLst/>
              </a:prstGeom>
              <a:blipFill rotWithShape="1">
                <a:blip r:embed="rId40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Elipse 52"/>
              <p:cNvSpPr/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Elips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10" y="2853885"/>
                <a:ext cx="360000" cy="360000"/>
              </a:xfrm>
              <a:prstGeom prst="ellipse">
                <a:avLst/>
              </a:prstGeom>
              <a:blipFill rotWithShape="1"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de seta reta 53"/>
          <p:cNvCxnSpPr/>
          <p:nvPr/>
        </p:nvCxnSpPr>
        <p:spPr>
          <a:xfrm flipV="1">
            <a:off x="3492210" y="3033883"/>
            <a:ext cx="359998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4212208" y="3033883"/>
            <a:ext cx="35979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tângulo 55"/>
          <p:cNvSpPr/>
          <p:nvPr/>
        </p:nvSpPr>
        <p:spPr>
          <a:xfrm>
            <a:off x="3132210" y="2853883"/>
            <a:ext cx="1439790" cy="35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57" name="Grupo 56"/>
          <p:cNvGrpSpPr/>
          <p:nvPr/>
        </p:nvGrpSpPr>
        <p:grpSpPr>
          <a:xfrm>
            <a:off x="3231399" y="2397180"/>
            <a:ext cx="180000" cy="451679"/>
            <a:chOff x="1858395" y="1077997"/>
            <a:chExt cx="180000" cy="451679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1858395" y="1077997"/>
              <a:ext cx="18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</a:rPr>
                <a:t>1</a:t>
              </a:r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>
              <a:off x="1948395" y="1257997"/>
              <a:ext cx="298" cy="27167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t-BR"/>
                </a:defPPr>
                <a:lvl1pPr>
                  <a:defRPr sz="120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66" y="2570786"/>
                <a:ext cx="194027" cy="188385"/>
              </a:xfrm>
              <a:prstGeom prst="rect">
                <a:avLst/>
              </a:prstGeom>
              <a:blipFill rotWithShape="1">
                <a:blip r:embed="rId42"/>
                <a:stretch>
                  <a:fillRect l="-22581" r="-6452" b="-16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ângulo 60"/>
          <p:cNvSpPr/>
          <p:nvPr/>
        </p:nvSpPr>
        <p:spPr>
          <a:xfrm>
            <a:off x="3132210" y="2398859"/>
            <a:ext cx="380246" cy="815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3852208" y="2853885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g</a:t>
            </a:r>
            <a:endParaRPr lang="pt-B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tângulo de cantos arredondados 122"/>
              <p:cNvSpPr/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tângulo de cantos arredondados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30" y="622201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tângulo de cantos arredondados 123"/>
              <p:cNvSpPr/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𝐞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tângulo de cantos arredondados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62" y="622200"/>
                <a:ext cx="432008" cy="2760937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4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/>
              <p:cNvSpPr txBox="1"/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1" i="0" smtClean="0">
                          <a:latin typeface="Cambria Math"/>
                        </a:rPr>
                        <m:t>𝐱</m:t>
                      </m:r>
                      <m:r>
                        <a:rPr lang="pt-BR" sz="1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5" name="CaixaDe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7" y="3755711"/>
                <a:ext cx="1063881" cy="276999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3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45250</TotalTime>
  <Words>11144</Words>
  <Application>Microsoft Office PowerPoint</Application>
  <PresentationFormat>Apresentação na tela (16:9)</PresentationFormat>
  <Paragraphs>1925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Aula 05 – Redes neurais artificiais 2</vt:lpstr>
      <vt:lpstr>Roteiro</vt:lpstr>
      <vt:lpstr>Perceptron de múltiplas camadas</vt:lpstr>
      <vt:lpstr>Perceptron de múltiplas camadas</vt:lpstr>
      <vt:lpstr>Perceptron de múltiplas camadas</vt:lpstr>
      <vt:lpstr>Perceptron de múltiplas camadas</vt:lpstr>
      <vt:lpstr>Arquitetura da rede</vt:lpstr>
      <vt:lpstr>Perceptron de múltiplas camadas</vt:lpstr>
      <vt:lpstr>Perceptron de múltiplas camadas</vt:lpstr>
      <vt:lpstr>Perceptron de múltiplas camadas</vt:lpstr>
      <vt:lpstr>Perceptron de múltiplas camadas</vt:lpstr>
      <vt:lpstr>Perceptron de múltiplas camadas</vt:lpstr>
      <vt:lpstr>Perceptron de múltiplas camadas</vt:lpstr>
      <vt:lpstr>Backpropagation – Algoritmo e equações</vt:lpstr>
      <vt:lpstr>Backpropagation – equações </vt:lpstr>
      <vt:lpstr>Backpropagation – equações </vt:lpstr>
      <vt:lpstr>Backpropagation – equações </vt:lpstr>
      <vt:lpstr>Backpropagation – Exemplo</vt:lpstr>
      <vt:lpstr>Inicialização dos pesos e bias</vt:lpstr>
      <vt:lpstr>Funções de ativação</vt:lpstr>
      <vt:lpstr>Propagação adiante</vt:lpstr>
      <vt:lpstr>Propagação adiante – camada 0 (camada escondida) </vt:lpstr>
      <vt:lpstr>Propagação adiante – camada 1 (camada de saída) </vt:lpstr>
      <vt:lpstr>Propagação adiante – erro</vt:lpstr>
      <vt:lpstr>Retropropagação</vt:lpstr>
      <vt:lpstr>Retropropagação – camada 1 (camada de saída)</vt:lpstr>
      <vt:lpstr>Retropropagação – camada 1 (camada de saída)</vt:lpstr>
      <vt:lpstr>Retropropagação – camada 1 (camada de saída)</vt:lpstr>
      <vt:lpstr>Retropropagação – camada 1 (camada de saída)</vt:lpstr>
      <vt:lpstr>Retropropagação – camada 1 (camada de saída)</vt:lpstr>
      <vt:lpstr>Retropropagação – camada 0 (camada oculta)</vt:lpstr>
      <vt:lpstr>Retropropagação – camada 0 (camada oculta)</vt:lpstr>
      <vt:lpstr>Retropropagação – camada 0 (camada oculta)</vt:lpstr>
      <vt:lpstr>Retropropagação – camada 0 (camada oculta)</vt:lpstr>
      <vt:lpstr>Retropropagação – camada 0 (camada oculta)</vt:lpstr>
      <vt:lpstr>Bibliografia</vt:lpstr>
      <vt:lpstr>Bibliografia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347</cp:revision>
  <dcterms:created xsi:type="dcterms:W3CDTF">2020-06-26T12:40:46Z</dcterms:created>
  <dcterms:modified xsi:type="dcterms:W3CDTF">2022-10-17T13:56:03Z</dcterms:modified>
</cp:coreProperties>
</file>