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3" r:id="rId5"/>
  </p:sldMasterIdLst>
  <p:notesMasterIdLst>
    <p:notesMasterId r:id="rId6"/>
  </p:notesMasterIdLst>
  <p:sldIdLst>
    <p:sldId id="256" r:id="rId13"/>
    <p:sldId id="257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2F5401-A460-456C-9C08-85B83A76F71A}" v="16" dt="2025-09-15T14:36:23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a, João Francisco" userId="8240b565-c1a6-42d1-8e4d-c11636f8f678" providerId="ADAL" clId="{2F2F5401-A460-456C-9C08-85B83A76F71A}"/>
    <pc:docChg chg="undo custSel addSld delSld modSld modMainMaster">
      <pc:chgData name="Silva, João Francisco" userId="8240b565-c1a6-42d1-8e4d-c11636f8f678" providerId="ADAL" clId="{2F2F5401-A460-456C-9C08-85B83A76F71A}" dt="2025-09-15T14:39:49.480" v="52" actId="47"/>
      <pc:docMkLst>
        <pc:docMk/>
      </pc:docMkLst>
      <pc:sldChg chg="new del">
        <pc:chgData name="Silva, João Francisco" userId="8240b565-c1a6-42d1-8e4d-c11636f8f678" providerId="ADAL" clId="{2F2F5401-A460-456C-9C08-85B83A76F71A}" dt="2025-09-03T16:55:26.514" v="17" actId="47"/>
        <pc:sldMkLst>
          <pc:docMk/>
          <pc:sldMk cId="815702595" sldId="256"/>
        </pc:sldMkLst>
      </pc:sldChg>
      <pc:sldChg chg="new del">
        <pc:chgData name="Silva, João Francisco" userId="8240b565-c1a6-42d1-8e4d-c11636f8f678" providerId="ADAL" clId="{2F2F5401-A460-456C-9C08-85B83A76F71A}" dt="2025-09-03T16:50:41.613" v="12" actId="47"/>
        <pc:sldMkLst>
          <pc:docMk/>
          <pc:sldMk cId="2055111293" sldId="256"/>
        </pc:sldMkLst>
      </pc:sldChg>
      <pc:sldChg chg="new del">
        <pc:chgData name="Silva, João Francisco" userId="8240b565-c1a6-42d1-8e4d-c11636f8f678" providerId="ADAL" clId="{2F2F5401-A460-456C-9C08-85B83A76F71A}" dt="2025-09-15T14:39:45.430" v="50" actId="47"/>
        <pc:sldMkLst>
          <pc:docMk/>
          <pc:sldMk cId="2194249766" sldId="256"/>
        </pc:sldMkLst>
      </pc:sldChg>
      <pc:sldChg chg="modSp new del mod">
        <pc:chgData name="Silva, João Francisco" userId="8240b565-c1a6-42d1-8e4d-c11636f8f678" providerId="ADAL" clId="{2F2F5401-A460-456C-9C08-85B83A76F71A}" dt="2025-09-15T14:35:23.769" v="37" actId="680"/>
        <pc:sldMkLst>
          <pc:docMk/>
          <pc:sldMk cId="2552023867" sldId="256"/>
        </pc:sldMkLst>
        <pc:spChg chg="mod">
          <ac:chgData name="Silva, João Francisco" userId="8240b565-c1a6-42d1-8e4d-c11636f8f678" providerId="ADAL" clId="{2F2F5401-A460-456C-9C08-85B83A76F71A}" dt="2025-09-15T14:35:22.970" v="36" actId="14100"/>
          <ac:spMkLst>
            <pc:docMk/>
            <pc:sldMk cId="2552023867" sldId="256"/>
            <ac:spMk id="4" creationId="{2977E818-97FD-0870-8998-AD33038711F2}"/>
          </ac:spMkLst>
        </pc:spChg>
      </pc:sldChg>
      <pc:sldChg chg="new del">
        <pc:chgData name="Silva, João Francisco" userId="8240b565-c1a6-42d1-8e4d-c11636f8f678" providerId="ADAL" clId="{2F2F5401-A460-456C-9C08-85B83A76F71A}" dt="2025-09-15T14:39:49.480" v="52" actId="47"/>
        <pc:sldMkLst>
          <pc:docMk/>
          <pc:sldMk cId="2995700546" sldId="256"/>
        </pc:sldMkLst>
      </pc:sldChg>
      <pc:sldChg chg="new del">
        <pc:chgData name="Silva, João Francisco" userId="8240b565-c1a6-42d1-8e4d-c11636f8f678" providerId="ADAL" clId="{2F2F5401-A460-456C-9C08-85B83A76F71A}" dt="2025-09-05T15:16:35.118" v="33" actId="47"/>
        <pc:sldMkLst>
          <pc:docMk/>
          <pc:sldMk cId="3836865163" sldId="256"/>
        </pc:sldMkLst>
      </pc:sldChg>
      <pc:sldMasterChg chg="modSldLayout">
        <pc:chgData name="Silva, João Francisco" userId="8240b565-c1a6-42d1-8e4d-c11636f8f678" providerId="ADAL" clId="{2F2F5401-A460-456C-9C08-85B83A76F71A}" dt="2025-09-15T14:36:04.194" v="45" actId="5793"/>
        <pc:sldMasterMkLst>
          <pc:docMk/>
          <pc:sldMasterMk cId="2790184861" sldId="2147483660"/>
        </pc:sldMasterMkLst>
        <pc:sldLayoutChg chg="addSp delSp modSp mod">
          <pc:chgData name="Silva, João Francisco" userId="8240b565-c1a6-42d1-8e4d-c11636f8f678" providerId="ADAL" clId="{2F2F5401-A460-456C-9C08-85B83A76F71A}" dt="2025-09-15T14:36:04.194" v="45" actId="5793"/>
          <pc:sldLayoutMkLst>
            <pc:docMk/>
            <pc:sldMasterMk cId="2790184861" sldId="2147483660"/>
            <pc:sldLayoutMk cId="2466413004" sldId="2147483661"/>
          </pc:sldLayoutMkLst>
          <pc:spChg chg="mod">
            <ac:chgData name="Silva, João Francisco" userId="8240b565-c1a6-42d1-8e4d-c11636f8f678" providerId="ADAL" clId="{2F2F5401-A460-456C-9C08-85B83A76F71A}" dt="2025-09-15T14:35:38.781" v="38" actId="14100"/>
            <ac:spMkLst>
              <pc:docMk/>
              <pc:sldMasterMk cId="2790184861" sldId="2147483660"/>
              <pc:sldLayoutMk cId="2466413004" sldId="2147483661"/>
              <ac:spMk id="2" creationId="{8576BBF7-415A-E67D-6E2E-7482D88E5843}"/>
            </ac:spMkLst>
          </pc:spChg>
          <pc:spChg chg="add del">
            <ac:chgData name="Silva, João Francisco" userId="8240b565-c1a6-42d1-8e4d-c11636f8f678" providerId="ADAL" clId="{2F2F5401-A460-456C-9C08-85B83A76F71A}" dt="2025-09-15T14:35:46.360" v="39" actId="11529"/>
            <ac:spMkLst>
              <pc:docMk/>
              <pc:sldMasterMk cId="2790184861" sldId="2147483660"/>
              <pc:sldLayoutMk cId="2466413004" sldId="2147483661"/>
              <ac:spMk id="5" creationId="{FE5FE21E-92C3-09B9-FE0C-D4FF59E2293F}"/>
            </ac:spMkLst>
          </pc:spChg>
          <pc:spChg chg="mod">
            <ac:chgData name="Silva, João Francisco" userId="8240b565-c1a6-42d1-8e4d-c11636f8f678" providerId="ADAL" clId="{2F2F5401-A460-456C-9C08-85B83A76F71A}" dt="2025-09-03T16:49:00.545" v="1" actId="14100"/>
            <ac:spMkLst>
              <pc:docMk/>
              <pc:sldMasterMk cId="2790184861" sldId="2147483660"/>
              <pc:sldLayoutMk cId="2466413004" sldId="2147483661"/>
              <ac:spMk id="6" creationId="{EFC99022-5A1C-1E59-F685-F0CCB5713BCA}"/>
            </ac:spMkLst>
          </pc:spChg>
          <pc:spChg chg="mod">
            <ac:chgData name="Silva, João Francisco" userId="8240b565-c1a6-42d1-8e4d-c11636f8f678" providerId="ADAL" clId="{2F2F5401-A460-456C-9C08-85B83A76F71A}" dt="2025-09-03T16:49:04.142" v="2" actId="14100"/>
            <ac:spMkLst>
              <pc:docMk/>
              <pc:sldMasterMk cId="2790184861" sldId="2147483660"/>
              <pc:sldLayoutMk cId="2466413004" sldId="2147483661"/>
              <ac:spMk id="8" creationId="{6FA94403-17C7-A97B-437C-A45FDCAE9D9F}"/>
            </ac:spMkLst>
          </pc:spChg>
          <pc:spChg chg="add mod">
            <ac:chgData name="Silva, João Francisco" userId="8240b565-c1a6-42d1-8e4d-c11636f8f678" providerId="ADAL" clId="{2F2F5401-A460-456C-9C08-85B83A76F71A}" dt="2025-09-03T16:50:05.049" v="8" actId="255"/>
            <ac:spMkLst>
              <pc:docMk/>
              <pc:sldMasterMk cId="2790184861" sldId="2147483660"/>
              <pc:sldLayoutMk cId="2466413004" sldId="2147483661"/>
              <ac:spMk id="10" creationId="{B5AAE051-ECC3-51EB-6B13-B604A14CA21B}"/>
            </ac:spMkLst>
          </pc:spChg>
          <pc:spChg chg="add mod">
            <ac:chgData name="Silva, João Francisco" userId="8240b565-c1a6-42d1-8e4d-c11636f8f678" providerId="ADAL" clId="{2F2F5401-A460-456C-9C08-85B83A76F71A}" dt="2025-09-03T16:50:16.377" v="10" actId="1076"/>
            <ac:spMkLst>
              <pc:docMk/>
              <pc:sldMasterMk cId="2790184861" sldId="2147483660"/>
              <pc:sldLayoutMk cId="2466413004" sldId="2147483661"/>
              <ac:spMk id="12" creationId="{9198CF8B-4013-02FD-57BF-C7AD56ACC955}"/>
            </ac:spMkLst>
          </pc:spChg>
          <pc:spChg chg="add mod">
            <ac:chgData name="Silva, João Francisco" userId="8240b565-c1a6-42d1-8e4d-c11636f8f678" providerId="ADAL" clId="{2F2F5401-A460-456C-9C08-85B83A76F71A}" dt="2025-09-15T14:36:04.194" v="45" actId="5793"/>
            <ac:spMkLst>
              <pc:docMk/>
              <pc:sldMasterMk cId="2790184861" sldId="2147483660"/>
              <pc:sldLayoutMk cId="2466413004" sldId="2147483661"/>
              <ac:spMk id="14" creationId="{16894487-A852-B5E1-B0A5-15809C24B1F3}"/>
            </ac:spMkLst>
          </pc:spChg>
        </pc:sldLayoutChg>
        <pc:sldLayoutChg chg="addSp delSp modSp mod">
          <pc:chgData name="Silva, João Francisco" userId="8240b565-c1a6-42d1-8e4d-c11636f8f678" providerId="ADAL" clId="{2F2F5401-A460-456C-9C08-85B83A76F71A}" dt="2025-09-05T15:15:02.035" v="28" actId="11529"/>
          <pc:sldLayoutMkLst>
            <pc:docMk/>
            <pc:sldMasterMk cId="2790184861" sldId="2147483660"/>
            <pc:sldLayoutMk cId="2052052401" sldId="2147483662"/>
          </pc:sldLayoutMkLst>
          <pc:spChg chg="add mod">
            <ac:chgData name="Silva, João Francisco" userId="8240b565-c1a6-42d1-8e4d-c11636f8f678" providerId="ADAL" clId="{2F2F5401-A460-456C-9C08-85B83A76F71A}" dt="2025-09-05T14:23:29.085" v="24" actId="14100"/>
            <ac:spMkLst>
              <pc:docMk/>
              <pc:sldMasterMk cId="2790184861" sldId="2147483660"/>
              <pc:sldLayoutMk cId="2052052401" sldId="2147483662"/>
              <ac:spMk id="2" creationId="{C8BACA85-9EC2-CBB1-C3D8-C1C6A690BA03}"/>
            </ac:spMkLst>
          </pc:spChg>
          <pc:spChg chg="add mod">
            <ac:chgData name="Silva, João Francisco" userId="8240b565-c1a6-42d1-8e4d-c11636f8f678" providerId="ADAL" clId="{2F2F5401-A460-456C-9C08-85B83A76F71A}" dt="2025-09-05T15:15:02.035" v="28" actId="11529"/>
            <ac:spMkLst>
              <pc:docMk/>
              <pc:sldMasterMk cId="2790184861" sldId="2147483660"/>
              <pc:sldLayoutMk cId="2052052401" sldId="2147483662"/>
              <ac:spMk id="4" creationId="{AB9AD3CA-7C58-D8E9-DAB2-B43D8ABF54D7}"/>
            </ac:spMkLst>
          </pc:spChg>
          <pc:spChg chg="mod">
            <ac:chgData name="Silva, João Francisco" userId="8240b565-c1a6-42d1-8e4d-c11636f8f678" providerId="ADAL" clId="{2F2F5401-A460-456C-9C08-85B83A76F71A}" dt="2025-09-03T16:47:20.105" v="0" actId="20577"/>
            <ac:spMkLst>
              <pc:docMk/>
              <pc:sldMasterMk cId="2790184861" sldId="2147483660"/>
              <pc:sldLayoutMk cId="2052052401" sldId="2147483662"/>
              <ac:spMk id="7" creationId="{A0D65963-3F35-5CCA-300B-0BA99631801A}"/>
            </ac:spMkLst>
          </pc:spChg>
        </pc:sldLayoutChg>
      </pc:sldMasterChg>
      <pc:sldMasterChg chg="modSldLayout">
        <pc:chgData name="Silva, João Francisco" userId="8240b565-c1a6-42d1-8e4d-c11636f8f678" providerId="ADAL" clId="{2F2F5401-A460-456C-9C08-85B83A76F71A}" dt="2025-09-15T14:36:27.760" v="48" actId="14100"/>
        <pc:sldMasterMkLst>
          <pc:docMk/>
          <pc:sldMasterMk cId="857412860" sldId="2147483663"/>
        </pc:sldMasterMkLst>
        <pc:sldLayoutChg chg="addSp delSp modSp mod">
          <pc:chgData name="Silva, João Francisco" userId="8240b565-c1a6-42d1-8e4d-c11636f8f678" providerId="ADAL" clId="{2F2F5401-A460-456C-9C08-85B83A76F71A}" dt="2025-09-05T15:15:15.878" v="31" actId="1076"/>
          <pc:sldLayoutMkLst>
            <pc:docMk/>
            <pc:sldMasterMk cId="857412860" sldId="2147483663"/>
            <pc:sldLayoutMk cId="301419099" sldId="2147483665"/>
          </pc:sldLayoutMkLst>
          <pc:spChg chg="add mod">
            <ac:chgData name="Silva, João Francisco" userId="8240b565-c1a6-42d1-8e4d-c11636f8f678" providerId="ADAL" clId="{2F2F5401-A460-456C-9C08-85B83A76F71A}" dt="2025-09-05T14:23:56.747" v="26"/>
            <ac:spMkLst>
              <pc:docMk/>
              <pc:sldMasterMk cId="857412860" sldId="2147483663"/>
              <pc:sldLayoutMk cId="301419099" sldId="2147483665"/>
              <ac:spMk id="3" creationId="{A76DBF51-7B17-396F-A71E-BED7FBF7A9E1}"/>
            </ac:spMkLst>
          </pc:spChg>
          <pc:spChg chg="add mod">
            <ac:chgData name="Silva, João Francisco" userId="8240b565-c1a6-42d1-8e4d-c11636f8f678" providerId="ADAL" clId="{2F2F5401-A460-456C-9C08-85B83A76F71A}" dt="2025-09-05T15:15:15.878" v="31" actId="1076"/>
            <ac:spMkLst>
              <pc:docMk/>
              <pc:sldMasterMk cId="857412860" sldId="2147483663"/>
              <pc:sldLayoutMk cId="301419099" sldId="2147483665"/>
              <ac:spMk id="5" creationId="{FAAA418B-9249-BC9C-134B-1E9987F910EA}"/>
            </ac:spMkLst>
          </pc:spChg>
        </pc:sldLayoutChg>
        <pc:sldLayoutChg chg="addSp delSp modSp mod">
          <pc:chgData name="Silva, João Francisco" userId="8240b565-c1a6-42d1-8e4d-c11636f8f678" providerId="ADAL" clId="{2F2F5401-A460-456C-9C08-85B83A76F71A}" dt="2025-09-15T14:36:27.760" v="48" actId="14100"/>
          <pc:sldLayoutMkLst>
            <pc:docMk/>
            <pc:sldMasterMk cId="857412860" sldId="2147483663"/>
            <pc:sldLayoutMk cId="514946732" sldId="2147483666"/>
          </pc:sldLayoutMkLst>
          <pc:spChg chg="mod">
            <ac:chgData name="Silva, João Francisco" userId="8240b565-c1a6-42d1-8e4d-c11636f8f678" providerId="ADAL" clId="{2F2F5401-A460-456C-9C08-85B83A76F71A}" dt="2025-09-15T14:36:27.760" v="48" actId="14100"/>
            <ac:spMkLst>
              <pc:docMk/>
              <pc:sldMasterMk cId="857412860" sldId="2147483663"/>
              <pc:sldLayoutMk cId="514946732" sldId="2147483666"/>
              <ac:spMk id="2" creationId="{8576BBF7-415A-E67D-6E2E-7482D88E5843}"/>
            </ac:spMkLst>
          </pc:spChg>
          <pc:spChg chg="add mod">
            <ac:chgData name="Silva, João Francisco" userId="8240b565-c1a6-42d1-8e4d-c11636f8f678" providerId="ADAL" clId="{2F2F5401-A460-456C-9C08-85B83A76F71A}" dt="2025-09-15T14:36:23.836" v="47"/>
            <ac:spMkLst>
              <pc:docMk/>
              <pc:sldMasterMk cId="857412860" sldId="2147483663"/>
              <pc:sldLayoutMk cId="514946732" sldId="2147483666"/>
              <ac:spMk id="5" creationId="{5B893FDF-50A6-5877-8E3C-09F3257F4048}"/>
            </ac:spMkLst>
          </pc:spChg>
          <pc:spChg chg="add mod">
            <ac:chgData name="Silva, João Francisco" userId="8240b565-c1a6-42d1-8e4d-c11636f8f678" providerId="ADAL" clId="{2F2F5401-A460-456C-9C08-85B83A76F71A}" dt="2025-09-03T16:51:32.467" v="15" actId="962"/>
            <ac:spMkLst>
              <pc:docMk/>
              <pc:sldMasterMk cId="857412860" sldId="2147483663"/>
              <pc:sldLayoutMk cId="514946732" sldId="2147483666"/>
              <ac:spMk id="8" creationId="{7CA26903-2ACC-577C-6AB1-7B0DC087115D}"/>
            </ac:spMkLst>
          </pc:spChg>
          <pc:spChg chg="add mod">
            <ac:chgData name="Silva, João Francisco" userId="8240b565-c1a6-42d1-8e4d-c11636f8f678" providerId="ADAL" clId="{2F2F5401-A460-456C-9C08-85B83A76F71A}" dt="2025-09-03T16:51:14.578" v="14"/>
            <ac:spMkLst>
              <pc:docMk/>
              <pc:sldMasterMk cId="857412860" sldId="2147483663"/>
              <pc:sldLayoutMk cId="514946732" sldId="2147483666"/>
              <ac:spMk id="10" creationId="{2F1129E2-DE51-2CF7-D4A0-63F1A2A59492}"/>
            </ac:spMkLst>
          </pc:spChg>
          <pc:spChg chg="add mod">
            <ac:chgData name="Silva, João Francisco" userId="8240b565-c1a6-42d1-8e4d-c11636f8f678" providerId="ADAL" clId="{2F2F5401-A460-456C-9C08-85B83A76F71A}" dt="2025-09-03T16:51:14.578" v="14"/>
            <ac:spMkLst>
              <pc:docMk/>
              <pc:sldMasterMk cId="857412860" sldId="2147483663"/>
              <pc:sldLayoutMk cId="514946732" sldId="2147483666"/>
              <ac:spMk id="12" creationId="{F5798328-3100-26D3-22B1-B93DCFD556AB}"/>
            </ac:spMkLst>
          </pc:spChg>
          <pc:spChg chg="add mod">
            <ac:chgData name="Silva, João Francisco" userId="8240b565-c1a6-42d1-8e4d-c11636f8f678" providerId="ADAL" clId="{2F2F5401-A460-456C-9C08-85B83A76F71A}" dt="2025-09-03T16:51:14.578" v="14"/>
            <ac:spMkLst>
              <pc:docMk/>
              <pc:sldMasterMk cId="857412860" sldId="2147483663"/>
              <pc:sldLayoutMk cId="514946732" sldId="2147483666"/>
              <ac:spMk id="14" creationId="{27A26917-E8B4-1EFB-39F6-64EC577AF5C0}"/>
            </ac:spMkLst>
          </pc:spChg>
        </pc:sldLayoutChg>
      </pc:sldMasterChg>
    </pc:docChg>
  </pc:docChgLst>
  <pc:docChgLst>
    <pc:chgData name="Silva, João Francisco" userId="8240b565-c1a6-42d1-8e4d-c11636f8f678" providerId="ADAL" clId="{F960F3B6-E19C-4A2F-80D9-FBCE15215C2C}"/>
    <pc:docChg chg="undo custSel addSld delSld modSld modMainMaster">
      <pc:chgData name="Silva, João Francisco" userId="8240b565-c1a6-42d1-8e4d-c11636f8f678" providerId="ADAL" clId="{F960F3B6-E19C-4A2F-80D9-FBCE15215C2C}" dt="2025-07-07T16:33:19.314" v="288" actId="962"/>
      <pc:docMkLst>
        <pc:docMk/>
      </pc:docMkLst>
      <pc:sldChg chg="new del">
        <pc:chgData name="Silva, João Francisco" userId="8240b565-c1a6-42d1-8e4d-c11636f8f678" providerId="ADAL" clId="{F960F3B6-E19C-4A2F-80D9-FBCE15215C2C}" dt="2025-07-07T15:41:24.770" v="159" actId="47"/>
        <pc:sldMkLst>
          <pc:docMk/>
          <pc:sldMk cId="235170488" sldId="256"/>
        </pc:sldMkLst>
      </pc:sldChg>
      <pc:sldChg chg="new del">
        <pc:chgData name="Silva, João Francisco" userId="8240b565-c1a6-42d1-8e4d-c11636f8f678" providerId="ADAL" clId="{F960F3B6-E19C-4A2F-80D9-FBCE15215C2C}" dt="2025-07-07T16:31:42.829" v="280" actId="47"/>
        <pc:sldMkLst>
          <pc:docMk/>
          <pc:sldMk cId="1777276177" sldId="256"/>
        </pc:sldMkLst>
      </pc:sldChg>
      <pc:sldChg chg="new del">
        <pc:chgData name="Silva, João Francisco" userId="8240b565-c1a6-42d1-8e4d-c11636f8f678" providerId="ADAL" clId="{F960F3B6-E19C-4A2F-80D9-FBCE15215C2C}" dt="2025-07-07T16:32:14.883" v="282" actId="47"/>
        <pc:sldMkLst>
          <pc:docMk/>
          <pc:sldMk cId="2728959169" sldId="256"/>
        </pc:sldMkLst>
      </pc:sldChg>
      <pc:sldChg chg="del">
        <pc:chgData name="Silva, João Francisco" userId="8240b565-c1a6-42d1-8e4d-c11636f8f678" providerId="ADAL" clId="{F960F3B6-E19C-4A2F-80D9-FBCE15215C2C}" dt="2025-07-07T15:36:56.627" v="0" actId="47"/>
        <pc:sldMkLst>
          <pc:docMk/>
          <pc:sldMk cId="2900102268" sldId="256"/>
        </pc:sldMkLst>
      </pc:sldChg>
      <pc:sldChg chg="new del">
        <pc:chgData name="Silva, João Francisco" userId="8240b565-c1a6-42d1-8e4d-c11636f8f678" providerId="ADAL" clId="{F960F3B6-E19C-4A2F-80D9-FBCE15215C2C}" dt="2025-07-07T15:42:41.059" v="233" actId="47"/>
        <pc:sldMkLst>
          <pc:docMk/>
          <pc:sldMk cId="2975287652" sldId="256"/>
        </pc:sldMkLst>
      </pc:sldChg>
      <pc:sldChg chg="new del">
        <pc:chgData name="Silva, João Francisco" userId="8240b565-c1a6-42d1-8e4d-c11636f8f678" providerId="ADAL" clId="{F960F3B6-E19C-4A2F-80D9-FBCE15215C2C}" dt="2025-07-07T15:53:57.265" v="258" actId="47"/>
        <pc:sldMkLst>
          <pc:docMk/>
          <pc:sldMk cId="3284301580" sldId="256"/>
        </pc:sldMkLst>
      </pc:sldChg>
      <pc:sldChg chg="addSp modSp new del mod">
        <pc:chgData name="Silva, João Francisco" userId="8240b565-c1a6-42d1-8e4d-c11636f8f678" providerId="ADAL" clId="{F960F3B6-E19C-4A2F-80D9-FBCE15215C2C}" dt="2025-07-07T15:53:53.602" v="255" actId="47"/>
        <pc:sldMkLst>
          <pc:docMk/>
          <pc:sldMk cId="3712387705" sldId="256"/>
        </pc:sldMkLst>
      </pc:sldChg>
      <pc:sldChg chg="modSp new">
        <pc:chgData name="Silva, João Francisco" userId="8240b565-c1a6-42d1-8e4d-c11636f8f678" providerId="ADAL" clId="{F960F3B6-E19C-4A2F-80D9-FBCE15215C2C}" dt="2025-07-07T16:33:19.314" v="288" actId="962"/>
        <pc:sldMkLst>
          <pc:docMk/>
          <pc:sldMk cId="3881263182" sldId="256"/>
        </pc:sldMkLst>
      </pc:sldChg>
      <pc:sldChg chg="new del">
        <pc:chgData name="Silva, João Francisco" userId="8240b565-c1a6-42d1-8e4d-c11636f8f678" providerId="ADAL" clId="{F960F3B6-E19C-4A2F-80D9-FBCE15215C2C}" dt="2025-07-07T15:42:41.059" v="233" actId="47"/>
        <pc:sldMkLst>
          <pc:docMk/>
          <pc:sldMk cId="521037102" sldId="257"/>
        </pc:sldMkLst>
      </pc:sldChg>
      <pc:sldChg chg="new del">
        <pc:chgData name="Silva, João Francisco" userId="8240b565-c1a6-42d1-8e4d-c11636f8f678" providerId="ADAL" clId="{F960F3B6-E19C-4A2F-80D9-FBCE15215C2C}" dt="2025-07-07T15:53:54.244" v="256" actId="47"/>
        <pc:sldMkLst>
          <pc:docMk/>
          <pc:sldMk cId="735558506" sldId="257"/>
        </pc:sldMkLst>
      </pc:sldChg>
      <pc:sldChg chg="new del">
        <pc:chgData name="Silva, João Francisco" userId="8240b565-c1a6-42d1-8e4d-c11636f8f678" providerId="ADAL" clId="{F960F3B6-E19C-4A2F-80D9-FBCE15215C2C}" dt="2025-07-07T15:41:24.770" v="159" actId="47"/>
        <pc:sldMkLst>
          <pc:docMk/>
          <pc:sldMk cId="3601866296" sldId="257"/>
        </pc:sldMkLst>
      </pc:sldChg>
      <pc:sldChg chg="new del">
        <pc:chgData name="Silva, João Francisco" userId="8240b565-c1a6-42d1-8e4d-c11636f8f678" providerId="ADAL" clId="{F960F3B6-E19C-4A2F-80D9-FBCE15215C2C}" dt="2025-07-07T15:41:24.770" v="159" actId="47"/>
        <pc:sldMkLst>
          <pc:docMk/>
          <pc:sldMk cId="85118244" sldId="258"/>
        </pc:sldMkLst>
      </pc:sldChg>
      <pc:sldChg chg="new del">
        <pc:chgData name="Silva, João Francisco" userId="8240b565-c1a6-42d1-8e4d-c11636f8f678" providerId="ADAL" clId="{F960F3B6-E19C-4A2F-80D9-FBCE15215C2C}" dt="2025-07-07T15:42:41.059" v="233" actId="47"/>
        <pc:sldMkLst>
          <pc:docMk/>
          <pc:sldMk cId="304283229" sldId="258"/>
        </pc:sldMkLst>
      </pc:sldChg>
      <pc:sldChg chg="new del">
        <pc:chgData name="Silva, João Francisco" userId="8240b565-c1a6-42d1-8e4d-c11636f8f678" providerId="ADAL" clId="{F960F3B6-E19C-4A2F-80D9-FBCE15215C2C}" dt="2025-07-07T15:41:24.770" v="159" actId="47"/>
        <pc:sldMkLst>
          <pc:docMk/>
          <pc:sldMk cId="1476503297" sldId="259"/>
        </pc:sldMkLst>
      </pc:sldChg>
      <pc:sldMasterChg chg="modSldLayout">
        <pc:chgData name="Silva, João Francisco" userId="8240b565-c1a6-42d1-8e4d-c11636f8f678" providerId="ADAL" clId="{F960F3B6-E19C-4A2F-80D9-FBCE15215C2C}" dt="2025-07-07T16:31:00.177" v="279" actId="962"/>
        <pc:sldMasterMkLst>
          <pc:docMk/>
          <pc:sldMasterMk cId="2790184861" sldId="2147483660"/>
        </pc:sldMasterMkLst>
        <pc:sldLayoutChg chg="addSp delSp modSp mod">
          <pc:chgData name="Silva, João Francisco" userId="8240b565-c1a6-42d1-8e4d-c11636f8f678" providerId="ADAL" clId="{F960F3B6-E19C-4A2F-80D9-FBCE15215C2C}" dt="2025-07-07T16:31:00.177" v="279" actId="962"/>
          <pc:sldLayoutMkLst>
            <pc:docMk/>
            <pc:sldMasterMk cId="2790184861" sldId="2147483660"/>
            <pc:sldLayoutMk cId="2466413004" sldId="2147483661"/>
          </pc:sldLayoutMkLst>
        </pc:sldLayoutChg>
        <pc:sldLayoutChg chg="addSp delSp modSp mod">
          <pc:chgData name="Silva, João Francisco" userId="8240b565-c1a6-42d1-8e4d-c11636f8f678" providerId="ADAL" clId="{F960F3B6-E19C-4A2F-80D9-FBCE15215C2C}" dt="2025-07-07T15:41:12.750" v="155" actId="11529"/>
          <pc:sldLayoutMkLst>
            <pc:docMk/>
            <pc:sldMasterMk cId="2790184861" sldId="2147483660"/>
            <pc:sldLayoutMk cId="2052052401" sldId="2147483662"/>
          </pc:sldLayoutMkLst>
        </pc:sldLayoutChg>
      </pc:sldMasterChg>
    </pc:docChg>
  </pc:docChgLst>
  <pc:docChgLst>
    <pc:chgData name="Silva, João Francisco" userId="8240b565-c1a6-42d1-8e4d-c11636f8f678" providerId="ADAL" clId="{7DB692DD-001B-46E9-9A6D-7D4190C3734A}"/>
    <pc:docChg chg="undo custSel addSld delSld modSld modMainMaster">
      <pc:chgData name="Silva, João Francisco" userId="8240b565-c1a6-42d1-8e4d-c11636f8f678" providerId="ADAL" clId="{7DB692DD-001B-46E9-9A6D-7D4190C3734A}" dt="2025-08-13T14:07:26.805" v="579" actId="47"/>
      <pc:docMkLst>
        <pc:docMk/>
      </pc:docMkLst>
      <pc:sldChg chg="new del">
        <pc:chgData name="Silva, João Francisco" userId="8240b565-c1a6-42d1-8e4d-c11636f8f678" providerId="ADAL" clId="{7DB692DD-001B-46E9-9A6D-7D4190C3734A}" dt="2025-08-06T14:48:10.818" v="12" actId="47"/>
        <pc:sldMkLst>
          <pc:docMk/>
          <pc:sldMk cId="14761476" sldId="256"/>
        </pc:sldMkLst>
      </pc:sldChg>
      <pc:sldChg chg="new del">
        <pc:chgData name="Silva, João Francisco" userId="8240b565-c1a6-42d1-8e4d-c11636f8f678" providerId="ADAL" clId="{7DB692DD-001B-46E9-9A6D-7D4190C3734A}" dt="2025-08-06T16:36:50.628" v="33" actId="47"/>
        <pc:sldMkLst>
          <pc:docMk/>
          <pc:sldMk cId="219480480" sldId="256"/>
        </pc:sldMkLst>
      </pc:sldChg>
      <pc:sldChg chg="new del">
        <pc:chgData name="Silva, João Francisco" userId="8240b565-c1a6-42d1-8e4d-c11636f8f678" providerId="ADAL" clId="{7DB692DD-001B-46E9-9A6D-7D4190C3734A}" dt="2025-08-12T16:21:36.326" v="471" actId="47"/>
        <pc:sldMkLst>
          <pc:docMk/>
          <pc:sldMk cId="728582393" sldId="256"/>
        </pc:sldMkLst>
      </pc:sldChg>
      <pc:sldChg chg="modSp new del mod">
        <pc:chgData name="Silva, João Francisco" userId="8240b565-c1a6-42d1-8e4d-c11636f8f678" providerId="ADAL" clId="{7DB692DD-001B-46E9-9A6D-7D4190C3734A}" dt="2025-08-06T18:11:35.778" v="369" actId="47"/>
        <pc:sldMkLst>
          <pc:docMk/>
          <pc:sldMk cId="1088142179" sldId="256"/>
        </pc:sldMkLst>
      </pc:sldChg>
      <pc:sldChg chg="new del">
        <pc:chgData name="Silva, João Francisco" userId="8240b565-c1a6-42d1-8e4d-c11636f8f678" providerId="ADAL" clId="{7DB692DD-001B-46E9-9A6D-7D4190C3734A}" dt="2025-08-06T14:57:32.165" v="27" actId="47"/>
        <pc:sldMkLst>
          <pc:docMk/>
          <pc:sldMk cId="1190051124" sldId="256"/>
        </pc:sldMkLst>
      </pc:sldChg>
      <pc:sldChg chg="modSp new del mod">
        <pc:chgData name="Silva, João Francisco" userId="8240b565-c1a6-42d1-8e4d-c11636f8f678" providerId="ADAL" clId="{7DB692DD-001B-46E9-9A6D-7D4190C3734A}" dt="2025-08-06T18:10:10.089" v="284" actId="47"/>
        <pc:sldMkLst>
          <pc:docMk/>
          <pc:sldMk cId="1563081033" sldId="256"/>
        </pc:sldMkLst>
      </pc:sldChg>
      <pc:sldChg chg="new del">
        <pc:chgData name="Silva, João Francisco" userId="8240b565-c1a6-42d1-8e4d-c11636f8f678" providerId="ADAL" clId="{7DB692DD-001B-46E9-9A6D-7D4190C3734A}" dt="2025-08-06T14:26:35.996" v="10" actId="47"/>
        <pc:sldMkLst>
          <pc:docMk/>
          <pc:sldMk cId="1836129766" sldId="256"/>
        </pc:sldMkLst>
      </pc:sldChg>
      <pc:sldChg chg="modSp new del mod">
        <pc:chgData name="Silva, João Francisco" userId="8240b565-c1a6-42d1-8e4d-c11636f8f678" providerId="ADAL" clId="{7DB692DD-001B-46E9-9A6D-7D4190C3734A}" dt="2025-08-06T18:14:20.876" v="421" actId="47"/>
        <pc:sldMkLst>
          <pc:docMk/>
          <pc:sldMk cId="2646141156" sldId="256"/>
        </pc:sldMkLst>
      </pc:sldChg>
      <pc:sldChg chg="new del">
        <pc:chgData name="Silva, João Francisco" userId="8240b565-c1a6-42d1-8e4d-c11636f8f678" providerId="ADAL" clId="{7DB692DD-001B-46E9-9A6D-7D4190C3734A}" dt="2025-08-06T18:08:41.405" v="142" actId="47"/>
        <pc:sldMkLst>
          <pc:docMk/>
          <pc:sldMk cId="2991367780" sldId="256"/>
        </pc:sldMkLst>
      </pc:sldChg>
      <pc:sldChg chg="new del">
        <pc:chgData name="Silva, João Francisco" userId="8240b565-c1a6-42d1-8e4d-c11636f8f678" providerId="ADAL" clId="{7DB692DD-001B-46E9-9A6D-7D4190C3734A}" dt="2025-08-13T14:07:26.805" v="579" actId="47"/>
        <pc:sldMkLst>
          <pc:docMk/>
          <pc:sldMk cId="3015205477" sldId="256"/>
        </pc:sldMkLst>
      </pc:sldChg>
      <pc:sldChg chg="new del">
        <pc:chgData name="Silva, João Francisco" userId="8240b565-c1a6-42d1-8e4d-c11636f8f678" providerId="ADAL" clId="{7DB692DD-001B-46E9-9A6D-7D4190C3734A}" dt="2025-08-13T14:07:20.945" v="575" actId="47"/>
        <pc:sldMkLst>
          <pc:docMk/>
          <pc:sldMk cId="3142151042" sldId="256"/>
        </pc:sldMkLst>
      </pc:sldChg>
      <pc:sldChg chg="new del">
        <pc:chgData name="Silva, João Francisco" userId="8240b565-c1a6-42d1-8e4d-c11636f8f678" providerId="ADAL" clId="{7DB692DD-001B-46E9-9A6D-7D4190C3734A}" dt="2025-08-06T14:49:26.120" v="25" actId="47"/>
        <pc:sldMkLst>
          <pc:docMk/>
          <pc:sldMk cId="3735886786" sldId="256"/>
        </pc:sldMkLst>
      </pc:sldChg>
      <pc:sldChg chg="del">
        <pc:chgData name="Silva, João Francisco" userId="8240b565-c1a6-42d1-8e4d-c11636f8f678" providerId="ADAL" clId="{7DB692DD-001B-46E9-9A6D-7D4190C3734A}" dt="2025-08-05T17:34:27.531" v="6" actId="47"/>
        <pc:sldMkLst>
          <pc:docMk/>
          <pc:sldMk cId="3871029371" sldId="256"/>
        </pc:sldMkLst>
      </pc:sldChg>
      <pc:sldChg chg="modSp new del mod">
        <pc:chgData name="Silva, João Francisco" userId="8240b565-c1a6-42d1-8e4d-c11636f8f678" providerId="ADAL" clId="{7DB692DD-001B-46E9-9A6D-7D4190C3734A}" dt="2025-08-06T16:41:53.874" v="140" actId="47"/>
        <pc:sldMkLst>
          <pc:docMk/>
          <pc:sldMk cId="3886572739" sldId="256"/>
        </pc:sldMkLst>
      </pc:sldChg>
      <pc:sldChg chg="modSp new del mod">
        <pc:chgData name="Silva, João Francisco" userId="8240b565-c1a6-42d1-8e4d-c11636f8f678" providerId="ADAL" clId="{7DB692DD-001B-46E9-9A6D-7D4190C3734A}" dt="2025-08-06T18:11:11.832" v="311" actId="47"/>
        <pc:sldMkLst>
          <pc:docMk/>
          <pc:sldMk cId="3917582521" sldId="256"/>
        </pc:sldMkLst>
      </pc:sldChg>
      <pc:sldChg chg="new del">
        <pc:chgData name="Silva, João Francisco" userId="8240b565-c1a6-42d1-8e4d-c11636f8f678" providerId="ADAL" clId="{7DB692DD-001B-46E9-9A6D-7D4190C3734A}" dt="2025-08-13T14:07:23.800" v="577" actId="47"/>
        <pc:sldMkLst>
          <pc:docMk/>
          <pc:sldMk cId="4137635137" sldId="256"/>
        </pc:sldMkLst>
      </pc:sldChg>
      <pc:sldChg chg="new del">
        <pc:chgData name="Silva, João Francisco" userId="8240b565-c1a6-42d1-8e4d-c11636f8f678" providerId="ADAL" clId="{7DB692DD-001B-46E9-9A6D-7D4190C3734A}" dt="2025-08-05T17:34:28.349" v="7" actId="47"/>
        <pc:sldMkLst>
          <pc:docMk/>
          <pc:sldMk cId="1689272625" sldId="257"/>
        </pc:sldMkLst>
      </pc:sldChg>
      <pc:sldChg chg="new del">
        <pc:chgData name="Silva, João Francisco" userId="8240b565-c1a6-42d1-8e4d-c11636f8f678" providerId="ADAL" clId="{7DB692DD-001B-46E9-9A6D-7D4190C3734A}" dt="2025-08-05T17:31:10.516" v="3" actId="47"/>
        <pc:sldMkLst>
          <pc:docMk/>
          <pc:sldMk cId="3124036886" sldId="257"/>
        </pc:sldMkLst>
      </pc:sldChg>
      <pc:sldChg chg="new del">
        <pc:chgData name="Silva, João Francisco" userId="8240b565-c1a6-42d1-8e4d-c11636f8f678" providerId="ADAL" clId="{7DB692DD-001B-46E9-9A6D-7D4190C3734A}" dt="2025-08-05T17:31:10.825" v="4" actId="47"/>
        <pc:sldMkLst>
          <pc:docMk/>
          <pc:sldMk cId="66244833" sldId="258"/>
        </pc:sldMkLst>
      </pc:sldChg>
      <pc:sldMasterChg chg="modSldLayout">
        <pc:chgData name="Silva, João Francisco" userId="8240b565-c1a6-42d1-8e4d-c11636f8f678" providerId="ADAL" clId="{7DB692DD-001B-46E9-9A6D-7D4190C3734A}" dt="2025-08-12T16:30:27.723" v="572" actId="1076"/>
        <pc:sldMasterMkLst>
          <pc:docMk/>
          <pc:sldMasterMk cId="2790184861" sldId="2147483660"/>
        </pc:sldMasterMkLst>
        <pc:sldLayoutChg chg="addSp delSp modSp mod">
          <pc:chgData name="Silva, João Francisco" userId="8240b565-c1a6-42d1-8e4d-c11636f8f678" providerId="ADAL" clId="{7DB692DD-001B-46E9-9A6D-7D4190C3734A}" dt="2025-08-12T16:30:27.723" v="572" actId="1076"/>
          <pc:sldLayoutMkLst>
            <pc:docMk/>
            <pc:sldMasterMk cId="2790184861" sldId="2147483660"/>
            <pc:sldLayoutMk cId="2466413004" sldId="2147483661"/>
          </pc:sldLayoutMkLst>
        </pc:sldLayoutChg>
        <pc:sldLayoutChg chg="modSp mod">
          <pc:chgData name="Silva, João Francisco" userId="8240b565-c1a6-42d1-8e4d-c11636f8f678" providerId="ADAL" clId="{7DB692DD-001B-46E9-9A6D-7D4190C3734A}" dt="2025-08-05T17:30:58.202" v="1" actId="20577"/>
          <pc:sldLayoutMkLst>
            <pc:docMk/>
            <pc:sldMasterMk cId="2790184861" sldId="2147483660"/>
            <pc:sldLayoutMk cId="2052052401" sldId="2147483662"/>
          </pc:sldLayoutMkLst>
        </pc:sldLayoutChg>
      </pc:sldMasterChg>
      <pc:sldMasterChg chg="modSldLayout sldLayoutOrd">
        <pc:chgData name="Silva, João Francisco" userId="8240b565-c1a6-42d1-8e4d-c11636f8f678" providerId="ADAL" clId="{7DB692DD-001B-46E9-9A6D-7D4190C3734A}" dt="2025-08-12T16:30:34.914" v="573"/>
        <pc:sldMasterMkLst>
          <pc:docMk/>
          <pc:sldMasterMk cId="857412860" sldId="2147483663"/>
        </pc:sldMasterMkLst>
        <pc:sldLayoutChg chg="addSp delSp modSp mod">
          <pc:chgData name="Silva, João Francisco" userId="8240b565-c1a6-42d1-8e4d-c11636f8f678" providerId="ADAL" clId="{7DB692DD-001B-46E9-9A6D-7D4190C3734A}" dt="2025-08-12T16:24:04.134" v="475" actId="11529"/>
          <pc:sldLayoutMkLst>
            <pc:docMk/>
            <pc:sldMasterMk cId="857412860" sldId="2147483663"/>
            <pc:sldLayoutMk cId="1313124341" sldId="2147483664"/>
          </pc:sldLayoutMkLst>
        </pc:sldLayoutChg>
        <pc:sldLayoutChg chg="addSp modSp mod ord">
          <pc:chgData name="Silva, João Francisco" userId="8240b565-c1a6-42d1-8e4d-c11636f8f678" providerId="ADAL" clId="{7DB692DD-001B-46E9-9A6D-7D4190C3734A}" dt="2025-08-12T16:30:34.914" v="573"/>
          <pc:sldLayoutMkLst>
            <pc:docMk/>
            <pc:sldMasterMk cId="857412860" sldId="2147483663"/>
            <pc:sldLayoutMk cId="514946732" sldId="2147483666"/>
          </pc:sldLayoutMkLst>
        </pc:sldLayoutChg>
      </pc:sldMasterChg>
    </pc:docChg>
  </pc:docChgLst>
  <pc:docChgLst>
    <pc:chgData name="Silva, João Francisco" userId="8240b565-c1a6-42d1-8e4d-c11636f8f678" providerId="ADAL" clId="{476C67D4-31CA-44E8-AFF2-8822EAEC79D4}"/>
    <pc:docChg chg="undo custSel addSld delSld modSld addMainMaster modMainMaster">
      <pc:chgData name="Silva, João Francisco" userId="8240b565-c1a6-42d1-8e4d-c11636f8f678" providerId="ADAL" clId="{476C67D4-31CA-44E8-AFF2-8822EAEC79D4}" dt="2025-07-08T17:30:32.738" v="518" actId="962"/>
      <pc:docMkLst>
        <pc:docMk/>
      </pc:docMkLst>
      <pc:sldChg chg="modSp new del">
        <pc:chgData name="Silva, João Francisco" userId="8240b565-c1a6-42d1-8e4d-c11636f8f678" providerId="ADAL" clId="{476C67D4-31CA-44E8-AFF2-8822EAEC79D4}" dt="2025-07-08T17:29:18.437" v="512" actId="47"/>
        <pc:sldMkLst>
          <pc:docMk/>
          <pc:sldMk cId="1578113500" sldId="256"/>
        </pc:sldMkLst>
      </pc:sldChg>
      <pc:sldChg chg="modSp new">
        <pc:chgData name="Silva, João Francisco" userId="8240b565-c1a6-42d1-8e4d-c11636f8f678" providerId="ADAL" clId="{476C67D4-31CA-44E8-AFF2-8822EAEC79D4}" dt="2025-07-08T17:30:32.738" v="518" actId="962"/>
        <pc:sldMkLst>
          <pc:docMk/>
          <pc:sldMk cId="3871029371" sldId="256"/>
        </pc:sldMkLst>
      </pc:sldChg>
      <pc:sldChg chg="del">
        <pc:chgData name="Silva, João Francisco" userId="8240b565-c1a6-42d1-8e4d-c11636f8f678" providerId="ADAL" clId="{476C67D4-31CA-44E8-AFF2-8822EAEC79D4}" dt="2025-07-07T16:35:00.488" v="2" actId="47"/>
        <pc:sldMkLst>
          <pc:docMk/>
          <pc:sldMk cId="3881263182" sldId="256"/>
        </pc:sldMkLst>
      </pc:sldChg>
      <pc:sldChg chg="new del">
        <pc:chgData name="Silva, João Francisco" userId="8240b565-c1a6-42d1-8e4d-c11636f8f678" providerId="ADAL" clId="{476C67D4-31CA-44E8-AFF2-8822EAEC79D4}" dt="2025-07-07T16:34:59.884" v="1" actId="47"/>
        <pc:sldMkLst>
          <pc:docMk/>
          <pc:sldMk cId="219281018" sldId="257"/>
        </pc:sldMkLst>
      </pc:sldChg>
      <pc:sldMasterChg chg="mod modSldLayout">
        <pc:chgData name="Silva, João Francisco" userId="8240b565-c1a6-42d1-8e4d-c11636f8f678" providerId="ADAL" clId="{476C67D4-31CA-44E8-AFF2-8822EAEC79D4}" dt="2025-07-08T17:29:08.017" v="511" actId="2710"/>
        <pc:sldMasterMkLst>
          <pc:docMk/>
          <pc:sldMasterMk cId="2790184861" sldId="2147483660"/>
        </pc:sldMasterMkLst>
        <pc:sldLayoutChg chg="modSp">
          <pc:chgData name="Silva, João Francisco" userId="8240b565-c1a6-42d1-8e4d-c11636f8f678" providerId="ADAL" clId="{476C67D4-31CA-44E8-AFF2-8822EAEC79D4}" dt="2025-07-08T17:29:08.017" v="511" actId="2710"/>
          <pc:sldLayoutMkLst>
            <pc:docMk/>
            <pc:sldMasterMk cId="2790184861" sldId="2147483660"/>
            <pc:sldLayoutMk cId="2466413004" sldId="2147483661"/>
          </pc:sldLayoutMkLst>
        </pc:sldLayoutChg>
      </pc:sldMasterChg>
      <pc:sldMasterChg chg="new mod addSldLayout modSldLayout">
        <pc:chgData name="Silva, João Francisco" userId="8240b565-c1a6-42d1-8e4d-c11636f8f678" providerId="ADAL" clId="{476C67D4-31CA-44E8-AFF2-8822EAEC79D4}" dt="2025-07-07T16:42:26.201" v="508" actId="20577"/>
        <pc:sldMasterMkLst>
          <pc:docMk/>
          <pc:sldMasterMk cId="857412860" sldId="2147483663"/>
        </pc:sldMasterMkLst>
        <pc:sldLayoutChg chg="modSp mod">
          <pc:chgData name="Silva, João Francisco" userId="8240b565-c1a6-42d1-8e4d-c11636f8f678" providerId="ADAL" clId="{476C67D4-31CA-44E8-AFF2-8822EAEC79D4}" dt="2025-07-07T16:42:15.740" v="505" actId="20577"/>
          <pc:sldLayoutMkLst>
            <pc:docMk/>
            <pc:sldMasterMk cId="857412860" sldId="2147483663"/>
            <pc:sldLayoutMk cId="1313124341" sldId="2147483664"/>
          </pc:sldLayoutMkLst>
        </pc:sldLayoutChg>
        <pc:sldLayoutChg chg="new replId">
          <pc:chgData name="Silva, João Francisco" userId="8240b565-c1a6-42d1-8e4d-c11636f8f678" providerId="ADAL" clId="{476C67D4-31CA-44E8-AFF2-8822EAEC79D4}" dt="2025-07-07T16:37:39.187" v="9" actId="6938"/>
          <pc:sldLayoutMkLst>
            <pc:docMk/>
            <pc:sldMasterMk cId="857412860" sldId="2147483663"/>
            <pc:sldLayoutMk cId="4249948876" sldId="2147483664"/>
          </pc:sldLayoutMkLst>
        </pc:sldLayoutChg>
        <pc:sldLayoutChg chg="new replId">
          <pc:chgData name="Silva, João Francisco" userId="8240b565-c1a6-42d1-8e4d-c11636f8f678" providerId="ADAL" clId="{476C67D4-31CA-44E8-AFF2-8822EAEC79D4}" dt="2025-07-07T16:37:39.187" v="9" actId="6938"/>
          <pc:sldLayoutMkLst>
            <pc:docMk/>
            <pc:sldMasterMk cId="857412860" sldId="2147483663"/>
            <pc:sldLayoutMk cId="96691735" sldId="2147483665"/>
          </pc:sldLayoutMkLst>
        </pc:sldLayoutChg>
        <pc:sldLayoutChg chg="modSp mod">
          <pc:chgData name="Silva, João Francisco" userId="8240b565-c1a6-42d1-8e4d-c11636f8f678" providerId="ADAL" clId="{476C67D4-31CA-44E8-AFF2-8822EAEC79D4}" dt="2025-07-07T16:42:26.201" v="508" actId="20577"/>
          <pc:sldLayoutMkLst>
            <pc:docMk/>
            <pc:sldMasterMk cId="857412860" sldId="2147483663"/>
            <pc:sldLayoutMk cId="301419099" sldId="2147483665"/>
          </pc:sldLayoutMkLst>
        </pc:sldLayoutChg>
        <pc:sldLayoutChg chg="new replId">
          <pc:chgData name="Silva, João Francisco" userId="8240b565-c1a6-42d1-8e4d-c11636f8f678" providerId="ADAL" clId="{476C67D4-31CA-44E8-AFF2-8822EAEC79D4}" dt="2025-07-07T16:37:39.187" v="9" actId="6938"/>
          <pc:sldLayoutMkLst>
            <pc:docMk/>
            <pc:sldMasterMk cId="857412860" sldId="2147483663"/>
            <pc:sldLayoutMk cId="3636640169" sldId="2147483666"/>
          </pc:sldLayoutMkLst>
        </pc:sldLayoutChg>
        <pc:sldLayoutChg chg="new replId">
          <pc:chgData name="Silva, João Francisco" userId="8240b565-c1a6-42d1-8e4d-c11636f8f678" providerId="ADAL" clId="{476C67D4-31CA-44E8-AFF2-8822EAEC79D4}" dt="2025-07-07T16:37:39.187" v="9" actId="6938"/>
          <pc:sldLayoutMkLst>
            <pc:docMk/>
            <pc:sldMasterMk cId="857412860" sldId="2147483663"/>
            <pc:sldLayoutMk cId="3964458521" sldId="2147483667"/>
          </pc:sldLayoutMkLst>
        </pc:sldLayoutChg>
        <pc:sldLayoutChg chg="new replId">
          <pc:chgData name="Silva, João Francisco" userId="8240b565-c1a6-42d1-8e4d-c11636f8f678" providerId="ADAL" clId="{476C67D4-31CA-44E8-AFF2-8822EAEC79D4}" dt="2025-07-07T16:37:39.187" v="9" actId="6938"/>
          <pc:sldLayoutMkLst>
            <pc:docMk/>
            <pc:sldMasterMk cId="857412860" sldId="2147483663"/>
            <pc:sldLayoutMk cId="2785436137" sldId="2147483668"/>
          </pc:sldLayoutMkLst>
        </pc:sldLayoutChg>
        <pc:sldLayoutChg chg="new replId">
          <pc:chgData name="Silva, João Francisco" userId="8240b565-c1a6-42d1-8e4d-c11636f8f678" providerId="ADAL" clId="{476C67D4-31CA-44E8-AFF2-8822EAEC79D4}" dt="2025-07-07T16:37:39.187" v="9" actId="6938"/>
          <pc:sldLayoutMkLst>
            <pc:docMk/>
            <pc:sldMasterMk cId="857412860" sldId="2147483663"/>
            <pc:sldLayoutMk cId="2077528194" sldId="2147483669"/>
          </pc:sldLayoutMkLst>
        </pc:sldLayoutChg>
        <pc:sldLayoutChg chg="new replId">
          <pc:chgData name="Silva, João Francisco" userId="8240b565-c1a6-42d1-8e4d-c11636f8f678" providerId="ADAL" clId="{476C67D4-31CA-44E8-AFF2-8822EAEC79D4}" dt="2025-07-07T16:37:39.187" v="9" actId="6938"/>
          <pc:sldLayoutMkLst>
            <pc:docMk/>
            <pc:sldMasterMk cId="857412860" sldId="2147483663"/>
            <pc:sldLayoutMk cId="1857571016" sldId="2147483670"/>
          </pc:sldLayoutMkLst>
        </pc:sldLayoutChg>
        <pc:sldLayoutChg chg="new replId">
          <pc:chgData name="Silva, João Francisco" userId="8240b565-c1a6-42d1-8e4d-c11636f8f678" providerId="ADAL" clId="{476C67D4-31CA-44E8-AFF2-8822EAEC79D4}" dt="2025-07-07T16:37:39.187" v="9" actId="6938"/>
          <pc:sldLayoutMkLst>
            <pc:docMk/>
            <pc:sldMasterMk cId="857412860" sldId="2147483663"/>
            <pc:sldLayoutMk cId="4143920027" sldId="2147483671"/>
          </pc:sldLayoutMkLst>
        </pc:sldLayoutChg>
        <pc:sldLayoutChg chg="new replId">
          <pc:chgData name="Silva, João Francisco" userId="8240b565-c1a6-42d1-8e4d-c11636f8f678" providerId="ADAL" clId="{476C67D4-31CA-44E8-AFF2-8822EAEC79D4}" dt="2025-07-07T16:37:39.187" v="9" actId="6938"/>
          <pc:sldLayoutMkLst>
            <pc:docMk/>
            <pc:sldMasterMk cId="857412860" sldId="2147483663"/>
            <pc:sldLayoutMk cId="1710431385" sldId="2147483672"/>
          </pc:sldLayoutMkLst>
        </pc:sldLayoutChg>
        <pc:sldLayoutChg chg="new replId">
          <pc:chgData name="Silva, João Francisco" userId="8240b565-c1a6-42d1-8e4d-c11636f8f678" providerId="ADAL" clId="{476C67D4-31CA-44E8-AFF2-8822EAEC79D4}" dt="2025-07-07T16:37:39.187" v="9" actId="6938"/>
          <pc:sldLayoutMkLst>
            <pc:docMk/>
            <pc:sldMasterMk cId="857412860" sldId="2147483663"/>
            <pc:sldLayoutMk cId="4067265305" sldId="2147483673"/>
          </pc:sldLayoutMkLst>
        </pc:sldLayoutChg>
        <pc:sldLayoutChg chg="new replId">
          <pc:chgData name="Silva, João Francisco" userId="8240b565-c1a6-42d1-8e4d-c11636f8f678" providerId="ADAL" clId="{476C67D4-31CA-44E8-AFF2-8822EAEC79D4}" dt="2025-07-07T16:37:39.187" v="9" actId="6938"/>
          <pc:sldLayoutMkLst>
            <pc:docMk/>
            <pc:sldMasterMk cId="857412860" sldId="2147483663"/>
            <pc:sldLayoutMk cId="1917165655" sldId="2147483674"/>
          </pc:sldLayoutMkLst>
        </pc:sldLayoutChg>
      </pc:sldMaster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651FA-E54C-43D3-AB88-9A1FDF8620AD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418DE-4F5E-45CC-95BA-F68A2924AE0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769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158922-906A-8314-E16D-7E5F90DE8A50}"/>
              </a:ext>
            </a:extLst>
          </p:cNvPr>
          <p:cNvSpPr/>
          <p:nvPr userDrawn="1"/>
        </p:nvSpPr>
        <p:spPr>
          <a:xfrm>
            <a:off x="163902" y="129397"/>
            <a:ext cx="8852508" cy="512288"/>
          </a:xfrm>
          <a:prstGeom prst="round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/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4B17AB-4DD4-7599-08BF-9FCA0B3096AD}"/>
              </a:ext>
            </a:extLst>
          </p:cNvPr>
          <p:cNvSpPr/>
          <p:nvPr userDrawn="1"/>
        </p:nvSpPr>
        <p:spPr>
          <a:xfrm>
            <a:off x="9131186" y="129397"/>
            <a:ext cx="2822689" cy="511511"/>
          </a:xfrm>
          <a:prstGeom prst="round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/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itulo">
            <a:extLst>
              <a:ext uri="{FF2B5EF4-FFF2-40B4-BE49-F238E27FC236}">
                <a16:creationId xmlns:a16="http://schemas.microsoft.com/office/drawing/2014/main" id="{54325CD3-138E-CB30-C1E3-67826305A8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0" y="130176"/>
            <a:ext cx="8852509" cy="5115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cod_ncmr – PN part_number – part_description</a:t>
            </a:r>
          </a:p>
        </p:txBody>
      </p:sp>
      <p:sp>
        <p:nvSpPr>
          <p:cNvPr id="13" name="cod_ncmr">
            <a:extLst>
              <a:ext uri="{FF2B5EF4-FFF2-40B4-BE49-F238E27FC236}">
                <a16:creationId xmlns:a16="http://schemas.microsoft.com/office/drawing/2014/main" id="{F8613B41-6469-735A-907A-9B2CCBF23D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31186" y="130176"/>
            <a:ext cx="2822689" cy="5115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pt-BR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 sz="1800" dirty="0"/>
              <a:t>cod_ncmr</a:t>
            </a:r>
            <a:endParaRPr lang="pt-BR" dirty="0"/>
          </a:p>
        </p:txBody>
      </p:sp>
      <p:cxnSp>
        <p:nvCxnSpPr>
          <p:cNvPr id="16" name="barra_vertical">
            <a:extLst>
              <a:ext uri="{FF2B5EF4-FFF2-40B4-BE49-F238E27FC236}">
                <a16:creationId xmlns:a16="http://schemas.microsoft.com/office/drawing/2014/main" id="{68742895-E2AA-A6B5-5061-F749224BD30E}"/>
              </a:ext>
            </a:extLst>
          </p:cNvPr>
          <p:cNvCxnSpPr>
            <a:cxnSpLocks/>
          </p:cNvCxnSpPr>
          <p:nvPr userDrawn="1"/>
        </p:nvCxnSpPr>
        <p:spPr>
          <a:xfrm>
            <a:off x="6096000" y="789934"/>
            <a:ext cx="0" cy="5852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problema_titulo">
            <a:extLst>
              <a:ext uri="{FF2B5EF4-FFF2-40B4-BE49-F238E27FC236}">
                <a16:creationId xmlns:a16="http://schemas.microsoft.com/office/drawing/2014/main" id="{5C7449F7-A0F8-60CE-E0AC-F9AE0598C637}"/>
              </a:ext>
            </a:extLst>
          </p:cNvPr>
          <p:cNvSpPr/>
          <p:nvPr userDrawn="1"/>
        </p:nvSpPr>
        <p:spPr>
          <a:xfrm>
            <a:off x="163900" y="789934"/>
            <a:ext cx="5852160" cy="3582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/>
              <a:t>Descrição do Problema</a:t>
            </a:r>
          </a:p>
        </p:txBody>
      </p:sp>
      <p:sp>
        <p:nvSpPr>
          <p:cNvPr id="18" name="fotos_e_desenhos_titulo">
            <a:extLst>
              <a:ext uri="{FF2B5EF4-FFF2-40B4-BE49-F238E27FC236}">
                <a16:creationId xmlns:a16="http://schemas.microsoft.com/office/drawing/2014/main" id="{6BC565EC-E236-5F36-0504-708595B18417}"/>
              </a:ext>
            </a:extLst>
          </p:cNvPr>
          <p:cNvSpPr/>
          <p:nvPr userDrawn="1"/>
        </p:nvSpPr>
        <p:spPr>
          <a:xfrm>
            <a:off x="6205106" y="789934"/>
            <a:ext cx="5852160" cy="3582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pt-BR" sz="1600" dirty="0"/>
              <a:t>Fotos &amp; Desenhos</a:t>
            </a:r>
          </a:p>
        </p:txBody>
      </p:sp>
      <p:cxnSp>
        <p:nvCxnSpPr>
          <p:cNvPr id="21" name="barra_horizontal">
            <a:extLst>
              <a:ext uri="{FF2B5EF4-FFF2-40B4-BE49-F238E27FC236}">
                <a16:creationId xmlns:a16="http://schemas.microsoft.com/office/drawing/2014/main" id="{5E305530-B151-9295-BC9B-1A6E7C4C9AB7}"/>
              </a:ext>
            </a:extLst>
          </p:cNvPr>
          <p:cNvCxnSpPr>
            <a:cxnSpLocks/>
          </p:cNvCxnSpPr>
          <p:nvPr userDrawn="1"/>
        </p:nvCxnSpPr>
        <p:spPr>
          <a:xfrm>
            <a:off x="176980" y="4558628"/>
            <a:ext cx="11916697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disposicao_titulo">
            <a:extLst>
              <a:ext uri="{FF2B5EF4-FFF2-40B4-BE49-F238E27FC236}">
                <a16:creationId xmlns:a16="http://schemas.microsoft.com/office/drawing/2014/main" id="{275CFF2F-EEB7-7C92-00F3-5BEBB5FFA88E}"/>
              </a:ext>
            </a:extLst>
          </p:cNvPr>
          <p:cNvSpPr/>
          <p:nvPr userDrawn="1"/>
        </p:nvSpPr>
        <p:spPr>
          <a:xfrm>
            <a:off x="6208087" y="4620307"/>
            <a:ext cx="5852160" cy="3582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pt-BR" sz="1600" dirty="0"/>
              <a:t>Disposição</a:t>
            </a:r>
          </a:p>
        </p:txBody>
      </p:sp>
      <p:sp>
        <p:nvSpPr>
          <p:cNvPr id="23" name="dados_titulo">
            <a:extLst>
              <a:ext uri="{FF2B5EF4-FFF2-40B4-BE49-F238E27FC236}">
                <a16:creationId xmlns:a16="http://schemas.microsoft.com/office/drawing/2014/main" id="{6526A1C9-E485-4A80-BA59-009C40AB736F}"/>
              </a:ext>
            </a:extLst>
          </p:cNvPr>
          <p:cNvSpPr/>
          <p:nvPr userDrawn="1"/>
        </p:nvSpPr>
        <p:spPr>
          <a:xfrm>
            <a:off x="131422" y="4624062"/>
            <a:ext cx="5852160" cy="3582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pt-BR" sz="1600" dirty="0"/>
              <a:t>Dados Relevantes</a:t>
            </a:r>
          </a:p>
        </p:txBody>
      </p:sp>
      <p:sp>
        <p:nvSpPr>
          <p:cNvPr id="2" name="descricao">
            <a:extLst>
              <a:ext uri="{FF2B5EF4-FFF2-40B4-BE49-F238E27FC236}">
                <a16:creationId xmlns:a16="http://schemas.microsoft.com/office/drawing/2014/main" id="{8576BBF7-415A-E67D-6E2E-7482D88E58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1763" y="1252234"/>
            <a:ext cx="5851525" cy="286533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defRPr sz="1400"/>
            </a:lvl1pPr>
            <a:lvl2pPr marL="457200" indent="0">
              <a:lnSpc>
                <a:spcPct val="100000"/>
              </a:lnSpc>
              <a:buNone/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 err="1"/>
              <a:t>Aaaaaaaaaaa</a:t>
            </a:r>
            <a:endParaRPr lang="en-US" dirty="0"/>
          </a:p>
          <a:p>
            <a:pPr lvl="0"/>
            <a:r>
              <a:rPr lang="en-US" dirty="0" err="1"/>
              <a:t>aaaaaaaaaa</a:t>
            </a:r>
            <a:endParaRPr lang="en-US" dirty="0"/>
          </a:p>
        </p:txBody>
      </p:sp>
      <p:sp>
        <p:nvSpPr>
          <p:cNvPr id="3" name="descricao">
            <a:extLst>
              <a:ext uri="{FF2B5EF4-FFF2-40B4-BE49-F238E27FC236}">
                <a16:creationId xmlns:a16="http://schemas.microsoft.com/office/drawing/2014/main" id="{1941FC29-F0AB-F059-24D7-BC03FA6DBC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763" y="5077828"/>
            <a:ext cx="5851525" cy="1564266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defRPr sz="1400"/>
            </a:lvl1pPr>
            <a:lvl2pPr marL="457200" indent="0">
              <a:lnSpc>
                <a:spcPct val="100000"/>
              </a:lnSpc>
              <a:buNone/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 err="1"/>
              <a:t>Aaaaaaaaaaa</a:t>
            </a:r>
            <a:endParaRPr lang="en-US" dirty="0"/>
          </a:p>
          <a:p>
            <a:pPr lvl="0"/>
            <a:r>
              <a:rPr lang="en-US" dirty="0" err="1"/>
              <a:t>aaaaaaaaaa</a:t>
            </a:r>
            <a:endParaRPr lang="en-US" dirty="0"/>
          </a:p>
        </p:txBody>
      </p:sp>
      <p:sp>
        <p:nvSpPr>
          <p:cNvPr id="4" name="descricao">
            <a:extLst>
              <a:ext uri="{FF2B5EF4-FFF2-40B4-BE49-F238E27FC236}">
                <a16:creationId xmlns:a16="http://schemas.microsoft.com/office/drawing/2014/main" id="{6D606E21-CDC2-790B-7253-12A373A4E6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05741" y="5077828"/>
            <a:ext cx="5851525" cy="1564266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defRPr sz="1400"/>
            </a:lvl1pPr>
            <a:lvl2pPr marL="457200" indent="0">
              <a:lnSpc>
                <a:spcPct val="100000"/>
              </a:lnSpc>
              <a:buNone/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 err="1"/>
              <a:t>Aaaaaaaaaaa</a:t>
            </a:r>
            <a:endParaRPr lang="en-US" dirty="0"/>
          </a:p>
          <a:p>
            <a:pPr lvl="0"/>
            <a:r>
              <a:rPr lang="en-US" dirty="0" err="1"/>
              <a:t>aaaaaaaaaa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C99022-5A1C-1E59-F685-F0CCB5713BC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5538" y="1532466"/>
            <a:ext cx="2811462" cy="2926821"/>
          </a:xfrm>
        </p:spPr>
        <p:txBody>
          <a:bodyPr/>
          <a:lstStyle/>
          <a:p>
            <a:endParaRPr lang="pt-BR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FA94403-17C7-A97B-437C-A45FDCAE9D9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26537" y="1532466"/>
            <a:ext cx="2811462" cy="2934814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AAE051-ECC3-51EB-6B13-B604A14CA21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5538" y="1209852"/>
            <a:ext cx="2811462" cy="256998"/>
          </a:xfr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endParaRPr lang="pt-BR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9198CF8B-4013-02FD-57BF-C7AD56ACC95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26537" y="1209852"/>
            <a:ext cx="2811462" cy="256998"/>
          </a:xfr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endParaRPr lang="pt-BR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894487-A852-B5E1-B0A5-15809C24B1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1763" y="4183004"/>
            <a:ext cx="5851525" cy="276284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41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D65963-3F35-5CCA-300B-0BA99631801A}"/>
              </a:ext>
            </a:extLst>
          </p:cNvPr>
          <p:cNvSpPr/>
          <p:nvPr userDrawn="1"/>
        </p:nvSpPr>
        <p:spPr>
          <a:xfrm>
            <a:off x="163902" y="129397"/>
            <a:ext cx="11864198" cy="512288"/>
          </a:xfrm>
          <a:prstGeom prst="round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/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Imagens</a:t>
            </a: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C8BACA85-9EC2-CBB1-C3D8-C1C6A690BA0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66202" y="770702"/>
            <a:ext cx="6659593" cy="256998"/>
          </a:xfr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endParaRPr lang="pt-BR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B9AD3CA-7C58-D8E9-DAB2-B43D8ABF54D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765425" y="1112838"/>
            <a:ext cx="6661150" cy="5614987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05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0158922-906A-8314-E16D-7E5F90DE8A50}"/>
              </a:ext>
            </a:extLst>
          </p:cNvPr>
          <p:cNvSpPr/>
          <p:nvPr userDrawn="1"/>
        </p:nvSpPr>
        <p:spPr>
          <a:xfrm>
            <a:off x="163902" y="129397"/>
            <a:ext cx="8852508" cy="512288"/>
          </a:xfrm>
          <a:prstGeom prst="round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/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4B17AB-4DD4-7599-08BF-9FCA0B3096AD}"/>
              </a:ext>
            </a:extLst>
          </p:cNvPr>
          <p:cNvSpPr/>
          <p:nvPr userDrawn="1"/>
        </p:nvSpPr>
        <p:spPr>
          <a:xfrm>
            <a:off x="9131186" y="129397"/>
            <a:ext cx="2822689" cy="511511"/>
          </a:xfrm>
          <a:prstGeom prst="round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/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itulo">
            <a:extLst>
              <a:ext uri="{FF2B5EF4-FFF2-40B4-BE49-F238E27FC236}">
                <a16:creationId xmlns:a16="http://schemas.microsoft.com/office/drawing/2014/main" id="{54325CD3-138E-CB30-C1E3-67826305A8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3900" y="130176"/>
            <a:ext cx="8852509" cy="51151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pt-BR" dirty="0"/>
              <a:t>cod_ncmr – PN part_number – part_description</a:t>
            </a:r>
          </a:p>
        </p:txBody>
      </p:sp>
      <p:sp>
        <p:nvSpPr>
          <p:cNvPr id="13" name="cod_ncmr">
            <a:extLst>
              <a:ext uri="{FF2B5EF4-FFF2-40B4-BE49-F238E27FC236}">
                <a16:creationId xmlns:a16="http://schemas.microsoft.com/office/drawing/2014/main" id="{F8613B41-6469-735A-907A-9B2CCBF23D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131186" y="130176"/>
            <a:ext cx="2822689" cy="511510"/>
          </a:xfrm>
        </p:spPr>
        <p:txBody>
          <a:bodyPr anchor="ctr">
            <a:normAutofit/>
          </a:bodyPr>
          <a:lstStyle>
            <a:lvl1pPr marL="0" indent="0" algn="ctr">
              <a:buNone/>
              <a:defRPr lang="pt-BR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pt-BR" sz="1800" dirty="0"/>
              <a:t>cod_ncmr</a:t>
            </a:r>
            <a:endParaRPr lang="pt-BR" dirty="0"/>
          </a:p>
        </p:txBody>
      </p:sp>
      <p:cxnSp>
        <p:nvCxnSpPr>
          <p:cNvPr id="16" name="barra_vertical">
            <a:extLst>
              <a:ext uri="{FF2B5EF4-FFF2-40B4-BE49-F238E27FC236}">
                <a16:creationId xmlns:a16="http://schemas.microsoft.com/office/drawing/2014/main" id="{68742895-E2AA-A6B5-5061-F749224BD30E}"/>
              </a:ext>
            </a:extLst>
          </p:cNvPr>
          <p:cNvCxnSpPr>
            <a:cxnSpLocks/>
          </p:cNvCxnSpPr>
          <p:nvPr userDrawn="1"/>
        </p:nvCxnSpPr>
        <p:spPr>
          <a:xfrm>
            <a:off x="6096000" y="789934"/>
            <a:ext cx="0" cy="5852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problema_titulo">
            <a:extLst>
              <a:ext uri="{FF2B5EF4-FFF2-40B4-BE49-F238E27FC236}">
                <a16:creationId xmlns:a16="http://schemas.microsoft.com/office/drawing/2014/main" id="{5C7449F7-A0F8-60CE-E0AC-F9AE0598C637}"/>
              </a:ext>
            </a:extLst>
          </p:cNvPr>
          <p:cNvSpPr/>
          <p:nvPr userDrawn="1"/>
        </p:nvSpPr>
        <p:spPr>
          <a:xfrm>
            <a:off x="163900" y="789934"/>
            <a:ext cx="5852160" cy="3582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600" dirty="0"/>
              <a:t>Description of the problem</a:t>
            </a:r>
          </a:p>
        </p:txBody>
      </p:sp>
      <p:sp>
        <p:nvSpPr>
          <p:cNvPr id="18" name="fotos_e_desenhos_titulo">
            <a:extLst>
              <a:ext uri="{FF2B5EF4-FFF2-40B4-BE49-F238E27FC236}">
                <a16:creationId xmlns:a16="http://schemas.microsoft.com/office/drawing/2014/main" id="{6BC565EC-E236-5F36-0504-708595B18417}"/>
              </a:ext>
            </a:extLst>
          </p:cNvPr>
          <p:cNvSpPr/>
          <p:nvPr userDrawn="1"/>
        </p:nvSpPr>
        <p:spPr>
          <a:xfrm>
            <a:off x="6205106" y="789934"/>
            <a:ext cx="5852160" cy="3582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pt-BR" sz="1600" dirty="0"/>
              <a:t>Photos and drawings</a:t>
            </a:r>
          </a:p>
        </p:txBody>
      </p:sp>
      <p:cxnSp>
        <p:nvCxnSpPr>
          <p:cNvPr id="21" name="barra_horizontal">
            <a:extLst>
              <a:ext uri="{FF2B5EF4-FFF2-40B4-BE49-F238E27FC236}">
                <a16:creationId xmlns:a16="http://schemas.microsoft.com/office/drawing/2014/main" id="{5E305530-B151-9295-BC9B-1A6E7C4C9AB7}"/>
              </a:ext>
            </a:extLst>
          </p:cNvPr>
          <p:cNvCxnSpPr>
            <a:cxnSpLocks/>
          </p:cNvCxnSpPr>
          <p:nvPr userDrawn="1"/>
        </p:nvCxnSpPr>
        <p:spPr>
          <a:xfrm>
            <a:off x="176980" y="4558628"/>
            <a:ext cx="11916697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disposicao_titulo">
            <a:extLst>
              <a:ext uri="{FF2B5EF4-FFF2-40B4-BE49-F238E27FC236}">
                <a16:creationId xmlns:a16="http://schemas.microsoft.com/office/drawing/2014/main" id="{275CFF2F-EEB7-7C92-00F3-5BEBB5FFA88E}"/>
              </a:ext>
            </a:extLst>
          </p:cNvPr>
          <p:cNvSpPr/>
          <p:nvPr userDrawn="1"/>
        </p:nvSpPr>
        <p:spPr>
          <a:xfrm>
            <a:off x="6208087" y="4620307"/>
            <a:ext cx="5852160" cy="3582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pt-BR" sz="1600" dirty="0"/>
              <a:t>Disposition</a:t>
            </a:r>
          </a:p>
        </p:txBody>
      </p:sp>
      <p:sp>
        <p:nvSpPr>
          <p:cNvPr id="23" name="dados_titulo">
            <a:extLst>
              <a:ext uri="{FF2B5EF4-FFF2-40B4-BE49-F238E27FC236}">
                <a16:creationId xmlns:a16="http://schemas.microsoft.com/office/drawing/2014/main" id="{6526A1C9-E485-4A80-BA59-009C40AB736F}"/>
              </a:ext>
            </a:extLst>
          </p:cNvPr>
          <p:cNvSpPr/>
          <p:nvPr userDrawn="1"/>
        </p:nvSpPr>
        <p:spPr>
          <a:xfrm>
            <a:off x="131422" y="4624062"/>
            <a:ext cx="5852160" cy="3582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pt-BR" sz="1600" dirty="0"/>
              <a:t>Relevant information</a:t>
            </a:r>
          </a:p>
        </p:txBody>
      </p:sp>
      <p:sp>
        <p:nvSpPr>
          <p:cNvPr id="2" name="descricao">
            <a:extLst>
              <a:ext uri="{FF2B5EF4-FFF2-40B4-BE49-F238E27FC236}">
                <a16:creationId xmlns:a16="http://schemas.microsoft.com/office/drawing/2014/main" id="{8576BBF7-415A-E67D-6E2E-7482D88E58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1763" y="1252234"/>
            <a:ext cx="5851525" cy="2865337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defRPr sz="1400"/>
            </a:lvl1pPr>
            <a:lvl2pPr marL="457200" indent="0">
              <a:lnSpc>
                <a:spcPct val="100000"/>
              </a:lnSpc>
              <a:buNone/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 err="1"/>
              <a:t>Aaaaaaaaaaa</a:t>
            </a:r>
            <a:endParaRPr lang="en-US" dirty="0"/>
          </a:p>
          <a:p>
            <a:pPr lvl="0"/>
            <a:r>
              <a:rPr lang="en-US" dirty="0" err="1"/>
              <a:t>aaaaaaaaaa</a:t>
            </a:r>
            <a:endParaRPr lang="en-US" dirty="0"/>
          </a:p>
        </p:txBody>
      </p:sp>
      <p:sp>
        <p:nvSpPr>
          <p:cNvPr id="3" name="descricao">
            <a:extLst>
              <a:ext uri="{FF2B5EF4-FFF2-40B4-BE49-F238E27FC236}">
                <a16:creationId xmlns:a16="http://schemas.microsoft.com/office/drawing/2014/main" id="{1941FC29-F0AB-F059-24D7-BC03FA6DBC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763" y="5077828"/>
            <a:ext cx="5851525" cy="1564266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defRPr sz="1400"/>
            </a:lvl1pPr>
            <a:lvl2pPr marL="457200" indent="0">
              <a:lnSpc>
                <a:spcPct val="100000"/>
              </a:lnSpc>
              <a:buNone/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 err="1"/>
              <a:t>Aaaaaaaaaaa</a:t>
            </a:r>
            <a:endParaRPr lang="en-US" dirty="0"/>
          </a:p>
          <a:p>
            <a:pPr lvl="0"/>
            <a:r>
              <a:rPr lang="en-US" dirty="0" err="1"/>
              <a:t>aaaaaaaaaa</a:t>
            </a:r>
            <a:endParaRPr lang="en-US" dirty="0"/>
          </a:p>
        </p:txBody>
      </p:sp>
      <p:sp>
        <p:nvSpPr>
          <p:cNvPr id="4" name="descricao">
            <a:extLst>
              <a:ext uri="{FF2B5EF4-FFF2-40B4-BE49-F238E27FC236}">
                <a16:creationId xmlns:a16="http://schemas.microsoft.com/office/drawing/2014/main" id="{6D606E21-CDC2-790B-7253-12A373A4E6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05741" y="5077828"/>
            <a:ext cx="5851525" cy="1564266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defRPr sz="1400"/>
            </a:lvl1pPr>
            <a:lvl2pPr marL="457200" indent="0">
              <a:lnSpc>
                <a:spcPct val="100000"/>
              </a:lnSpc>
              <a:buNone/>
              <a:defRPr sz="14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 dirty="0" err="1"/>
              <a:t>Aaaaaaaaaaa</a:t>
            </a:r>
            <a:endParaRPr lang="en-US" dirty="0"/>
          </a:p>
          <a:p>
            <a:pPr lvl="0"/>
            <a:r>
              <a:rPr lang="en-US" dirty="0" err="1"/>
              <a:t>aaaaaaaaaa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7CA26903-2ACC-577C-6AB1-7B0DC087115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05538" y="1532466"/>
            <a:ext cx="2811462" cy="2926821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2F1129E2-DE51-2CF7-D4A0-63F1A2A5949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26537" y="1532466"/>
            <a:ext cx="2811462" cy="2934814"/>
          </a:xfrm>
        </p:spPr>
        <p:txBody>
          <a:bodyPr/>
          <a:lstStyle/>
          <a:p>
            <a:endParaRPr lang="pt-BR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5798328-3100-26D3-22B1-B93DCFD556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05538" y="1209852"/>
            <a:ext cx="2811462" cy="256998"/>
          </a:xfr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endParaRPr lang="pt-BR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7A26917-E8B4-1EFB-39F6-64EC577AF5C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26537" y="1209852"/>
            <a:ext cx="2811462" cy="256998"/>
          </a:xfr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endParaRPr lang="pt-BR" dirty="0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5B893FDF-50A6-5877-8E3C-09F3257F404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1763" y="4183004"/>
            <a:ext cx="5851525" cy="276284"/>
          </a:xfrm>
        </p:spPr>
        <p:txBody>
          <a:bodyPr/>
          <a:lstStyle>
            <a:lvl1pPr marL="0" indent="0">
              <a:buNone/>
              <a:defRPr sz="120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494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D65963-3F35-5CCA-300B-0BA99631801A}"/>
              </a:ext>
            </a:extLst>
          </p:cNvPr>
          <p:cNvSpPr/>
          <p:nvPr userDrawn="1"/>
        </p:nvSpPr>
        <p:spPr>
          <a:xfrm>
            <a:off x="163902" y="129397"/>
            <a:ext cx="11864198" cy="512288"/>
          </a:xfrm>
          <a:prstGeom prst="round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tx1"/>
              </a:gs>
              <a:gs pos="100000">
                <a:schemeClr val="tx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Images</a:t>
            </a:r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76DBF51-7B17-396F-A71E-BED7FBF7A9E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66202" y="770702"/>
            <a:ext cx="6659593" cy="256998"/>
          </a:xfrm>
        </p:spPr>
        <p:txBody>
          <a:bodyPr>
            <a:noAutofit/>
          </a:bodyPr>
          <a:lstStyle>
            <a:lvl1pPr marL="0" indent="0" algn="ctr">
              <a:buNone/>
              <a:defRPr sz="1300"/>
            </a:lvl1pPr>
          </a:lstStyle>
          <a:p>
            <a:pPr lvl="0"/>
            <a:endParaRPr lang="pt-BR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AAA418B-9249-BC9C-134B-1E9987F910E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765425" y="1096125"/>
            <a:ext cx="6661150" cy="5700712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41909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16CA0E-B457-40C1-E215-BE7BC9ADE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79958-D4FD-139B-6649-06EA9FD8B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B732-A813-CC7F-38E6-F96E5AF17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57F7EF-BD0C-46D7-BE22-5FFD783F971E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85024-CE5B-02AC-4630-83DE1B52A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53CA3-DFFD-2B0D-47FF-7EC4DC757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77467-31BB-471C-8CBD-ED942A16BCFB}" type="slidenum">
              <a:rPr lang="pt-BR" smtClean="0"/>
              <a:t>‹#›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D0379C-0505-440C-1AD0-D6B31BEE545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99838" y="63500"/>
            <a:ext cx="7493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7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1 - General Business</a:t>
            </a:r>
          </a:p>
        </p:txBody>
      </p:sp>
    </p:spTree>
    <p:extLst>
      <p:ext uri="{BB962C8B-B14F-4D97-AF65-F5344CB8AC3E}">
        <p14:creationId xmlns:p14="http://schemas.microsoft.com/office/powerpoint/2010/main" val="279018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C9CB1C-7A28-BC3F-82F4-0C05D682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39657-2CAB-035A-891E-3275821F7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73243-5BDD-3374-F429-4A523E884D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55031-E4BC-453C-8752-E69450DD2E86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951E-D1BD-7D0B-35F5-934D5B4BB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D61AA-1395-936B-9D15-5B0DCBC36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19BA8-89FA-454E-AF26-98888E33A39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41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NCMR-2025-ABCD1234 - PN ABCD1234 - Parafuso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NCMR-2025-ABCD1234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 algn="just"/>
            <a:r>
              <a:rPr b="1"/>
              <a:t>Qual é o problema? </a:t>
            </a:r>
            <a:r>
              <a:rPr b="0"/>
              <a:t>Parafusos entregues no tamanho errado (M6) e com as porcas faltando.</a:t>
            </a:r>
            <a:r>
              <a:rPr b="1"/>
              <a:t>
Qual é o estado correto? </a:t>
            </a:r>
            <a:r>
              <a:rPr b="0"/>
              <a:t>O produto deveria conter parafusos M8, sextavados, com porcas correspondentes na mesma embalagem.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pPr algn="just"/>
            <a:r>
              <a:rPr b="1"/>
              <a:t>Part Number: </a:t>
            </a:r>
            <a:r>
              <a:rPr b="0"/>
              <a:t>ABCD1234</a:t>
            </a:r>
            <a:r>
              <a:rPr b="1"/>
              <a:t>
Serial Number: </a:t>
            </a:r>
            <a:r>
              <a:rPr b="0"/>
              <a:t>XYZ987</a:t>
            </a:r>
            <a:r>
              <a:rPr b="1"/>
              <a:t>
Quantidade: </a:t>
            </a:r>
            <a:r>
              <a:rPr b="0"/>
              <a:t>1</a:t>
            </a:r>
            <a:r>
              <a:rPr b="1"/>
              <a:t>
Modelo da Loco: </a:t>
            </a:r>
            <a:r>
              <a:rPr b="0"/>
              <a:t> </a:t>
            </a:r>
            <a:r>
              <a:rPr b="1"/>
              <a:t>
Número da Loco: </a:t>
            </a:r>
            <a:r>
              <a:rPr b="0"/>
              <a:t> </a:t>
            </a:r>
            <a:r>
              <a:rPr b="1"/>
              <a:t>
Fornecedor / Fabricante: </a:t>
            </a:r>
            <a:r>
              <a:rPr b="0"/>
              <a:t>Empresa ABC / Fábrica 123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pPr algn="just"/>
            <a:r>
              <a:rPr b="1"/>
              <a:t>O que fazer para resolver o problema? </a:t>
            </a:r>
            <a:r>
              <a:rPr b="0"/>
              <a:t>N/A</a:t>
            </a:r>
            <a:r>
              <a:rPr b="1"/>
              <a:t>
Lista de materiais e horas necessárias: </a:t>
            </a:r>
            <a:r>
              <a:rPr b="0"/>
              <a:t>Não aplicável durante a emissão de documentos.</a:t>
            </a:r>
            <a:r>
              <a:rPr b="1"/>
              <a:t>
Custo estimado do retrabalho (materiais + horas): </a:t>
            </a:r>
            <a:r>
              <a:rPr b="0"/>
              <a:t>R$ 00</a:t>
            </a:r>
            <a:r>
              <a:rPr b="1"/>
              <a:t>
Responsável local por este report e data: </a:t>
            </a:r>
            <a:r>
              <a:rPr b="0"/>
              <a:t>Input de exemplo@gmail.com em 16/10/2025.</a:t>
            </a:r>
          </a:p>
        </p:txBody>
      </p:sp>
      <p:pic>
        <p:nvPicPr>
          <p:cNvPr id="7" name="Picture Placeholder 6" descr="Correta(1).png"/>
          <p:cNvPicPr>
            <a:picLocks noGrp="1" noChangeAspect="1"/>
          </p:cNvPicPr>
          <p:nvPr>
            <p:ph type="pic" idx="18" sz="quarter"/>
          </p:nvPr>
        </p:nvPicPr>
        <p:blipFill>
          <a:blip r:embed="rId2"/>
          <a:srcRect l="18438" r="18438"/>
          <a:stretch>
            <a:fillRect/>
          </a:stretch>
        </p:blipFill>
        <p:spPr/>
      </p:pic>
      <p:pic>
        <p:nvPicPr>
          <p:cNvPr id="8" name="Picture Placeholder 7" descr="Incorreta(1).png"/>
          <p:cNvPicPr>
            <a:picLocks noGrp="1" noChangeAspect="1"/>
          </p:cNvPicPr>
          <p:nvPr>
            <p:ph type="pic" idx="19" sz="quarter"/>
          </p:nvPr>
        </p:nvPicPr>
        <p:blipFill>
          <a:blip r:embed="rId3"/>
          <a:srcRect l="18524" r="1852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>
          <a:solidFill>
            <a:srgbClr val="47D45A"/>
          </a:solidFill>
        </p:spPr>
        <p:txBody>
          <a:bodyPr/>
          <a:lstStyle/>
          <a:p>
            <a:r>
              <a:t>Correto (estado esperado)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t>Incorreto (estado encontrado)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>
          <a:solidFill>
            <a:srgbClr val="00C8FF"/>
          </a:solidFill>
        </p:spPr>
        <p:txBody>
          <a:bodyPr/>
          <a:lstStyle/>
          <a:p>
            <a:pPr algn="just"/>
            <a:r>
              <a:rPr b="1"/>
              <a:t>Prioridade: </a:t>
            </a:r>
            <a:r>
              <a:rPr b="0"/>
              <a:t>5. Não urgente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NCMR-2025-ABCD1234 - PN ABCD1234 - Parafuso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NCMR-2025-ABCD1234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pPr algn="just"/>
            <a:r>
              <a:rPr b="1"/>
              <a:t>What is the problem? </a:t>
            </a:r>
            <a:r>
              <a:rPr b="0"/>
              <a:t>Parafusos entregues no tamanho errado (M6) e com as porcas faltando.</a:t>
            </a:r>
            <a:r>
              <a:rPr b="1"/>
              <a:t>
What is the correct form/behavior? </a:t>
            </a:r>
            <a:r>
              <a:rPr b="0"/>
              <a:t>O produto deveria conter parafusos M8, sextavados, com porcas correspondentes na mesma embalagem.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6" sz="quarter"/>
          </p:nvPr>
        </p:nvSpPr>
        <p:spPr/>
        <p:txBody>
          <a:bodyPr/>
          <a:lstStyle/>
          <a:p>
            <a:pPr algn="just"/>
            <a:r>
              <a:rPr b="1"/>
              <a:t>Part Number: </a:t>
            </a:r>
            <a:r>
              <a:rPr b="0"/>
              <a:t>ABCD1234</a:t>
            </a:r>
            <a:r>
              <a:rPr b="1"/>
              <a:t>
Serial Number: </a:t>
            </a:r>
            <a:r>
              <a:rPr b="0"/>
              <a:t>XYZ987</a:t>
            </a:r>
            <a:r>
              <a:rPr b="1"/>
              <a:t>
Quantity: </a:t>
            </a:r>
            <a:r>
              <a:rPr b="0"/>
              <a:t>1</a:t>
            </a:r>
            <a:r>
              <a:rPr b="1"/>
              <a:t>
Loco model: </a:t>
            </a:r>
            <a:r>
              <a:rPr b="0"/>
              <a:t> </a:t>
            </a:r>
            <a:r>
              <a:rPr b="1"/>
              <a:t>
Loco number: </a:t>
            </a:r>
            <a:r>
              <a:rPr b="0"/>
              <a:t> </a:t>
            </a:r>
            <a:r>
              <a:rPr b="1"/>
              <a:t>
Supplier / Manufacturer: </a:t>
            </a:r>
            <a:r>
              <a:rPr b="0"/>
              <a:t>Empresa ABC / Fábrica 123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7" sz="quarter"/>
          </p:nvPr>
        </p:nvSpPr>
        <p:spPr/>
        <p:txBody>
          <a:bodyPr/>
          <a:lstStyle/>
          <a:p>
            <a:pPr algn="just"/>
            <a:r>
              <a:rPr b="1"/>
              <a:t>What to do to solve the problem? </a:t>
            </a:r>
            <a:r>
              <a:rPr b="0"/>
              <a:t>N/A</a:t>
            </a:r>
            <a:r>
              <a:rPr b="1"/>
              <a:t>
List of necessary materials and hours: </a:t>
            </a:r>
            <a:r>
              <a:rPr b="0"/>
              <a:t>Not applicable during the emission of documents.</a:t>
            </a:r>
            <a:r>
              <a:rPr b="1"/>
              <a:t>
Estimated cost of reworking (materials + hours): </a:t>
            </a:r>
            <a:r>
              <a:rPr b="0"/>
              <a:t>R$ 00</a:t>
            </a:r>
            <a:r>
              <a:rPr b="1"/>
              <a:t>
Person responsible for this report and date: </a:t>
            </a:r>
            <a:r>
              <a:rPr b="0"/>
              <a:t>Input of exemplo@gmail.com in 16/10/2025.</a:t>
            </a:r>
          </a:p>
        </p:txBody>
      </p:sp>
      <p:pic>
        <p:nvPicPr>
          <p:cNvPr id="7" name="Picture Placeholder 6" descr="Correta(1).png"/>
          <p:cNvPicPr>
            <a:picLocks noGrp="1" noChangeAspect="1"/>
          </p:cNvPicPr>
          <p:nvPr>
            <p:ph type="pic" idx="18" sz="quarter"/>
          </p:nvPr>
        </p:nvPicPr>
        <p:blipFill>
          <a:blip r:embed="rId2"/>
          <a:srcRect l="18438" r="18438"/>
          <a:stretch>
            <a:fillRect/>
          </a:stretch>
        </p:blipFill>
        <p:spPr/>
      </p:pic>
      <p:pic>
        <p:nvPicPr>
          <p:cNvPr id="8" name="Picture Placeholder 7" descr="Incorreta(1).png"/>
          <p:cNvPicPr>
            <a:picLocks noGrp="1" noChangeAspect="1"/>
          </p:cNvPicPr>
          <p:nvPr>
            <p:ph type="pic" idx="19" sz="quarter"/>
          </p:nvPr>
        </p:nvPicPr>
        <p:blipFill>
          <a:blip r:embed="rId3"/>
          <a:srcRect l="18524" r="18524"/>
          <a:stretch>
            <a:fillRect/>
          </a:stretch>
        </p:blipFill>
        <p:spPr/>
      </p:pic>
      <p:sp>
        <p:nvSpPr>
          <p:cNvPr id="9" name="Text Placeholder 8"/>
          <p:cNvSpPr>
            <a:spLocks noGrp="1"/>
          </p:cNvSpPr>
          <p:nvPr>
            <p:ph type="body" idx="20" sz="quarter"/>
          </p:nvPr>
        </p:nvSpPr>
        <p:spPr>
          <a:solidFill>
            <a:srgbClr val="47D45A"/>
          </a:solidFill>
        </p:spPr>
        <p:txBody>
          <a:bodyPr/>
          <a:lstStyle/>
          <a:p>
            <a:r>
              <a:t>Correct (specified condition)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1" sz="quarter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t>Incorrect (found condition)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2" sz="quarter"/>
          </p:nvPr>
        </p:nvSpPr>
        <p:spPr>
          <a:solidFill>
            <a:srgbClr val="00C8FF"/>
          </a:solidFill>
        </p:spPr>
        <p:txBody>
          <a:bodyPr/>
          <a:lstStyle/>
          <a:p>
            <a:pPr algn="just"/>
            <a:r>
              <a:rPr b="1"/>
              <a:t>Priority: </a:t>
            </a:r>
            <a:r>
              <a:rPr b="0"/>
              <a:t>5. Não urgente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rtugues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Ingles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6E2003350C66641A579DBB07CE07332" ma:contentTypeVersion="9" ma:contentTypeDescription="Crie um novo documento." ma:contentTypeScope="" ma:versionID="eb26154fcfab82293dcea4f0d3c9e322">
  <xsd:schema xmlns:xsd="http://www.w3.org/2001/XMLSchema" xmlns:xs="http://www.w3.org/2001/XMLSchema" xmlns:p="http://schemas.microsoft.com/office/2006/metadata/properties" xmlns:ns2="2634a83c-b2c1-449c-8882-322b79556f9e" targetNamespace="http://schemas.microsoft.com/office/2006/metadata/properties" ma:root="true" ma:fieldsID="e58aa0820a66b608f5f5fb237a3cc3de" ns2:_="">
    <xsd:import namespace="2634a83c-b2c1-449c-8882-322b79556f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4a83c-b2c1-449c-8882-322b79556f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CA59F9-C7C5-4F81-81B4-BB4415E5E18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E0D12E9-A1C5-4C73-A4E1-A391D55E12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34a83c-b2c1-449c-8882-322b79556f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DAE6FA-F8D2-4E45-97E1-D0A2194FB8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Portugues</vt:lpstr>
      <vt:lpstr>Ingles</vt:lpstr>
    </vt:vector>
  </TitlesOfParts>
  <Company>Wabtec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Silva, João Francisco</dc:creator>
  <cp:lastModifiedBy>Silva, João Francisco</cp:lastModifiedBy>
  <cp:revision>1</cp:revision>
  <dcterms:created xsi:type="dcterms:W3CDTF">2025-07-07T15:05:37Z</dcterms:created>
  <dcterms:modified xsi:type="dcterms:W3CDTF">2025-09-15T14:39:50Z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7903732-8a6f-4e0e-952b-fe0b250d49cc_Enabled">
    <vt:lpwstr>true</vt:lpwstr>
  </property>
  <property fmtid="{D5CDD505-2E9C-101B-9397-08002B2CF9AE}" pid="3" name="MSIP_Label_57903732-8a6f-4e0e-952b-fe0b250d49cc_SetDate">
    <vt:lpwstr>2025-07-07T15:16:03Z</vt:lpwstr>
  </property>
  <property fmtid="{D5CDD505-2E9C-101B-9397-08002B2CF9AE}" pid="4" name="MSIP_Label_57903732-8a6f-4e0e-952b-fe0b250d49cc_Method">
    <vt:lpwstr>Standard</vt:lpwstr>
  </property>
  <property fmtid="{D5CDD505-2E9C-101B-9397-08002B2CF9AE}" pid="5" name="MSIP_Label_57903732-8a6f-4e0e-952b-fe0b250d49cc_Name">
    <vt:lpwstr>1- General Business</vt:lpwstr>
  </property>
  <property fmtid="{D5CDD505-2E9C-101B-9397-08002B2CF9AE}" pid="6" name="MSIP_Label_57903732-8a6f-4e0e-952b-fe0b250d49cc_SiteId">
    <vt:lpwstr>90f1aac4-c661-46a9-83fd-e021705adcc9</vt:lpwstr>
  </property>
  <property fmtid="{D5CDD505-2E9C-101B-9397-08002B2CF9AE}" pid="7" name="MSIP_Label_57903732-8a6f-4e0e-952b-fe0b250d49cc_ActionId">
    <vt:lpwstr>03cd15a3-c841-4d21-97cd-635efdc86286</vt:lpwstr>
  </property>
  <property fmtid="{D5CDD505-2E9C-101B-9397-08002B2CF9AE}" pid="8" name="MSIP_Label_57903732-8a6f-4e0e-952b-fe0b250d49cc_ContentBits">
    <vt:lpwstr>1</vt:lpwstr>
  </property>
  <property fmtid="{D5CDD505-2E9C-101B-9397-08002B2CF9AE}" pid="9" name="MSIP_Label_57903732-8a6f-4e0e-952b-fe0b250d49cc_Tag">
    <vt:lpwstr>10, 3, 0, 1</vt:lpwstr>
  </property>
  <property fmtid="{D5CDD505-2E9C-101B-9397-08002B2CF9AE}" pid="10" name="ClassificationContentMarkingHeaderLocations">
    <vt:lpwstr>Custom Design:8</vt:lpwstr>
  </property>
  <property fmtid="{D5CDD505-2E9C-101B-9397-08002B2CF9AE}" pid="11" name="ClassificationContentMarkingHeaderText">
    <vt:lpwstr>1 - General Business</vt:lpwstr>
  </property>
  <property fmtid="{D5CDD505-2E9C-101B-9397-08002B2CF9AE}" pid="12" name="ContentTypeId">
    <vt:lpwstr>0x01010006E2003350C66641A579DBB07CE07332</vt:lpwstr>
  </property>
</Properties>
</file>