
<file path=[Content_Types].xml><?xml version="1.0" encoding="utf-8"?>
<Types xmlns="http://schemas.openxmlformats.org/package/2006/content-types">
  <Default Extension="crdownload" ContentType="image/png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8749-FCF0-4F04-8ED8-2430E98ECCEB}" v="7" dt="2023-02-15T00:00:3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cione, Joao Vitor" userId="fd410047-5202-49b7-86cc-1648d007ee45" providerId="ADAL" clId="{2AA38749-FCF0-4F04-8ED8-2430E98ECCEB}"/>
    <pc:docChg chg="undo custSel modSld">
      <pc:chgData name="Frascione, Joao Vitor" userId="fd410047-5202-49b7-86cc-1648d007ee45" providerId="ADAL" clId="{2AA38749-FCF0-4F04-8ED8-2430E98ECCEB}" dt="2023-02-15T00:58:12.532" v="23" actId="1076"/>
      <pc:docMkLst>
        <pc:docMk/>
      </pc:docMkLst>
      <pc:sldChg chg="delSp modSp mod">
        <pc:chgData name="Frascione, Joao Vitor" userId="fd410047-5202-49b7-86cc-1648d007ee45" providerId="ADAL" clId="{2AA38749-FCF0-4F04-8ED8-2430E98ECCEB}" dt="2023-02-15T00:58:12.532" v="23" actId="1076"/>
        <pc:sldMkLst>
          <pc:docMk/>
          <pc:sldMk cId="3603371790" sldId="256"/>
        </pc:sldMkLst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2" creationId="{A2C4E74E-4333-6571-0F63-414D5E4B5CCA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3" creationId="{AEE9CC7F-72FC-7366-3AC0-BB61DF51D5C0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4" creationId="{D38A66ED-D96D-06B9-F6EF-AF96021AF92F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5" creationId="{A2FF5BEC-BE22-A73E-2FA6-666828DF577D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6" creationId="{DC02BF86-6F12-8E2D-3CF7-5F090FCA6155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7" creationId="{48D8E5DE-0E7D-25DC-A12B-2DEB74831657}"/>
          </ac:picMkLst>
        </pc:picChg>
        <pc:picChg chg="mod">
          <ac:chgData name="Frascione, Joao Vitor" userId="fd410047-5202-49b7-86cc-1648d007ee45" providerId="ADAL" clId="{2AA38749-FCF0-4F04-8ED8-2430E98ECCEB}" dt="2023-02-15T00:00:58.289" v="18" actId="1076"/>
          <ac:picMkLst>
            <pc:docMk/>
            <pc:sldMk cId="3603371790" sldId="256"/>
            <ac:picMk id="18" creationId="{40D06653-73E7-CE8C-C39C-E24CAEC8560B}"/>
          </ac:picMkLst>
        </pc:picChg>
        <pc:picChg chg="del mod">
          <ac:chgData name="Frascione, Joao Vitor" userId="fd410047-5202-49b7-86cc-1648d007ee45" providerId="ADAL" clId="{2AA38749-FCF0-4F04-8ED8-2430E98ECCEB}" dt="2023-02-15T00:00:16.725" v="11" actId="478"/>
          <ac:picMkLst>
            <pc:docMk/>
            <pc:sldMk cId="3603371790" sldId="256"/>
            <ac:picMk id="19" creationId="{F8268DEE-60CA-904A-7D0A-8EE4CD168766}"/>
          </ac:picMkLst>
        </pc:picChg>
        <pc:picChg chg="del mod">
          <ac:chgData name="Frascione, Joao Vitor" userId="fd410047-5202-49b7-86cc-1648d007ee45" providerId="ADAL" clId="{2AA38749-FCF0-4F04-8ED8-2430E98ECCEB}" dt="2023-02-15T00:02:16.177" v="20" actId="478"/>
          <ac:picMkLst>
            <pc:docMk/>
            <pc:sldMk cId="3603371790" sldId="256"/>
            <ac:picMk id="26" creationId="{1A350D48-3C60-E6DC-62D7-97F0EBF4A125}"/>
          </ac:picMkLst>
        </pc:picChg>
        <pc:picChg chg="mod">
          <ac:chgData name="Frascione, Joao Vitor" userId="fd410047-5202-49b7-86cc-1648d007ee45" providerId="ADAL" clId="{2AA38749-FCF0-4F04-8ED8-2430E98ECCEB}" dt="2023-02-14T23:56:17.878" v="8" actId="1076"/>
          <ac:picMkLst>
            <pc:docMk/>
            <pc:sldMk cId="3603371790" sldId="256"/>
            <ac:picMk id="27" creationId="{2BC6C342-D2CA-18BA-C33C-403CE45E6F0A}"/>
          </ac:picMkLst>
        </pc:picChg>
        <pc:picChg chg="mod">
          <ac:chgData name="Frascione, Joao Vitor" userId="fd410047-5202-49b7-86cc-1648d007ee45" providerId="ADAL" clId="{2AA38749-FCF0-4F04-8ED8-2430E98ECCEB}" dt="2023-02-15T00:00:34.906" v="17" actId="1076"/>
          <ac:picMkLst>
            <pc:docMk/>
            <pc:sldMk cId="3603371790" sldId="256"/>
            <ac:picMk id="41" creationId="{9DADA5B7-D66D-A2AC-E890-6FD15E0FEFCE}"/>
          </ac:picMkLst>
        </pc:picChg>
        <pc:picChg chg="mod">
          <ac:chgData name="Frascione, Joao Vitor" userId="fd410047-5202-49b7-86cc-1648d007ee45" providerId="ADAL" clId="{2AA38749-FCF0-4F04-8ED8-2430E98ECCEB}" dt="2023-02-12T22:24:24.353" v="1" actId="14100"/>
          <ac:picMkLst>
            <pc:docMk/>
            <pc:sldMk cId="3603371790" sldId="256"/>
            <ac:picMk id="43" creationId="{A26A85CB-FE79-DEBB-3390-21F2C08DA097}"/>
          </ac:picMkLst>
        </pc:picChg>
        <pc:picChg chg="mod">
          <ac:chgData name="Frascione, Joao Vitor" userId="fd410047-5202-49b7-86cc-1648d007ee45" providerId="ADAL" clId="{2AA38749-FCF0-4F04-8ED8-2430E98ECCEB}" dt="2023-02-15T00:58:12.532" v="23" actId="1076"/>
          <ac:picMkLst>
            <pc:docMk/>
            <pc:sldMk cId="3603371790" sldId="256"/>
            <ac:picMk id="48" creationId="{EAF97AAC-053A-5B19-BB98-05AD1EC7C6E4}"/>
          </ac:picMkLst>
        </pc:picChg>
        <pc:picChg chg="mod">
          <ac:chgData name="Frascione, Joao Vitor" userId="fd410047-5202-49b7-86cc-1648d007ee45" providerId="ADAL" clId="{2AA38749-FCF0-4F04-8ED8-2430E98ECCEB}" dt="2023-02-15T00:03:24.274" v="22" actId="1076"/>
          <ac:picMkLst>
            <pc:docMk/>
            <pc:sldMk cId="3603371790" sldId="256"/>
            <ac:picMk id="55" creationId="{D4A65B59-7911-D3C8-CF4B-35763ECACE64}"/>
          </ac:picMkLst>
        </pc:picChg>
        <pc:picChg chg="mod">
          <ac:chgData name="Frascione, Joao Vitor" userId="fd410047-5202-49b7-86cc-1648d007ee45" providerId="ADAL" clId="{2AA38749-FCF0-4F04-8ED8-2430E98ECCEB}" dt="2023-02-12T22:24:21.489" v="0" actId="1076"/>
          <ac:picMkLst>
            <pc:docMk/>
            <pc:sldMk cId="3603371790" sldId="256"/>
            <ac:picMk id="1028" creationId="{547BC337-03FF-2854-7FD6-3B3B928C42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6183-8AB1-9585-35DA-1B92A866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842CE-B582-F3A2-3E0E-CF42760A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782AC-2A6B-C75B-3EB8-6204998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C0C-F7AD-AF5B-4561-B0E734D9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896A-27A5-9BB2-6B75-24117BE4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CCA-B360-351F-C9D7-AC773D31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B620B-B8C6-C8DF-E360-609984FD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8494-F8A7-E38E-E008-5E71BE5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4B50-513A-7E06-DDA6-CA53A26E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9582-F89E-25B8-496D-9D88385E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1EE3E-58D9-CBE7-B040-475217672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BCD7-988C-517B-B3E2-DABBB07A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A6DC-1869-1979-7CA0-0C82A9A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9CEF-C6D3-A7AD-A3DF-0B7FD678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90D6-78B0-BD79-4286-EB184CD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CA1-612C-3512-7061-CC2AB924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BE8A-9A0C-1833-6976-16ECE664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3216-1B94-4EE1-DA8C-12C646F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BD2B-51CE-86E7-F66F-425B9DD3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4874-6624-E8F1-57A4-F7EB5B5D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05A4-495B-01F8-5286-46A3E7F1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9375-B3A3-7309-1116-B803708E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49D2-D87B-0400-79E3-440BE7C9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8409-FDD5-344A-4354-44BE88F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8C80-5DCA-F1F0-59D9-7A614B9B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F63C-D5E8-DCE9-CA73-29AE943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71F-2106-6968-CCEF-7ECC22F5D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426BD-1EEE-7DD4-592F-EE5E8F16D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9808-C103-EAEC-E198-D3357CD1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A432-C851-718A-71A8-586FC3E5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FD21A-124D-2FAC-C9A2-6E23B43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513-1D95-9A84-54DF-2E1AC546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846F2-34C0-2D62-6358-323EC21B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75715-0EB8-EB31-EB88-5245F1A9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8A348-E7F3-7C62-BEA9-5D9962612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22CD1-A77E-DA95-1F41-CC3A3F8E0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A9ECB-F293-464B-13D9-D9681B3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098B4-DF8B-9AAF-3BF1-86CBDA05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FFE89-D204-203D-D173-825A90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3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01DE-EEB5-6F72-750A-54EC0DAD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8DC4D-0ACE-ED45-E2AE-0006870B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5E142-E683-BFEB-0345-71E5AA0A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FCDDD-7409-CA07-34FB-11242633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03906-4383-D810-4A74-46718D0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2572A-BA62-17A2-8F4B-DCACDF53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F14E-4298-6881-BDB8-1E1FBA5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8346-51FF-0FF7-446D-DA367E98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98DE-FF71-9CED-DDD0-288B549E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453D-5F41-D7DD-7752-24A09307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4A8F5-13E2-D0AD-9863-2D8472B3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A0C7-FE6A-DE57-61E9-CB9A7FE1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0E66-6A09-E190-D775-9918DDB4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C8A0-72AA-FF19-5586-F660EFAC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F4282-0032-782E-A586-BD0FD4266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B2D13-78C6-79CA-2CE9-5A46D22C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D3A0-FE6A-8161-4AAC-89238F46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78A7-A9D3-742C-2EE3-05715882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6639-46F0-25BC-0D74-22842C72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8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8E456-6D43-6E98-7B2F-732918E9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3175F-14F0-222B-6AEA-BEDE794C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FCF2-4008-3C84-28BF-9424B108C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9EBB-9C69-4DDC-9C71-545F79239C9E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E8AE-D35C-2D73-0780-1303A0FE4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2FB1-456A-B636-CEB9-1D930459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481-3B57-4855-B537-ECF08C06E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crdownload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Best Animated Night Sky Stars GIFs | Gfycat">
            <a:extLst>
              <a:ext uri="{FF2B5EF4-FFF2-40B4-BE49-F238E27FC236}">
                <a16:creationId xmlns:a16="http://schemas.microsoft.com/office/drawing/2014/main" id="{9DADA5B7-D66D-A2AC-E890-6FD15E0F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67" y="-12967"/>
            <a:ext cx="7873776" cy="68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est Animated Night Sky Stars GIFs | Gfycat">
            <a:extLst>
              <a:ext uri="{FF2B5EF4-FFF2-40B4-BE49-F238E27FC236}">
                <a16:creationId xmlns:a16="http://schemas.microsoft.com/office/drawing/2014/main" id="{A26A85CB-FE79-DEBB-3390-21F2C08D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9073"/>
            <a:ext cx="4661993" cy="50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imated Night Sky Stars GIFs | Gfycat">
            <a:extLst>
              <a:ext uri="{FF2B5EF4-FFF2-40B4-BE49-F238E27FC236}">
                <a16:creationId xmlns:a16="http://schemas.microsoft.com/office/drawing/2014/main" id="{547BC337-03FF-2854-7FD6-3B3B928C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7" y="-47288"/>
            <a:ext cx="469452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D2AE8F-EC10-4C89-C1FE-EC38D4D8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4" y="2552861"/>
            <a:ext cx="1070137" cy="721179"/>
          </a:xfrm>
          <a:prstGeom prst="rect">
            <a:avLst/>
          </a:prstGeom>
        </p:spPr>
      </p:pic>
      <p:pic>
        <p:nvPicPr>
          <p:cNvPr id="8" name="Picture 7" descr="Schematic&#10;&#10;Description automatically generated with low confidence">
            <a:extLst>
              <a:ext uri="{FF2B5EF4-FFF2-40B4-BE49-F238E27FC236}">
                <a16:creationId xmlns:a16="http://schemas.microsoft.com/office/drawing/2014/main" id="{412973B3-C55C-7C1E-032F-C1C4C7F68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1" y="2707916"/>
            <a:ext cx="1648165" cy="1648165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24A1F052-85FB-8455-1987-79492B94C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681" y="397321"/>
            <a:ext cx="4766354" cy="1588785"/>
          </a:xfrm>
          <a:prstGeom prst="rect">
            <a:avLst/>
          </a:prstGeom>
        </p:spPr>
      </p:pic>
      <p:pic>
        <p:nvPicPr>
          <p:cNvPr id="12" name="Picture 11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A2C4E74E-4333-6571-0F63-414D5E4B5C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2591" y="4590613"/>
            <a:ext cx="857250" cy="1032199"/>
          </a:xfrm>
          <a:prstGeom prst="rect">
            <a:avLst/>
          </a:prstGeom>
        </p:spPr>
      </p:pic>
      <p:pic>
        <p:nvPicPr>
          <p:cNvPr id="13" name="Picture 12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AEE9CC7F-72FC-7366-3AC0-BB61DF51D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3651" y="4649941"/>
            <a:ext cx="857250" cy="1032199"/>
          </a:xfrm>
          <a:prstGeom prst="rect">
            <a:avLst/>
          </a:prstGeom>
        </p:spPr>
      </p:pic>
      <p:pic>
        <p:nvPicPr>
          <p:cNvPr id="14" name="Picture 13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D38A66ED-D96D-06B9-F6EF-AF96021AF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7261" y="4624093"/>
            <a:ext cx="857250" cy="1032199"/>
          </a:xfrm>
          <a:prstGeom prst="rect">
            <a:avLst/>
          </a:prstGeom>
        </p:spPr>
      </p:pic>
      <p:pic>
        <p:nvPicPr>
          <p:cNvPr id="15" name="Picture 1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A2FF5BEC-BE22-A73E-2FA6-666828DF5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42240" y="4663130"/>
            <a:ext cx="857250" cy="1032199"/>
          </a:xfrm>
          <a:prstGeom prst="rect">
            <a:avLst/>
          </a:prstGeom>
        </p:spPr>
      </p:pic>
      <p:pic>
        <p:nvPicPr>
          <p:cNvPr id="16" name="Picture 15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DC02BF86-6F12-8E2D-3CF7-5F090FCA6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86272" y="4672910"/>
            <a:ext cx="857250" cy="1032199"/>
          </a:xfrm>
          <a:prstGeom prst="rect">
            <a:avLst/>
          </a:prstGeom>
        </p:spPr>
      </p:pic>
      <p:pic>
        <p:nvPicPr>
          <p:cNvPr id="17" name="Picture 16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48D8E5DE-0E7D-25DC-A12B-2DEB74831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5147" y="4664817"/>
            <a:ext cx="857250" cy="1032199"/>
          </a:xfrm>
          <a:prstGeom prst="rect">
            <a:avLst/>
          </a:prstGeom>
        </p:spPr>
      </p:pic>
      <p:pic>
        <p:nvPicPr>
          <p:cNvPr id="18" name="Picture 17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40D06653-73E7-CE8C-C39C-E24CAEC856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18733" y="4686753"/>
            <a:ext cx="857250" cy="1032199"/>
          </a:xfrm>
          <a:prstGeom prst="rect">
            <a:avLst/>
          </a:prstGeom>
        </p:spPr>
      </p:pic>
      <p:pic>
        <p:nvPicPr>
          <p:cNvPr id="22" name="Picture 21" descr="Schematic&#10;&#10;Description automatically generated with low confidence">
            <a:extLst>
              <a:ext uri="{FF2B5EF4-FFF2-40B4-BE49-F238E27FC236}">
                <a16:creationId xmlns:a16="http://schemas.microsoft.com/office/drawing/2014/main" id="{379B3FDD-54C8-354D-B53D-944FD23E4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18" y="2653052"/>
            <a:ext cx="1648165" cy="1648165"/>
          </a:xfrm>
          <a:prstGeom prst="rect">
            <a:avLst/>
          </a:prstGeom>
        </p:spPr>
      </p:pic>
      <p:pic>
        <p:nvPicPr>
          <p:cNvPr id="23" name="Picture 22" descr="Schematic&#10;&#10;Description automatically generated with low confidence">
            <a:extLst>
              <a:ext uri="{FF2B5EF4-FFF2-40B4-BE49-F238E27FC236}">
                <a16:creationId xmlns:a16="http://schemas.microsoft.com/office/drawing/2014/main" id="{A9F8E76B-5AF7-0373-5691-414FD0FE2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17" y="2687372"/>
            <a:ext cx="1648165" cy="1648165"/>
          </a:xfrm>
          <a:prstGeom prst="rect">
            <a:avLst/>
          </a:prstGeom>
        </p:spPr>
      </p:pic>
      <p:pic>
        <p:nvPicPr>
          <p:cNvPr id="24" name="Picture 23" descr="Schematic&#10;&#10;Description automatically generated with low confidence">
            <a:extLst>
              <a:ext uri="{FF2B5EF4-FFF2-40B4-BE49-F238E27FC236}">
                <a16:creationId xmlns:a16="http://schemas.microsoft.com/office/drawing/2014/main" id="{AC55C2AB-87B3-6DE6-61BA-5176CDF97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26" y="2653051"/>
            <a:ext cx="1648165" cy="1648165"/>
          </a:xfrm>
          <a:prstGeom prst="rect">
            <a:avLst/>
          </a:prstGeom>
        </p:spPr>
      </p:pic>
      <p:pic>
        <p:nvPicPr>
          <p:cNvPr id="25" name="Picture 24" descr="Schematic&#10;&#10;Description automatically generated with low confidence">
            <a:extLst>
              <a:ext uri="{FF2B5EF4-FFF2-40B4-BE49-F238E27FC236}">
                <a16:creationId xmlns:a16="http://schemas.microsoft.com/office/drawing/2014/main" id="{CCB2C487-13AE-D691-1EA1-A9180B0C4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16" y="2687371"/>
            <a:ext cx="1648165" cy="1648165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BC6C342-D2CA-18BA-C33C-403CE45E6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67" y="331166"/>
            <a:ext cx="4766354" cy="1588785"/>
          </a:xfrm>
          <a:prstGeom prst="rect">
            <a:avLst/>
          </a:prstGeom>
        </p:spPr>
      </p:pic>
      <p:pic>
        <p:nvPicPr>
          <p:cNvPr id="29" name="Picture 28" descr="Chart&#10;&#10;Description automatically generated with low confidence">
            <a:extLst>
              <a:ext uri="{FF2B5EF4-FFF2-40B4-BE49-F238E27FC236}">
                <a16:creationId xmlns:a16="http://schemas.microsoft.com/office/drawing/2014/main" id="{6FFAAAF2-E0D4-AE22-5D82-2EDE41AE4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92" y="449017"/>
            <a:ext cx="4766354" cy="1588785"/>
          </a:xfrm>
          <a:prstGeom prst="rect">
            <a:avLst/>
          </a:prstGeom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9EA0B15F-F2E4-3DBC-8E17-CECF9CC8C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87" y="414265"/>
            <a:ext cx="4766354" cy="1588785"/>
          </a:xfrm>
          <a:prstGeom prst="rect">
            <a:avLst/>
          </a:prstGeom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1C2FD62C-75B1-C070-EAD3-16B15CEDD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94" y="395995"/>
            <a:ext cx="4766354" cy="1588785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079A03A-E5DB-6B8D-41E1-D8224C2A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77" y="1900880"/>
            <a:ext cx="1070137" cy="721179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54CD235-3503-3ADE-5209-07383D752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04" y="2344158"/>
            <a:ext cx="1070137" cy="72117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52AD616-46BB-039B-57C2-89FF706D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05" y="1900880"/>
            <a:ext cx="1070137" cy="721179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61D227A-3251-E2CA-058E-E5E705FA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5" y="2242699"/>
            <a:ext cx="1070137" cy="7211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1107E67-B6C1-4FFA-7984-79648894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64" y="1966351"/>
            <a:ext cx="1070137" cy="72117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8D9D0FB-6BDB-625A-7793-CA803E28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2292461"/>
            <a:ext cx="1070137" cy="7211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F97AAC-053A-5B19-BB98-05AD1EC7C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86" y="5837233"/>
            <a:ext cx="1500327" cy="1500327"/>
          </a:xfrm>
          <a:prstGeom prst="rect">
            <a:avLst/>
          </a:prstGeom>
        </p:spPr>
      </p:pic>
      <p:pic>
        <p:nvPicPr>
          <p:cNvPr id="1032" name="Picture 8" descr="Pixel art hands holding planet earth vector icon for 8bit game on white  background 12676451 Vector Art at Vecteezy">
            <a:extLst>
              <a:ext uri="{FF2B5EF4-FFF2-40B4-BE49-F238E27FC236}">
                <a16:creationId xmlns:a16="http://schemas.microsoft.com/office/drawing/2014/main" id="{2D7CEBD6-E194-7BF5-5108-7FEEE4269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871" b="56536" l="29479" r="70000">
                        <a14:foregroundMark x1="49844" y1="4442" x2="54167" y2="3997"/>
                        <a14:foregroundMark x1="51771" y1="4886" x2="67917" y2="27792"/>
                        <a14:foregroundMark x1="67917" y1="27792" x2="68750" y2="39340"/>
                        <a14:foregroundMark x1="69115" y1="33883" x2="63646" y2="44480"/>
                        <a14:foregroundMark x1="63646" y1="44480" x2="54896" y2="53997"/>
                        <a14:foregroundMark x1="54896" y1="53997" x2="43438" y2="52348"/>
                        <a14:foregroundMark x1="43438" y1="52348" x2="35885" y2="39467"/>
                        <a14:foregroundMark x1="35885" y1="39467" x2="33073" y2="25254"/>
                        <a14:foregroundMark x1="33073" y1="25254" x2="34010" y2="20558"/>
                        <a14:foregroundMark x1="31406" y1="20558" x2="29635" y2="37944"/>
                        <a14:foregroundMark x1="29635" y1="37944" x2="32448" y2="43401"/>
                        <a14:foregroundMark x1="30365" y1="38325" x2="35885" y2="45178"/>
                        <a14:foregroundMark x1="35885" y1="45178" x2="50990" y2="53109"/>
                        <a14:foregroundMark x1="50990" y1="53109" x2="62344" y2="50825"/>
                        <a14:foregroundMark x1="62344" y1="50825" x2="63750" y2="47843"/>
                        <a14:foregroundMark x1="69792" y1="40419" x2="70052" y2="33376"/>
                        <a14:foregroundMark x1="70052" y1="33376" x2="68594" y2="27919"/>
                        <a14:foregroundMark x1="70313" y1="34708" x2="70260" y2="27728"/>
                        <a14:foregroundMark x1="70260" y1="27728" x2="59271" y2="50000"/>
                        <a14:foregroundMark x1="59271" y1="50000" x2="44635" y2="55457"/>
                        <a14:foregroundMark x1="50000" y1="56536" x2="36615" y2="47906"/>
                        <a14:foregroundMark x1="36615" y1="47906" x2="35781" y2="46320"/>
                        <a14:foregroundMark x1="34375" y1="45051" x2="41823" y2="50571"/>
                        <a14:foregroundMark x1="41823" y1="50571" x2="55781" y2="53680"/>
                        <a14:foregroundMark x1="55781" y1="53680" x2="56771" y2="51206"/>
                        <a14:foregroundMark x1="41510" y1="54822" x2="33177" y2="44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76" t="37626" r="27156" b="40883"/>
          <a:stretch/>
        </p:blipFill>
        <p:spPr bwMode="auto">
          <a:xfrm>
            <a:off x="5619933" y="-14254"/>
            <a:ext cx="1305116" cy="50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Chart&#10;&#10;Description automatically generated with low confidence">
            <a:extLst>
              <a:ext uri="{FF2B5EF4-FFF2-40B4-BE49-F238E27FC236}">
                <a16:creationId xmlns:a16="http://schemas.microsoft.com/office/drawing/2014/main" id="{D4A65B59-7911-D3C8-CF4B-35763ECAC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80" y="359521"/>
            <a:ext cx="4766354" cy="1588785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12CF3D8E-4A7C-15F6-F393-F76295D38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41" y="1915942"/>
            <a:ext cx="1070137" cy="7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Frascione, Joao Vitor</dc:creator>
  <cp:lastModifiedBy>Frascione, Joao Vitor</cp:lastModifiedBy>
  <cp:revision>1</cp:revision>
  <dcterms:created xsi:type="dcterms:W3CDTF">2023-02-12T02:08:33Z</dcterms:created>
  <dcterms:modified xsi:type="dcterms:W3CDTF">2023-02-15T00:58:23Z</dcterms:modified>
</cp:coreProperties>
</file>