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B831E-73FC-4B59-BAA4-D17A4A4FEC65}" v="71" dt="2024-10-19T11:57:54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ice Renata Conte" userId="b647d6c4fd973a0d" providerId="LiveId" clId="{BC6B831E-73FC-4B59-BAA4-D17A4A4FEC65}"/>
    <pc:docChg chg="undo redo custSel addSld delSld modSld">
      <pc:chgData name="Joice Renata Conte" userId="b647d6c4fd973a0d" providerId="LiveId" clId="{BC6B831E-73FC-4B59-BAA4-D17A4A4FEC65}" dt="2024-10-20T16:39:51.722" v="4585" actId="20577"/>
      <pc:docMkLst>
        <pc:docMk/>
      </pc:docMkLst>
      <pc:sldChg chg="addSp delSp modSp new mod setBg addAnim delAnim">
        <pc:chgData name="Joice Renata Conte" userId="b647d6c4fd973a0d" providerId="LiveId" clId="{BC6B831E-73FC-4B59-BAA4-D17A4A4FEC65}" dt="2024-10-20T16:30:03.897" v="4331" actId="20577"/>
        <pc:sldMkLst>
          <pc:docMk/>
          <pc:sldMk cId="465316369" sldId="256"/>
        </pc:sldMkLst>
        <pc:spChg chg="mod">
          <ac:chgData name="Joice Renata Conte" userId="b647d6c4fd973a0d" providerId="LiveId" clId="{BC6B831E-73FC-4B59-BAA4-D17A4A4FEC65}" dt="2024-10-19T12:41:16.200" v="4281" actId="20577"/>
          <ac:spMkLst>
            <pc:docMk/>
            <pc:sldMk cId="465316369" sldId="256"/>
            <ac:spMk id="2" creationId="{A4C5D9EA-0AC3-602D-567F-544B5C070AE7}"/>
          </ac:spMkLst>
        </pc:spChg>
        <pc:spChg chg="mod">
          <ac:chgData name="Joice Renata Conte" userId="b647d6c4fd973a0d" providerId="LiveId" clId="{BC6B831E-73FC-4B59-BAA4-D17A4A4FEC65}" dt="2024-10-20T16:30:03.897" v="4331" actId="20577"/>
          <ac:spMkLst>
            <pc:docMk/>
            <pc:sldMk cId="465316369" sldId="256"/>
            <ac:spMk id="3" creationId="{E3930BF8-B0F7-399F-7F47-5FE008C515CD}"/>
          </ac:spMkLst>
        </pc:spChg>
        <pc:spChg chg="add del">
          <ac:chgData name="Joice Renata Conte" userId="b647d6c4fd973a0d" providerId="LiveId" clId="{BC6B831E-73FC-4B59-BAA4-D17A4A4FEC65}" dt="2024-10-19T08:50:18.891" v="224" actId="26606"/>
          <ac:spMkLst>
            <pc:docMk/>
            <pc:sldMk cId="465316369" sldId="256"/>
            <ac:spMk id="8" creationId="{0E30439A-8A5B-46EC-8283-9B6B031D40D0}"/>
          </ac:spMkLst>
        </pc:spChg>
        <pc:spChg chg="add del">
          <ac:chgData name="Joice Renata Conte" userId="b647d6c4fd973a0d" providerId="LiveId" clId="{BC6B831E-73FC-4B59-BAA4-D17A4A4FEC65}" dt="2024-10-19T08:50:18.891" v="224" actId="26606"/>
          <ac:spMkLst>
            <pc:docMk/>
            <pc:sldMk cId="465316369" sldId="256"/>
            <ac:spMk id="10" creationId="{5CEAD642-85CF-4750-8432-7C80C901F001}"/>
          </ac:spMkLst>
        </pc:spChg>
        <pc:spChg chg="add del">
          <ac:chgData name="Joice Renata Conte" userId="b647d6c4fd973a0d" providerId="LiveId" clId="{BC6B831E-73FC-4B59-BAA4-D17A4A4FEC65}" dt="2024-10-19T08:50:18.891" v="224" actId="26606"/>
          <ac:spMkLst>
            <pc:docMk/>
            <pc:sldMk cId="465316369" sldId="256"/>
            <ac:spMk id="12" creationId="{FA33EEAE-15D5-4119-8C1E-89D943F911EF}"/>
          </ac:spMkLst>
        </pc:spChg>
        <pc:spChg chg="add del">
          <ac:chgData name="Joice Renata Conte" userId="b647d6c4fd973a0d" providerId="LiveId" clId="{BC6B831E-73FC-4B59-BAA4-D17A4A4FEC65}" dt="2024-10-19T08:50:18.891" v="224" actId="26606"/>
          <ac:spMkLst>
            <pc:docMk/>
            <pc:sldMk cId="465316369" sldId="256"/>
            <ac:spMk id="14" creationId="{730D8B3B-9B80-4025-B934-26DC7D7CD231}"/>
          </ac:spMkLst>
        </pc:spChg>
        <pc:spChg chg="add del">
          <ac:chgData name="Joice Renata Conte" userId="b647d6c4fd973a0d" providerId="LiveId" clId="{BC6B831E-73FC-4B59-BAA4-D17A4A4FEC65}" dt="2024-10-19T08:50:18.891" v="224" actId="26606"/>
          <ac:spMkLst>
            <pc:docMk/>
            <pc:sldMk cId="465316369" sldId="256"/>
            <ac:spMk id="16" creationId="{B5A1B09C-1565-46F8-B70F-621C5EB48A09}"/>
          </ac:spMkLst>
        </pc:spChg>
        <pc:spChg chg="add del">
          <ac:chgData name="Joice Renata Conte" userId="b647d6c4fd973a0d" providerId="LiveId" clId="{BC6B831E-73FC-4B59-BAA4-D17A4A4FEC65}" dt="2024-10-19T08:50:18.891" v="224" actId="26606"/>
          <ac:spMkLst>
            <pc:docMk/>
            <pc:sldMk cId="465316369" sldId="256"/>
            <ac:spMk id="18" creationId="{8C516CC8-80AC-446C-A56E-9F54B7210402}"/>
          </ac:spMkLst>
        </pc:spChg>
        <pc:spChg chg="add del">
          <ac:chgData name="Joice Renata Conte" userId="b647d6c4fd973a0d" providerId="LiveId" clId="{BC6B831E-73FC-4B59-BAA4-D17A4A4FEC65}" dt="2024-10-19T08:50:18.891" v="224" actId="26606"/>
          <ac:spMkLst>
            <pc:docMk/>
            <pc:sldMk cId="465316369" sldId="256"/>
            <ac:spMk id="20" creationId="{53947E58-F088-49F1-A3D1-DEA690192E84}"/>
          </ac:spMkLst>
        </pc:spChg>
        <pc:spChg chg="add">
          <ac:chgData name="Joice Renata Conte" userId="b647d6c4fd973a0d" providerId="LiveId" clId="{BC6B831E-73FC-4B59-BAA4-D17A4A4FEC65}" dt="2024-10-19T08:50:18.897" v="225" actId="26606"/>
          <ac:spMkLst>
            <pc:docMk/>
            <pc:sldMk cId="465316369" sldId="256"/>
            <ac:spMk id="22" creationId="{943CAA20-3569-4189-9E48-239A229A86CA}"/>
          </ac:spMkLst>
        </pc:spChg>
        <pc:spChg chg="add">
          <ac:chgData name="Joice Renata Conte" userId="b647d6c4fd973a0d" providerId="LiveId" clId="{BC6B831E-73FC-4B59-BAA4-D17A4A4FEC65}" dt="2024-10-19T08:50:18.897" v="225" actId="26606"/>
          <ac:spMkLst>
            <pc:docMk/>
            <pc:sldMk cId="465316369" sldId="256"/>
            <ac:spMk id="23" creationId="{DA542B6D-E775-4832-91DC-2D20F857813A}"/>
          </ac:spMkLst>
        </pc:spChg>
        <pc:picChg chg="add del mod">
          <ac:chgData name="Joice Renata Conte" userId="b647d6c4fd973a0d" providerId="LiveId" clId="{BC6B831E-73FC-4B59-BAA4-D17A4A4FEC65}" dt="2024-10-19T08:46:41.047" v="27" actId="21"/>
          <ac:picMkLst>
            <pc:docMk/>
            <pc:sldMk cId="465316369" sldId="256"/>
            <ac:picMk id="5" creationId="{1AEA93D8-36F6-99B3-AE7C-6CF4D77F125B}"/>
          </ac:picMkLst>
        </pc:picChg>
        <pc:picChg chg="add del">
          <ac:chgData name="Joice Renata Conte" userId="b647d6c4fd973a0d" providerId="LiveId" clId="{BC6B831E-73FC-4B59-BAA4-D17A4A4FEC65}" dt="2024-10-19T00:05:07.031" v="2" actId="22"/>
          <ac:picMkLst>
            <pc:docMk/>
            <pc:sldMk cId="465316369" sldId="256"/>
            <ac:picMk id="5" creationId="{539C9EBB-B2DC-A0E4-F485-576D560D3BCA}"/>
          </ac:picMkLst>
        </pc:picChg>
        <pc:picChg chg="add mod">
          <ac:chgData name="Joice Renata Conte" userId="b647d6c4fd973a0d" providerId="LiveId" clId="{BC6B831E-73FC-4B59-BAA4-D17A4A4FEC65}" dt="2024-10-19T08:49:58.989" v="220" actId="931"/>
          <ac:picMkLst>
            <pc:docMk/>
            <pc:sldMk cId="465316369" sldId="256"/>
            <ac:picMk id="7" creationId="{942A48AE-4295-B159-F979-578D75B9B4B0}"/>
          </ac:picMkLst>
        </pc:picChg>
        <pc:picChg chg="add del mod">
          <ac:chgData name="Joice Renata Conte" userId="b647d6c4fd973a0d" providerId="LiveId" clId="{BC6B831E-73FC-4B59-BAA4-D17A4A4FEC65}" dt="2024-10-19T08:56:16.093" v="322" actId="14100"/>
          <ac:picMkLst>
            <pc:docMk/>
            <pc:sldMk cId="465316369" sldId="256"/>
            <ac:picMk id="11" creationId="{FC3EFA23-B3B0-6419-085F-DC34C33B2F28}"/>
          </ac:picMkLst>
        </pc:picChg>
      </pc:sldChg>
      <pc:sldChg chg="addSp delSp modSp new mod">
        <pc:chgData name="Joice Renata Conte" userId="b647d6c4fd973a0d" providerId="LiveId" clId="{BC6B831E-73FC-4B59-BAA4-D17A4A4FEC65}" dt="2024-10-19T12:51:11.976" v="4296" actId="20577"/>
        <pc:sldMkLst>
          <pc:docMk/>
          <pc:sldMk cId="446473024" sldId="257"/>
        </pc:sldMkLst>
        <pc:spChg chg="mod">
          <ac:chgData name="Joice Renata Conte" userId="b647d6c4fd973a0d" providerId="LiveId" clId="{BC6B831E-73FC-4B59-BAA4-D17A4A4FEC65}" dt="2024-10-19T09:59:24.121" v="2242" actId="2711"/>
          <ac:spMkLst>
            <pc:docMk/>
            <pc:sldMk cId="446473024" sldId="257"/>
            <ac:spMk id="2" creationId="{DBBFFD4D-E8F4-1271-F4A0-F4F19E056EEA}"/>
          </ac:spMkLst>
        </pc:spChg>
        <pc:spChg chg="mod">
          <ac:chgData name="Joice Renata Conte" userId="b647d6c4fd973a0d" providerId="LiveId" clId="{BC6B831E-73FC-4B59-BAA4-D17A4A4FEC65}" dt="2024-10-19T12:51:11.976" v="4296" actId="20577"/>
          <ac:spMkLst>
            <pc:docMk/>
            <pc:sldMk cId="446473024" sldId="257"/>
            <ac:spMk id="3" creationId="{400EC9F3-AD7E-7559-DD21-4F3130CE068C}"/>
          </ac:spMkLst>
        </pc:spChg>
        <pc:picChg chg="add del mod">
          <ac:chgData name="Joice Renata Conte" userId="b647d6c4fd973a0d" providerId="LiveId" clId="{BC6B831E-73FC-4B59-BAA4-D17A4A4FEC65}" dt="2024-10-19T08:55:10.943" v="314" actId="21"/>
          <ac:picMkLst>
            <pc:docMk/>
            <pc:sldMk cId="446473024" sldId="257"/>
            <ac:picMk id="5" creationId="{1AEA93D8-36F6-99B3-AE7C-6CF4D77F125B}"/>
          </ac:picMkLst>
        </pc:picChg>
      </pc:sldChg>
      <pc:sldChg chg="addSp delSp modSp new mod">
        <pc:chgData name="Joice Renata Conte" userId="b647d6c4fd973a0d" providerId="LiveId" clId="{BC6B831E-73FC-4B59-BAA4-D17A4A4FEC65}" dt="2024-10-20T16:33:38.598" v="4359" actId="20577"/>
        <pc:sldMkLst>
          <pc:docMk/>
          <pc:sldMk cId="4246593489" sldId="258"/>
        </pc:sldMkLst>
        <pc:spChg chg="mod">
          <ac:chgData name="Joice Renata Conte" userId="b647d6c4fd973a0d" providerId="LiveId" clId="{BC6B831E-73FC-4B59-BAA4-D17A4A4FEC65}" dt="2024-10-19T10:32:21.394" v="4265" actId="20577"/>
          <ac:spMkLst>
            <pc:docMk/>
            <pc:sldMk cId="4246593489" sldId="258"/>
            <ac:spMk id="2" creationId="{0767FBBA-F5B9-5F4F-BA67-35697436601B}"/>
          </ac:spMkLst>
        </pc:spChg>
        <pc:spChg chg="del">
          <ac:chgData name="Joice Renata Conte" userId="b647d6c4fd973a0d" providerId="LiveId" clId="{BC6B831E-73FC-4B59-BAA4-D17A4A4FEC65}" dt="2024-10-19T08:55:13.169" v="315"/>
          <ac:spMkLst>
            <pc:docMk/>
            <pc:sldMk cId="4246593489" sldId="258"/>
            <ac:spMk id="3" creationId="{CA724FED-450F-CEBB-563F-470D230D8040}"/>
          </ac:spMkLst>
        </pc:spChg>
        <pc:spChg chg="add del mod">
          <ac:chgData name="Joice Renata Conte" userId="b647d6c4fd973a0d" providerId="LiveId" clId="{BC6B831E-73FC-4B59-BAA4-D17A4A4FEC65}" dt="2024-10-19T09:34:08.572" v="1333"/>
          <ac:spMkLst>
            <pc:docMk/>
            <pc:sldMk cId="4246593489" sldId="258"/>
            <ac:spMk id="4" creationId="{795D3BF3-E349-5C6E-D63A-915B063BADB2}"/>
          </ac:spMkLst>
        </pc:spChg>
        <pc:spChg chg="add del mod">
          <ac:chgData name="Joice Renata Conte" userId="b647d6c4fd973a0d" providerId="LiveId" clId="{BC6B831E-73FC-4B59-BAA4-D17A4A4FEC65}" dt="2024-10-19T09:51:58.325" v="1928" actId="26606"/>
          <ac:spMkLst>
            <pc:docMk/>
            <pc:sldMk cId="4246593489" sldId="258"/>
            <ac:spMk id="6" creationId="{31EBEDCE-8181-58FD-0A11-A93D617E6B61}"/>
          </ac:spMkLst>
        </pc:spChg>
        <pc:spChg chg="add mod">
          <ac:chgData name="Joice Renata Conte" userId="b647d6c4fd973a0d" providerId="LiveId" clId="{BC6B831E-73FC-4B59-BAA4-D17A4A4FEC65}" dt="2024-10-20T16:33:38.598" v="4359" actId="20577"/>
          <ac:spMkLst>
            <pc:docMk/>
            <pc:sldMk cId="4246593489" sldId="258"/>
            <ac:spMk id="8" creationId="{B4E8B8D5-AF5F-96E4-8F5B-B1260926FBFF}"/>
          </ac:spMkLst>
        </pc:spChg>
        <pc:graphicFrameChg chg="add del">
          <ac:chgData name="Joice Renata Conte" userId="b647d6c4fd973a0d" providerId="LiveId" clId="{BC6B831E-73FC-4B59-BAA4-D17A4A4FEC65}" dt="2024-10-19T09:51:47.782" v="1925" actId="26606"/>
          <ac:graphicFrameMkLst>
            <pc:docMk/>
            <pc:sldMk cId="4246593489" sldId="258"/>
            <ac:graphicFrameMk id="11" creationId="{D3E5AAB7-0BEB-B636-ADBC-552DD333E09E}"/>
          </ac:graphicFrameMkLst>
        </pc:graphicFrameChg>
        <pc:graphicFrameChg chg="add del">
          <ac:chgData name="Joice Renata Conte" userId="b647d6c4fd973a0d" providerId="LiveId" clId="{BC6B831E-73FC-4B59-BAA4-D17A4A4FEC65}" dt="2024-10-19T09:51:55.372" v="1927" actId="26606"/>
          <ac:graphicFrameMkLst>
            <pc:docMk/>
            <pc:sldMk cId="4246593489" sldId="258"/>
            <ac:graphicFrameMk id="12" creationId="{0362FEAD-4844-109C-3FA9-00E8E41344E2}"/>
          </ac:graphicFrameMkLst>
        </pc:graphicFrameChg>
        <pc:graphicFrameChg chg="add mod">
          <ac:chgData name="Joice Renata Conte" userId="b647d6c4fd973a0d" providerId="LiveId" clId="{BC6B831E-73FC-4B59-BAA4-D17A4A4FEC65}" dt="2024-10-19T10:23:04.336" v="3554" actId="255"/>
          <ac:graphicFrameMkLst>
            <pc:docMk/>
            <pc:sldMk cId="4246593489" sldId="258"/>
            <ac:graphicFrameMk id="13" creationId="{6DEEF85A-F292-826E-7960-FE82A8FDF941}"/>
          </ac:graphicFrameMkLst>
        </pc:graphicFrameChg>
        <pc:picChg chg="add mod">
          <ac:chgData name="Joice Renata Conte" userId="b647d6c4fd973a0d" providerId="LiveId" clId="{BC6B831E-73FC-4B59-BAA4-D17A4A4FEC65}" dt="2024-10-19T11:57:54.154" v="4266"/>
          <ac:picMkLst>
            <pc:docMk/>
            <pc:sldMk cId="4246593489" sldId="258"/>
            <ac:picMk id="5" creationId="{1AEA93D8-36F6-99B3-AE7C-6CF4D77F125B}"/>
          </ac:picMkLst>
        </pc:picChg>
        <pc:picChg chg="add mod">
          <ac:chgData name="Joice Renata Conte" userId="b647d6c4fd973a0d" providerId="LiveId" clId="{BC6B831E-73FC-4B59-BAA4-D17A4A4FEC65}" dt="2024-10-19T09:41:18.172" v="1576"/>
          <ac:picMkLst>
            <pc:docMk/>
            <pc:sldMk cId="4246593489" sldId="258"/>
            <ac:picMk id="7" creationId="{567ECB6F-0ACC-1CC9-C363-62F094997415}"/>
          </ac:picMkLst>
        </pc:picChg>
        <pc:picChg chg="add del mod">
          <ac:chgData name="Joice Renata Conte" userId="b647d6c4fd973a0d" providerId="LiveId" clId="{BC6B831E-73FC-4B59-BAA4-D17A4A4FEC65}" dt="2024-10-19T09:50:34.705" v="1886" actId="478"/>
          <ac:picMkLst>
            <pc:docMk/>
            <pc:sldMk cId="4246593489" sldId="258"/>
            <ac:picMk id="10" creationId="{AA91C739-72C8-5B51-342B-C06907FA9E75}"/>
          </ac:picMkLst>
        </pc:picChg>
      </pc:sldChg>
      <pc:sldChg chg="modSp new del mod">
        <pc:chgData name="Joice Renata Conte" userId="b647d6c4fd973a0d" providerId="LiveId" clId="{BC6B831E-73FC-4B59-BAA4-D17A4A4FEC65}" dt="2024-10-19T10:02:11.204" v="2254" actId="2696"/>
        <pc:sldMkLst>
          <pc:docMk/>
          <pc:sldMk cId="824124395" sldId="259"/>
        </pc:sldMkLst>
        <pc:spChg chg="mod">
          <ac:chgData name="Joice Renata Conte" userId="b647d6c4fd973a0d" providerId="LiveId" clId="{BC6B831E-73FC-4B59-BAA4-D17A4A4FEC65}" dt="2024-10-19T10:01:30.155" v="2253" actId="20577"/>
          <ac:spMkLst>
            <pc:docMk/>
            <pc:sldMk cId="824124395" sldId="259"/>
            <ac:spMk id="2" creationId="{9A52605E-40C0-A331-92FE-13F22CE1F7D8}"/>
          </ac:spMkLst>
        </pc:spChg>
      </pc:sldChg>
      <pc:sldChg chg="modSp new mod">
        <pc:chgData name="Joice Renata Conte" userId="b647d6c4fd973a0d" providerId="LiveId" clId="{BC6B831E-73FC-4B59-BAA4-D17A4A4FEC65}" dt="2024-10-20T16:39:51.722" v="4585" actId="20577"/>
        <pc:sldMkLst>
          <pc:docMk/>
          <pc:sldMk cId="2302744232" sldId="259"/>
        </pc:sldMkLst>
        <pc:spChg chg="mod">
          <ac:chgData name="Joice Renata Conte" userId="b647d6c4fd973a0d" providerId="LiveId" clId="{BC6B831E-73FC-4B59-BAA4-D17A4A4FEC65}" dt="2024-10-19T10:30:16.866" v="4259" actId="255"/>
          <ac:spMkLst>
            <pc:docMk/>
            <pc:sldMk cId="2302744232" sldId="259"/>
            <ac:spMk id="2" creationId="{D53123D5-36BB-B744-4ECA-3D87EC240434}"/>
          </ac:spMkLst>
        </pc:spChg>
        <pc:spChg chg="mod">
          <ac:chgData name="Joice Renata Conte" userId="b647d6c4fd973a0d" providerId="LiveId" clId="{BC6B831E-73FC-4B59-BAA4-D17A4A4FEC65}" dt="2024-10-20T16:39:51.722" v="4585" actId="20577"/>
          <ac:spMkLst>
            <pc:docMk/>
            <pc:sldMk cId="2302744232" sldId="259"/>
            <ac:spMk id="3" creationId="{C7AE13D7-6001-D862-1B9D-BBB5F2DADA29}"/>
          </ac:spMkLst>
        </pc:spChg>
      </pc:sldChg>
      <pc:sldChg chg="addSp modSp new del">
        <pc:chgData name="Joice Renata Conte" userId="b647d6c4fd973a0d" providerId="LiveId" clId="{BC6B831E-73FC-4B59-BAA4-D17A4A4FEC65}" dt="2024-10-19T09:51:36.459" v="1923" actId="47"/>
        <pc:sldMkLst>
          <pc:docMk/>
          <pc:sldMk cId="2446731242" sldId="259"/>
        </pc:sldMkLst>
        <pc:picChg chg="add mod">
          <ac:chgData name="Joice Renata Conte" userId="b647d6c4fd973a0d" providerId="LiveId" clId="{BC6B831E-73FC-4B59-BAA4-D17A4A4FEC65}" dt="2024-10-19T09:40:04.687" v="1565"/>
          <ac:picMkLst>
            <pc:docMk/>
            <pc:sldMk cId="2446731242" sldId="259"/>
            <ac:picMk id="4" creationId="{767CCCF4-E584-B4B2-FF07-A1226217143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DC616-BD1D-4D2C-9EB0-A00BDB49A9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C4AE8-0EAE-41A8-A229-BCA7DBD0F82D}">
      <dgm:prSet custT="1"/>
      <dgm:spPr/>
      <dgm:t>
        <a:bodyPr/>
        <a:lstStyle/>
        <a:p>
          <a:r>
            <a:rPr lang="es-ES" sz="1500" dirty="0" err="1"/>
            <a:t>Game</a:t>
          </a:r>
          <a:r>
            <a:rPr lang="es-ES" sz="1500" dirty="0"/>
            <a:t> in </a:t>
          </a:r>
          <a:r>
            <a:rPr lang="es-ES" sz="1500" dirty="0" err="1"/>
            <a:t>numbers</a:t>
          </a:r>
          <a:r>
            <a:rPr lang="es-ES" sz="1500" dirty="0"/>
            <a:t>:</a:t>
          </a:r>
        </a:p>
        <a:p>
          <a:endParaRPr lang="es-ES" sz="900" dirty="0"/>
        </a:p>
        <a:p>
          <a:r>
            <a:rPr lang="es-ES" sz="900" dirty="0" err="1"/>
            <a:t>Source</a:t>
          </a:r>
          <a:r>
            <a:rPr lang="es-ES" sz="900" dirty="0"/>
            <a:t>: </a:t>
          </a:r>
          <a:r>
            <a:rPr lang="es-ES" sz="900" dirty="0" err="1"/>
            <a:t>Inno</a:t>
          </a:r>
          <a:r>
            <a:rPr lang="es-ES" sz="900" dirty="0"/>
            <a:t> </a:t>
          </a:r>
          <a:r>
            <a:rPr lang="es-ES" sz="900" dirty="0" err="1"/>
            <a:t>Games</a:t>
          </a:r>
          <a:endParaRPr lang="en-US" sz="900" dirty="0"/>
        </a:p>
      </dgm:t>
    </dgm:pt>
    <dgm:pt modelId="{FDEC0F62-1B9D-4036-BC7B-D7471B07E4C0}" type="parTrans" cxnId="{EB1C3042-9FCF-4925-B136-03EA8929E37D}">
      <dgm:prSet/>
      <dgm:spPr/>
      <dgm:t>
        <a:bodyPr/>
        <a:lstStyle/>
        <a:p>
          <a:endParaRPr lang="en-US"/>
        </a:p>
      </dgm:t>
    </dgm:pt>
    <dgm:pt modelId="{8258DF8B-BE57-432A-AA77-1BE188DB8CD9}" type="sibTrans" cxnId="{EB1C3042-9FCF-4925-B136-03EA8929E37D}">
      <dgm:prSet/>
      <dgm:spPr/>
      <dgm:t>
        <a:bodyPr/>
        <a:lstStyle/>
        <a:p>
          <a:endParaRPr lang="en-US"/>
        </a:p>
      </dgm:t>
    </dgm:pt>
    <dgm:pt modelId="{8C17C378-C4B3-4FDE-BD76-9588CCC849DF}">
      <dgm:prSet/>
      <dgm:spPr/>
      <dgm:t>
        <a:bodyPr/>
        <a:lstStyle/>
        <a:p>
          <a:r>
            <a:rPr lang="es-ES"/>
            <a:t>Released in 2012, the game has over 130 million registered players. </a:t>
          </a:r>
          <a:endParaRPr lang="en-US"/>
        </a:p>
      </dgm:t>
    </dgm:pt>
    <dgm:pt modelId="{314AB00F-19A0-4958-B525-A055530C8691}" type="parTrans" cxnId="{1ECFB948-3D87-4481-B46E-A14E5C81B524}">
      <dgm:prSet/>
      <dgm:spPr/>
      <dgm:t>
        <a:bodyPr/>
        <a:lstStyle/>
        <a:p>
          <a:endParaRPr lang="en-US"/>
        </a:p>
      </dgm:t>
    </dgm:pt>
    <dgm:pt modelId="{99043BDB-A9AF-4025-B8FC-D96A2268ABAA}" type="sibTrans" cxnId="{1ECFB948-3D87-4481-B46E-A14E5C81B524}">
      <dgm:prSet/>
      <dgm:spPr/>
      <dgm:t>
        <a:bodyPr/>
        <a:lstStyle/>
        <a:p>
          <a:endParaRPr lang="en-US"/>
        </a:p>
      </dgm:t>
    </dgm:pt>
    <dgm:pt modelId="{D43082EC-B8AF-4D18-B984-04CC25649109}">
      <dgm:prSet/>
      <dgm:spPr/>
      <dgm:t>
        <a:bodyPr/>
        <a:lstStyle/>
        <a:p>
          <a:r>
            <a:rPr lang="es-ES" dirty="0"/>
            <a:t>In August 2023, </a:t>
          </a:r>
          <a:r>
            <a:rPr lang="es-ES" dirty="0" err="1"/>
            <a:t>Forge</a:t>
          </a:r>
          <a:r>
            <a:rPr lang="es-ES" dirty="0"/>
            <a:t> </a:t>
          </a:r>
          <a:r>
            <a:rPr lang="es-ES" dirty="0" err="1"/>
            <a:t>of</a:t>
          </a:r>
          <a:r>
            <a:rPr lang="es-ES" dirty="0"/>
            <a:t> </a:t>
          </a:r>
          <a:r>
            <a:rPr lang="es-ES" dirty="0" err="1"/>
            <a:t>Empires</a:t>
          </a:r>
          <a:r>
            <a:rPr lang="es-ES" dirty="0"/>
            <a:t> </a:t>
          </a:r>
          <a:r>
            <a:rPr lang="es-ES" dirty="0" err="1"/>
            <a:t>surpassed</a:t>
          </a:r>
          <a:r>
            <a:rPr lang="es-ES" dirty="0"/>
            <a:t> €1 </a:t>
          </a:r>
          <a:r>
            <a:rPr lang="es-ES" dirty="0" err="1"/>
            <a:t>billion</a:t>
          </a:r>
          <a:r>
            <a:rPr lang="es-ES" dirty="0"/>
            <a:t> in </a:t>
          </a:r>
          <a:r>
            <a:rPr lang="es-ES" dirty="0" err="1"/>
            <a:t>lifetime</a:t>
          </a:r>
          <a:r>
            <a:rPr lang="es-ES" dirty="0"/>
            <a:t> </a:t>
          </a:r>
          <a:r>
            <a:rPr lang="es-ES" dirty="0" err="1"/>
            <a:t>revenue</a:t>
          </a:r>
          <a:r>
            <a:rPr lang="es-ES" dirty="0"/>
            <a:t>.</a:t>
          </a:r>
          <a:endParaRPr lang="en-US" dirty="0"/>
        </a:p>
      </dgm:t>
    </dgm:pt>
    <dgm:pt modelId="{7B92DC92-D171-4EB6-AFFD-7A18A46A295F}" type="parTrans" cxnId="{FF668923-6123-4D89-85D2-D9947EC73404}">
      <dgm:prSet/>
      <dgm:spPr/>
      <dgm:t>
        <a:bodyPr/>
        <a:lstStyle/>
        <a:p>
          <a:endParaRPr lang="en-US"/>
        </a:p>
      </dgm:t>
    </dgm:pt>
    <dgm:pt modelId="{B718FE85-79C6-442D-8049-B675CAF82B6B}" type="sibTrans" cxnId="{FF668923-6123-4D89-85D2-D9947EC73404}">
      <dgm:prSet/>
      <dgm:spPr/>
      <dgm:t>
        <a:bodyPr/>
        <a:lstStyle/>
        <a:p>
          <a:endParaRPr lang="en-US"/>
        </a:p>
      </dgm:t>
    </dgm:pt>
    <dgm:pt modelId="{8A3D6EC2-3F55-40DB-A1A2-9E8223A8A071}">
      <dgm:prSet/>
      <dgm:spPr/>
      <dgm:t>
        <a:bodyPr/>
        <a:lstStyle/>
        <a:p>
          <a:r>
            <a:rPr lang="en-US" b="0" i="0"/>
            <a:t>Share of 2022 revenues from players who had been playing for at least 3 / 5 years: 34% / 18%, respectively. ​ ​ </a:t>
          </a:r>
          <a:endParaRPr lang="en-US"/>
        </a:p>
      </dgm:t>
    </dgm:pt>
    <dgm:pt modelId="{47A80BDC-876B-4447-BF47-54E200BC8949}" type="parTrans" cxnId="{919D1241-6AC7-4219-9603-708E2D46999E}">
      <dgm:prSet/>
      <dgm:spPr/>
      <dgm:t>
        <a:bodyPr/>
        <a:lstStyle/>
        <a:p>
          <a:endParaRPr lang="en-US"/>
        </a:p>
      </dgm:t>
    </dgm:pt>
    <dgm:pt modelId="{15B6B311-C357-42EC-8B05-11C668D1CC7A}" type="sibTrans" cxnId="{919D1241-6AC7-4219-9603-708E2D46999E}">
      <dgm:prSet/>
      <dgm:spPr/>
      <dgm:t>
        <a:bodyPr/>
        <a:lstStyle/>
        <a:p>
          <a:endParaRPr lang="en-US"/>
        </a:p>
      </dgm:t>
    </dgm:pt>
    <dgm:pt modelId="{EB3D3C00-DCAD-4CC3-94DA-AAE06D2FE9B3}">
      <dgm:prSet/>
      <dgm:spPr/>
      <dgm:t>
        <a:bodyPr/>
        <a:lstStyle/>
        <a:p>
          <a:r>
            <a:rPr lang="en-US" b="0" i="0"/>
            <a:t>Average playtime of game content added since launch: approx. 5 years ​ </a:t>
          </a:r>
          <a:endParaRPr lang="en-US"/>
        </a:p>
      </dgm:t>
    </dgm:pt>
    <dgm:pt modelId="{A0555150-A146-4884-9ACD-C1D03D61CBDD}" type="parTrans" cxnId="{CF8DBA8D-605A-42A8-8F1E-5B13BAF1E790}">
      <dgm:prSet/>
      <dgm:spPr/>
      <dgm:t>
        <a:bodyPr/>
        <a:lstStyle/>
        <a:p>
          <a:endParaRPr lang="en-US"/>
        </a:p>
      </dgm:t>
    </dgm:pt>
    <dgm:pt modelId="{57A3C4F2-FFF9-468A-95A3-E291C6A8A9D3}" type="sibTrans" cxnId="{CF8DBA8D-605A-42A8-8F1E-5B13BAF1E790}">
      <dgm:prSet/>
      <dgm:spPr/>
      <dgm:t>
        <a:bodyPr/>
        <a:lstStyle/>
        <a:p>
          <a:endParaRPr lang="en-US"/>
        </a:p>
      </dgm:t>
    </dgm:pt>
    <dgm:pt modelId="{B218D2C6-2513-4C4D-84DF-3055CDC35F83}">
      <dgm:prSet/>
      <dgm:spPr/>
      <dgm:t>
        <a:bodyPr/>
        <a:lstStyle/>
        <a:p>
          <a:r>
            <a:rPr lang="en-US" b="0" i="0"/>
            <a:t>Average playtime of all currently available content: approx. 6 years </a:t>
          </a:r>
          <a:endParaRPr lang="en-US"/>
        </a:p>
      </dgm:t>
    </dgm:pt>
    <dgm:pt modelId="{46EF1229-9D67-4C9F-A786-DC58516DED4E}" type="parTrans" cxnId="{21F081AB-A8F5-4561-9881-7088F20C8C62}">
      <dgm:prSet/>
      <dgm:spPr/>
      <dgm:t>
        <a:bodyPr/>
        <a:lstStyle/>
        <a:p>
          <a:endParaRPr lang="en-US"/>
        </a:p>
      </dgm:t>
    </dgm:pt>
    <dgm:pt modelId="{812E06C7-CE0B-4587-87BF-A9CB900575A1}" type="sibTrans" cxnId="{21F081AB-A8F5-4561-9881-7088F20C8C62}">
      <dgm:prSet/>
      <dgm:spPr/>
      <dgm:t>
        <a:bodyPr/>
        <a:lstStyle/>
        <a:p>
          <a:endParaRPr lang="en-US"/>
        </a:p>
      </dgm:t>
    </dgm:pt>
    <dgm:pt modelId="{56A2E3B5-5FFE-47EB-96A3-4CA6C8A6587A}" type="pres">
      <dgm:prSet presAssocID="{741DC616-BD1D-4D2C-9EB0-A00BDB49A90D}" presName="diagram" presStyleCnt="0">
        <dgm:presLayoutVars>
          <dgm:dir/>
          <dgm:resizeHandles val="exact"/>
        </dgm:presLayoutVars>
      </dgm:prSet>
      <dgm:spPr/>
    </dgm:pt>
    <dgm:pt modelId="{E0D21997-68F8-4035-8C38-7BDC19D4F6E5}" type="pres">
      <dgm:prSet presAssocID="{BA5C4AE8-0EAE-41A8-A229-BCA7DBD0F82D}" presName="node" presStyleLbl="node1" presStyleIdx="0" presStyleCnt="6">
        <dgm:presLayoutVars>
          <dgm:bulletEnabled val="1"/>
        </dgm:presLayoutVars>
      </dgm:prSet>
      <dgm:spPr/>
    </dgm:pt>
    <dgm:pt modelId="{35479478-B2D0-47A9-B662-932B3993FDCE}" type="pres">
      <dgm:prSet presAssocID="{8258DF8B-BE57-432A-AA77-1BE188DB8CD9}" presName="sibTrans" presStyleCnt="0"/>
      <dgm:spPr/>
    </dgm:pt>
    <dgm:pt modelId="{C0E8B50E-3C57-470C-A2D7-4EE1800849E0}" type="pres">
      <dgm:prSet presAssocID="{8C17C378-C4B3-4FDE-BD76-9588CCC849DF}" presName="node" presStyleLbl="node1" presStyleIdx="1" presStyleCnt="6">
        <dgm:presLayoutVars>
          <dgm:bulletEnabled val="1"/>
        </dgm:presLayoutVars>
      </dgm:prSet>
      <dgm:spPr/>
    </dgm:pt>
    <dgm:pt modelId="{BB95FC8A-E232-4087-8831-990F5C181E2D}" type="pres">
      <dgm:prSet presAssocID="{99043BDB-A9AF-4025-B8FC-D96A2268ABAA}" presName="sibTrans" presStyleCnt="0"/>
      <dgm:spPr/>
    </dgm:pt>
    <dgm:pt modelId="{5E8407ED-3952-49E0-98FE-AD4CC9B84998}" type="pres">
      <dgm:prSet presAssocID="{D43082EC-B8AF-4D18-B984-04CC25649109}" presName="node" presStyleLbl="node1" presStyleIdx="2" presStyleCnt="6">
        <dgm:presLayoutVars>
          <dgm:bulletEnabled val="1"/>
        </dgm:presLayoutVars>
      </dgm:prSet>
      <dgm:spPr/>
    </dgm:pt>
    <dgm:pt modelId="{CDD82EAA-649E-4EB0-A1AF-6C20DA9D7755}" type="pres">
      <dgm:prSet presAssocID="{B718FE85-79C6-442D-8049-B675CAF82B6B}" presName="sibTrans" presStyleCnt="0"/>
      <dgm:spPr/>
    </dgm:pt>
    <dgm:pt modelId="{74278B32-1990-4521-BEE6-B6B59CA13814}" type="pres">
      <dgm:prSet presAssocID="{8A3D6EC2-3F55-40DB-A1A2-9E8223A8A071}" presName="node" presStyleLbl="node1" presStyleIdx="3" presStyleCnt="6">
        <dgm:presLayoutVars>
          <dgm:bulletEnabled val="1"/>
        </dgm:presLayoutVars>
      </dgm:prSet>
      <dgm:spPr/>
    </dgm:pt>
    <dgm:pt modelId="{4F533676-CA61-4368-BE8A-AC74D0F7E31D}" type="pres">
      <dgm:prSet presAssocID="{15B6B311-C357-42EC-8B05-11C668D1CC7A}" presName="sibTrans" presStyleCnt="0"/>
      <dgm:spPr/>
    </dgm:pt>
    <dgm:pt modelId="{790964C1-381A-4382-8B70-0154FFAB279D}" type="pres">
      <dgm:prSet presAssocID="{EB3D3C00-DCAD-4CC3-94DA-AAE06D2FE9B3}" presName="node" presStyleLbl="node1" presStyleIdx="4" presStyleCnt="6">
        <dgm:presLayoutVars>
          <dgm:bulletEnabled val="1"/>
        </dgm:presLayoutVars>
      </dgm:prSet>
      <dgm:spPr/>
    </dgm:pt>
    <dgm:pt modelId="{EE294CE8-442E-4C3D-B78E-A888C52BFEA7}" type="pres">
      <dgm:prSet presAssocID="{57A3C4F2-FFF9-468A-95A3-E291C6A8A9D3}" presName="sibTrans" presStyleCnt="0"/>
      <dgm:spPr/>
    </dgm:pt>
    <dgm:pt modelId="{C6C23FC7-241F-4ACD-8C14-C1DC467B515E}" type="pres">
      <dgm:prSet presAssocID="{B218D2C6-2513-4C4D-84DF-3055CDC35F83}" presName="node" presStyleLbl="node1" presStyleIdx="5" presStyleCnt="6">
        <dgm:presLayoutVars>
          <dgm:bulletEnabled val="1"/>
        </dgm:presLayoutVars>
      </dgm:prSet>
      <dgm:spPr/>
    </dgm:pt>
  </dgm:ptLst>
  <dgm:cxnLst>
    <dgm:cxn modelId="{FF668923-6123-4D89-85D2-D9947EC73404}" srcId="{741DC616-BD1D-4D2C-9EB0-A00BDB49A90D}" destId="{D43082EC-B8AF-4D18-B984-04CC25649109}" srcOrd="2" destOrd="0" parTransId="{7B92DC92-D171-4EB6-AFFD-7A18A46A295F}" sibTransId="{B718FE85-79C6-442D-8049-B675CAF82B6B}"/>
    <dgm:cxn modelId="{1D54DA33-ADC3-44A9-8F25-7974D5479BEF}" type="presOf" srcId="{D43082EC-B8AF-4D18-B984-04CC25649109}" destId="{5E8407ED-3952-49E0-98FE-AD4CC9B84998}" srcOrd="0" destOrd="0" presId="urn:microsoft.com/office/officeart/2005/8/layout/default"/>
    <dgm:cxn modelId="{2E1CBB3E-206F-401B-A6F7-BD3409656823}" type="presOf" srcId="{8A3D6EC2-3F55-40DB-A1A2-9E8223A8A071}" destId="{74278B32-1990-4521-BEE6-B6B59CA13814}" srcOrd="0" destOrd="0" presId="urn:microsoft.com/office/officeart/2005/8/layout/default"/>
    <dgm:cxn modelId="{919D1241-6AC7-4219-9603-708E2D46999E}" srcId="{741DC616-BD1D-4D2C-9EB0-A00BDB49A90D}" destId="{8A3D6EC2-3F55-40DB-A1A2-9E8223A8A071}" srcOrd="3" destOrd="0" parTransId="{47A80BDC-876B-4447-BF47-54E200BC8949}" sibTransId="{15B6B311-C357-42EC-8B05-11C668D1CC7A}"/>
    <dgm:cxn modelId="{EB1C3042-9FCF-4925-B136-03EA8929E37D}" srcId="{741DC616-BD1D-4D2C-9EB0-A00BDB49A90D}" destId="{BA5C4AE8-0EAE-41A8-A229-BCA7DBD0F82D}" srcOrd="0" destOrd="0" parTransId="{FDEC0F62-1B9D-4036-BC7B-D7471B07E4C0}" sibTransId="{8258DF8B-BE57-432A-AA77-1BE188DB8CD9}"/>
    <dgm:cxn modelId="{B6301466-5A30-45D8-BB35-3F9A1B79EE5A}" type="presOf" srcId="{BA5C4AE8-0EAE-41A8-A229-BCA7DBD0F82D}" destId="{E0D21997-68F8-4035-8C38-7BDC19D4F6E5}" srcOrd="0" destOrd="0" presId="urn:microsoft.com/office/officeart/2005/8/layout/default"/>
    <dgm:cxn modelId="{1ECFB948-3D87-4481-B46E-A14E5C81B524}" srcId="{741DC616-BD1D-4D2C-9EB0-A00BDB49A90D}" destId="{8C17C378-C4B3-4FDE-BD76-9588CCC849DF}" srcOrd="1" destOrd="0" parTransId="{314AB00F-19A0-4958-B525-A055530C8691}" sibTransId="{99043BDB-A9AF-4025-B8FC-D96A2268ABAA}"/>
    <dgm:cxn modelId="{5168CF4F-1676-4C37-A73F-B03D5E32E61C}" type="presOf" srcId="{8C17C378-C4B3-4FDE-BD76-9588CCC849DF}" destId="{C0E8B50E-3C57-470C-A2D7-4EE1800849E0}" srcOrd="0" destOrd="0" presId="urn:microsoft.com/office/officeart/2005/8/layout/default"/>
    <dgm:cxn modelId="{0ABC7085-8EA7-4DBD-9181-4D2CF093108B}" type="presOf" srcId="{EB3D3C00-DCAD-4CC3-94DA-AAE06D2FE9B3}" destId="{790964C1-381A-4382-8B70-0154FFAB279D}" srcOrd="0" destOrd="0" presId="urn:microsoft.com/office/officeart/2005/8/layout/default"/>
    <dgm:cxn modelId="{CF8DBA8D-605A-42A8-8F1E-5B13BAF1E790}" srcId="{741DC616-BD1D-4D2C-9EB0-A00BDB49A90D}" destId="{EB3D3C00-DCAD-4CC3-94DA-AAE06D2FE9B3}" srcOrd="4" destOrd="0" parTransId="{A0555150-A146-4884-9ACD-C1D03D61CBDD}" sibTransId="{57A3C4F2-FFF9-468A-95A3-E291C6A8A9D3}"/>
    <dgm:cxn modelId="{D3196A9D-22E2-4E7D-8141-EA5B5365CC64}" type="presOf" srcId="{B218D2C6-2513-4C4D-84DF-3055CDC35F83}" destId="{C6C23FC7-241F-4ACD-8C14-C1DC467B515E}" srcOrd="0" destOrd="0" presId="urn:microsoft.com/office/officeart/2005/8/layout/default"/>
    <dgm:cxn modelId="{21F081AB-A8F5-4561-9881-7088F20C8C62}" srcId="{741DC616-BD1D-4D2C-9EB0-A00BDB49A90D}" destId="{B218D2C6-2513-4C4D-84DF-3055CDC35F83}" srcOrd="5" destOrd="0" parTransId="{46EF1229-9D67-4C9F-A786-DC58516DED4E}" sibTransId="{812E06C7-CE0B-4587-87BF-A9CB900575A1}"/>
    <dgm:cxn modelId="{BFE815E6-6C80-4222-8D68-3699634DDDD8}" type="presOf" srcId="{741DC616-BD1D-4D2C-9EB0-A00BDB49A90D}" destId="{56A2E3B5-5FFE-47EB-96A3-4CA6C8A6587A}" srcOrd="0" destOrd="0" presId="urn:microsoft.com/office/officeart/2005/8/layout/default"/>
    <dgm:cxn modelId="{61F4661E-DEDB-403F-9CF4-5E5EBE162069}" type="presParOf" srcId="{56A2E3B5-5FFE-47EB-96A3-4CA6C8A6587A}" destId="{E0D21997-68F8-4035-8C38-7BDC19D4F6E5}" srcOrd="0" destOrd="0" presId="urn:microsoft.com/office/officeart/2005/8/layout/default"/>
    <dgm:cxn modelId="{50FEF245-962F-4779-B3A3-2762B2094487}" type="presParOf" srcId="{56A2E3B5-5FFE-47EB-96A3-4CA6C8A6587A}" destId="{35479478-B2D0-47A9-B662-932B3993FDCE}" srcOrd="1" destOrd="0" presId="urn:microsoft.com/office/officeart/2005/8/layout/default"/>
    <dgm:cxn modelId="{194FEAF3-1B81-4070-9676-6DA3220842E0}" type="presParOf" srcId="{56A2E3B5-5FFE-47EB-96A3-4CA6C8A6587A}" destId="{C0E8B50E-3C57-470C-A2D7-4EE1800849E0}" srcOrd="2" destOrd="0" presId="urn:microsoft.com/office/officeart/2005/8/layout/default"/>
    <dgm:cxn modelId="{9A9E1534-67D7-434D-9CA0-0F65C431D7FC}" type="presParOf" srcId="{56A2E3B5-5FFE-47EB-96A3-4CA6C8A6587A}" destId="{BB95FC8A-E232-4087-8831-990F5C181E2D}" srcOrd="3" destOrd="0" presId="urn:microsoft.com/office/officeart/2005/8/layout/default"/>
    <dgm:cxn modelId="{E5FCFCB0-1ADA-42D8-BA5E-BE6C065C06EF}" type="presParOf" srcId="{56A2E3B5-5FFE-47EB-96A3-4CA6C8A6587A}" destId="{5E8407ED-3952-49E0-98FE-AD4CC9B84998}" srcOrd="4" destOrd="0" presId="urn:microsoft.com/office/officeart/2005/8/layout/default"/>
    <dgm:cxn modelId="{6A84E453-5ACB-42AB-996D-CFA5E1341556}" type="presParOf" srcId="{56A2E3B5-5FFE-47EB-96A3-4CA6C8A6587A}" destId="{CDD82EAA-649E-4EB0-A1AF-6C20DA9D7755}" srcOrd="5" destOrd="0" presId="urn:microsoft.com/office/officeart/2005/8/layout/default"/>
    <dgm:cxn modelId="{A4746A95-E41A-4A59-96A0-7019E3AB70EA}" type="presParOf" srcId="{56A2E3B5-5FFE-47EB-96A3-4CA6C8A6587A}" destId="{74278B32-1990-4521-BEE6-B6B59CA13814}" srcOrd="6" destOrd="0" presId="urn:microsoft.com/office/officeart/2005/8/layout/default"/>
    <dgm:cxn modelId="{0585DDCD-50B8-41E3-80B6-B99C9A07D8E8}" type="presParOf" srcId="{56A2E3B5-5FFE-47EB-96A3-4CA6C8A6587A}" destId="{4F533676-CA61-4368-BE8A-AC74D0F7E31D}" srcOrd="7" destOrd="0" presId="urn:microsoft.com/office/officeart/2005/8/layout/default"/>
    <dgm:cxn modelId="{9F4DD8C5-B2D9-41B0-B6BB-1584368B348F}" type="presParOf" srcId="{56A2E3B5-5FFE-47EB-96A3-4CA6C8A6587A}" destId="{790964C1-381A-4382-8B70-0154FFAB279D}" srcOrd="8" destOrd="0" presId="urn:microsoft.com/office/officeart/2005/8/layout/default"/>
    <dgm:cxn modelId="{A27CD7CF-AACD-45B9-A210-B4B141D20786}" type="presParOf" srcId="{56A2E3B5-5FFE-47EB-96A3-4CA6C8A6587A}" destId="{EE294CE8-442E-4C3D-B78E-A888C52BFEA7}" srcOrd="9" destOrd="0" presId="urn:microsoft.com/office/officeart/2005/8/layout/default"/>
    <dgm:cxn modelId="{1F6FED9D-2ABB-4CB6-9F04-2E8E075B8FC5}" type="presParOf" srcId="{56A2E3B5-5FFE-47EB-96A3-4CA6C8A6587A}" destId="{C6C23FC7-241F-4ACD-8C14-C1DC467B51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1997-68F8-4035-8C38-7BDC19D4F6E5}">
      <dsp:nvSpPr>
        <dsp:cNvPr id="0" name=""/>
        <dsp:cNvSpPr/>
      </dsp:nvSpPr>
      <dsp:spPr>
        <a:xfrm>
          <a:off x="472052" y="2149"/>
          <a:ext cx="2125750" cy="1275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 err="1"/>
            <a:t>Game</a:t>
          </a:r>
          <a:r>
            <a:rPr lang="es-ES" sz="1500" kern="1200" dirty="0"/>
            <a:t> in </a:t>
          </a:r>
          <a:r>
            <a:rPr lang="es-ES" sz="1500" kern="1200" dirty="0" err="1"/>
            <a:t>numbers</a:t>
          </a:r>
          <a:r>
            <a:rPr lang="es-ES" sz="1500" kern="1200" dirty="0"/>
            <a:t>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 err="1"/>
            <a:t>Source</a:t>
          </a:r>
          <a:r>
            <a:rPr lang="es-ES" sz="900" kern="1200" dirty="0"/>
            <a:t>: </a:t>
          </a:r>
          <a:r>
            <a:rPr lang="es-ES" sz="900" kern="1200" dirty="0" err="1"/>
            <a:t>Inno</a:t>
          </a:r>
          <a:r>
            <a:rPr lang="es-ES" sz="900" kern="1200" dirty="0"/>
            <a:t> </a:t>
          </a:r>
          <a:r>
            <a:rPr lang="es-ES" sz="900" kern="1200" dirty="0" err="1"/>
            <a:t>Games</a:t>
          </a:r>
          <a:endParaRPr lang="en-US" sz="900" kern="1200" dirty="0"/>
        </a:p>
      </dsp:txBody>
      <dsp:txXfrm>
        <a:off x="472052" y="2149"/>
        <a:ext cx="2125750" cy="1275450"/>
      </dsp:txXfrm>
    </dsp:sp>
    <dsp:sp modelId="{C0E8B50E-3C57-470C-A2D7-4EE1800849E0}">
      <dsp:nvSpPr>
        <dsp:cNvPr id="0" name=""/>
        <dsp:cNvSpPr/>
      </dsp:nvSpPr>
      <dsp:spPr>
        <a:xfrm>
          <a:off x="2810378" y="2149"/>
          <a:ext cx="2125750" cy="1275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Released in 2012, the game has over 130 million registered players. </a:t>
          </a:r>
          <a:endParaRPr lang="en-US" sz="1500" kern="1200"/>
        </a:p>
      </dsp:txBody>
      <dsp:txXfrm>
        <a:off x="2810378" y="2149"/>
        <a:ext cx="2125750" cy="1275450"/>
      </dsp:txXfrm>
    </dsp:sp>
    <dsp:sp modelId="{5E8407ED-3952-49E0-98FE-AD4CC9B84998}">
      <dsp:nvSpPr>
        <dsp:cNvPr id="0" name=""/>
        <dsp:cNvSpPr/>
      </dsp:nvSpPr>
      <dsp:spPr>
        <a:xfrm>
          <a:off x="5148704" y="2149"/>
          <a:ext cx="2125750" cy="1275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In August 2023, </a:t>
          </a:r>
          <a:r>
            <a:rPr lang="es-ES" sz="1500" kern="1200" dirty="0" err="1"/>
            <a:t>Forge</a:t>
          </a:r>
          <a:r>
            <a:rPr lang="es-ES" sz="1500" kern="1200" dirty="0"/>
            <a:t> </a:t>
          </a:r>
          <a:r>
            <a:rPr lang="es-ES" sz="1500" kern="1200" dirty="0" err="1"/>
            <a:t>of</a:t>
          </a:r>
          <a:r>
            <a:rPr lang="es-ES" sz="1500" kern="1200" dirty="0"/>
            <a:t> </a:t>
          </a:r>
          <a:r>
            <a:rPr lang="es-ES" sz="1500" kern="1200" dirty="0" err="1"/>
            <a:t>Empires</a:t>
          </a:r>
          <a:r>
            <a:rPr lang="es-ES" sz="1500" kern="1200" dirty="0"/>
            <a:t> </a:t>
          </a:r>
          <a:r>
            <a:rPr lang="es-ES" sz="1500" kern="1200" dirty="0" err="1"/>
            <a:t>surpassed</a:t>
          </a:r>
          <a:r>
            <a:rPr lang="es-ES" sz="1500" kern="1200" dirty="0"/>
            <a:t> €1 </a:t>
          </a:r>
          <a:r>
            <a:rPr lang="es-ES" sz="1500" kern="1200" dirty="0" err="1"/>
            <a:t>billion</a:t>
          </a:r>
          <a:r>
            <a:rPr lang="es-ES" sz="1500" kern="1200" dirty="0"/>
            <a:t> in </a:t>
          </a:r>
          <a:r>
            <a:rPr lang="es-ES" sz="1500" kern="1200" dirty="0" err="1"/>
            <a:t>lifetime</a:t>
          </a:r>
          <a:r>
            <a:rPr lang="es-ES" sz="1500" kern="1200" dirty="0"/>
            <a:t> </a:t>
          </a:r>
          <a:r>
            <a:rPr lang="es-ES" sz="1500" kern="1200" dirty="0" err="1"/>
            <a:t>revenue</a:t>
          </a:r>
          <a:r>
            <a:rPr lang="es-ES" sz="1500" kern="1200" dirty="0"/>
            <a:t>.</a:t>
          </a:r>
          <a:endParaRPr lang="en-US" sz="1500" kern="1200" dirty="0"/>
        </a:p>
      </dsp:txBody>
      <dsp:txXfrm>
        <a:off x="5148704" y="2149"/>
        <a:ext cx="2125750" cy="1275450"/>
      </dsp:txXfrm>
    </dsp:sp>
    <dsp:sp modelId="{74278B32-1990-4521-BEE6-B6B59CA13814}">
      <dsp:nvSpPr>
        <dsp:cNvPr id="0" name=""/>
        <dsp:cNvSpPr/>
      </dsp:nvSpPr>
      <dsp:spPr>
        <a:xfrm>
          <a:off x="472052" y="1490175"/>
          <a:ext cx="2125750" cy="1275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Share of 2022 revenues from players who had been playing for at least 3 / 5 years: 34% / 18%, respectively. ​ ​ </a:t>
          </a:r>
          <a:endParaRPr lang="en-US" sz="1500" kern="1200"/>
        </a:p>
      </dsp:txBody>
      <dsp:txXfrm>
        <a:off x="472052" y="1490175"/>
        <a:ext cx="2125750" cy="1275450"/>
      </dsp:txXfrm>
    </dsp:sp>
    <dsp:sp modelId="{790964C1-381A-4382-8B70-0154FFAB279D}">
      <dsp:nvSpPr>
        <dsp:cNvPr id="0" name=""/>
        <dsp:cNvSpPr/>
      </dsp:nvSpPr>
      <dsp:spPr>
        <a:xfrm>
          <a:off x="2810378" y="1490175"/>
          <a:ext cx="2125750" cy="1275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Average playtime of game content added since launch: approx. 5 years ​ </a:t>
          </a:r>
          <a:endParaRPr lang="en-US" sz="1500" kern="1200"/>
        </a:p>
      </dsp:txBody>
      <dsp:txXfrm>
        <a:off x="2810378" y="1490175"/>
        <a:ext cx="2125750" cy="1275450"/>
      </dsp:txXfrm>
    </dsp:sp>
    <dsp:sp modelId="{C6C23FC7-241F-4ACD-8C14-C1DC467B515E}">
      <dsp:nvSpPr>
        <dsp:cNvPr id="0" name=""/>
        <dsp:cNvSpPr/>
      </dsp:nvSpPr>
      <dsp:spPr>
        <a:xfrm>
          <a:off x="5148704" y="1490175"/>
          <a:ext cx="2125750" cy="1275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Average playtime of all currently available content: approx. 6 years </a:t>
          </a:r>
          <a:endParaRPr lang="en-US" sz="1500" kern="1200"/>
        </a:p>
      </dsp:txBody>
      <dsp:txXfrm>
        <a:off x="5148704" y="1490175"/>
        <a:ext cx="2125750" cy="127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B8D7-D9A2-F472-D2B7-33B3B8DE6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9A15-1EF1-A9B9-235B-6D009B52D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2E6A-82A3-3C5F-71DE-AD649606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F381-C476-2EBF-8EC8-539E83C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1554-BDF2-9C03-D9D8-798E8F96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312C-5CC0-BD56-F170-1A9F0C78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04FB3-6799-9D82-DF6D-638F2142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507E-A876-7E4F-28B5-C56E8C87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4F8F-E635-4FBB-D02E-91E213E0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CE03-0934-114A-FA47-581386C8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C0F33-2D12-BACC-11E3-5FE311B70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8039B-6960-65AB-3D09-EA783451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75C3-08BD-8A34-16FE-139E6243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AD544-CA61-775A-D88A-65120B1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91F7-19B2-BEA1-F9B9-D3A4BC6B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D7A9-FDB4-B2E1-F9F2-FF3C2F7A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1E31-DA90-7E83-7DD5-09F6CA8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C974-038D-7BF4-225B-F26EAB53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53EC-8041-2835-BD47-4E055167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CC0A-AB39-5649-7BFC-46B81200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4EBF-3D1B-5EE7-30D8-36C0F06A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F38A-E3C0-B00E-748F-8FEC152D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9B43-5F63-9E09-CE48-4553F284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A35E-C2F7-91F6-3D7A-D4C2D070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90F0-3F1D-921E-C283-933FFFDA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6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3F16-21A9-8930-9627-44903F4B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64F2-1EEA-F83F-B6C3-E3F9ECAB3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5202D-8CBA-AAB8-1C65-8B891ACA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13D0-07E9-FFFF-DD78-7481A45F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34F8-44DC-9280-6A1E-B446EEE6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DD9C9-4A24-F084-C9B2-7205FD51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069-B98B-D181-DA46-D6CA403A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43DF-976E-76CD-86B7-8BD7029A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9F5E-E55C-977B-7B3D-578A0D98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C3E18-1500-3B45-2F07-FD3B8CCBA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13AFD-8780-2959-3785-028682042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EF36E-D8A3-5D73-273F-74C8BF04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13F1F-3458-4E44-7867-31156EAA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A6EFB-155A-AA65-83E9-C1CB8D9D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0E4E-96BD-704D-180A-03260F2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FE7DE-A8D2-40AC-2357-20F9AAD9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E458-70FA-26BB-A8F7-8B6CE7BA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55C8E-4680-D80D-30AC-5E02A388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2EE64-7295-56B9-A699-0759200F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1C987-30B8-1EBA-A86B-3AB1DC8A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004EC-D33D-63C9-C4DC-7368C204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19D9-B98C-96A7-9AE5-47F30A0E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6D20-9E05-8C13-E06F-47929E41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80BCA-753E-87E2-D8FD-DDCA70F43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2EAA4-0753-6DF3-A134-A16FF3B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0B7C6-0364-840D-0FB2-55D8BA39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55B1-1358-CE57-E55E-7EA8E212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DBCF-BB42-8A54-7AA1-2AC946F2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21BF8-59F0-2C77-E8E1-088E3F56E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DDBB-B829-1611-2B49-D89BE4C90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92743-5A6E-9C88-BA24-7B31F6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255C0-F5AB-DCDB-2D44-7988F752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55FA3-E345-6DD2-2B79-12DA6845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58889-0275-FB7D-3AE2-B528B538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26BA-1D3B-B68F-EA75-C2235F916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B1E7-A014-C88E-8421-641D6F67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21EC5-ECA8-4271-B70C-9C16DADC71A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D8BC-C725-E77B-D905-8E16BEC3F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C8A7-0D30-237D-B903-095E856C9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FE83B-514D-4AF0-8B74-B03C13F4C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hyperlink" Target="https://public.tableau.com/views/FoEanalisys/AnalisysDash?:language=en-US&amp;:sid=&amp;:redirect=auth&amp;:display_count=n&amp;:origin=viz_shar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5D9EA-0AC3-602D-567F-544B5C070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effectLst/>
                <a:latin typeface="Segoe UI Semibold" panose="020B0702040204020203" pitchFamily="34" charset="0"/>
              </a:rPr>
              <a:t>Is it worth investing in the strategic mobile games genre?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30BF8-B0F7-399F-7F47-5FE008C5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  <a:latin typeface="Segoe UI Semibold" panose="020B0702040204020203" pitchFamily="34" charset="0"/>
              </a:rPr>
              <a:t>The </a:t>
            </a:r>
            <a:r>
              <a:rPr lang="en-US" dirty="0" err="1">
                <a:effectLst/>
                <a:latin typeface="Segoe UI Semibold" panose="020B0702040204020203" pitchFamily="34" charset="0"/>
              </a:rPr>
              <a:t>IronHack</a:t>
            </a:r>
            <a:r>
              <a:rPr lang="en-US" dirty="0">
                <a:effectLst/>
                <a:latin typeface="Segoe UI Semibold" panose="020B0702040204020203" pitchFamily="34" charset="0"/>
              </a:rPr>
              <a:t> games company does not have any game in this genre. </a:t>
            </a:r>
          </a:p>
          <a:p>
            <a:pPr algn="l"/>
            <a:r>
              <a:rPr lang="en-US" dirty="0">
                <a:effectLst/>
                <a:latin typeface="Segoe UI Semibold" panose="020B0702040204020203" pitchFamily="34" charset="0"/>
              </a:rPr>
              <a:t>However, we do have questions that must be answered prior to investing.  </a:t>
            </a:r>
            <a:endParaRPr lang="en-US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EFA23-B3B0-6419-085F-DC34C33B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4" y="204988"/>
            <a:ext cx="1174529" cy="10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1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FD4D-E8F4-1271-F4A0-F4F19E05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Here are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some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b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that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aim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answer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C9F3-AD7E-7559-DD21-4F3130CE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079"/>
            <a:ext cx="10515600" cy="3758883"/>
          </a:xfrm>
        </p:spPr>
        <p:txBody>
          <a:bodyPr>
            <a:normAutofit lnSpcReduction="10000"/>
          </a:bodyPr>
          <a:lstStyle/>
          <a:p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What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profile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players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 lvl="1"/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they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spend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frequently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 lvl="1"/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Does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pattern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follows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Pareto’s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principle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 </a:t>
            </a:r>
          </a:p>
          <a:p>
            <a:pPr lvl="2"/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20%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users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spenders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About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3%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5%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users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very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high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spenders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 lvl="1"/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How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much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high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spenders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spending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 lvl="1"/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What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type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content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makes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players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spend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the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most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 lvl="1"/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 casual and active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players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spend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s-E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differently</a:t>
            </a:r>
            <a:r>
              <a:rPr lang="es-E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</a:p>
          <a:p>
            <a:pPr lvl="1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does being a leader in real life, in-game, or both affect spending?</a:t>
            </a:r>
            <a:endParaRPr lang="es-E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4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FBBA-F5B9-5F4F-BA67-35697436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897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picked</a:t>
            </a:r>
            <a:r>
              <a:rPr lang="es-ES" dirty="0"/>
              <a:t> a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solid</a:t>
            </a:r>
            <a:r>
              <a:rPr lang="es-ES" dirty="0"/>
              <a:t> </a:t>
            </a:r>
            <a:r>
              <a:rPr lang="es-ES" dirty="0" err="1"/>
              <a:t>mobile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in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genre</a:t>
            </a:r>
            <a:r>
              <a:rPr lang="es-ES" dirty="0"/>
              <a:t>, </a:t>
            </a:r>
            <a:r>
              <a:rPr lang="es-ES" dirty="0" err="1"/>
              <a:t>called</a:t>
            </a:r>
            <a:r>
              <a:rPr lang="es-ES" dirty="0"/>
              <a:t> </a:t>
            </a:r>
            <a:r>
              <a:rPr lang="es-ES" dirty="0" err="1"/>
              <a:t>Forge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Empires</a:t>
            </a:r>
            <a:r>
              <a:rPr lang="es-ES" dirty="0"/>
              <a:t>:</a:t>
            </a:r>
            <a:endParaRPr lang="en-US" dirty="0"/>
          </a:p>
        </p:txBody>
      </p:sp>
      <p:pic>
        <p:nvPicPr>
          <p:cNvPr id="5" name="Content Placeholder 4" descr="A logo with text and a shiel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AEA93D8-36F6-99B3-AE7C-6CF4D77F1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2104103"/>
            <a:ext cx="2575068" cy="14458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8B8D5-AF5F-96E4-8F5B-B1260926FBFF}"/>
              </a:ext>
            </a:extLst>
          </p:cNvPr>
          <p:cNvSpPr txBox="1"/>
          <p:nvPr/>
        </p:nvSpPr>
        <p:spPr>
          <a:xfrm>
            <a:off x="635492" y="4586415"/>
            <a:ext cx="9869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analyze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sent</a:t>
            </a:r>
            <a:r>
              <a:rPr lang="es-ES" dirty="0"/>
              <a:t> a </a:t>
            </a:r>
            <a:r>
              <a:rPr lang="es-ES" dirty="0" err="1"/>
              <a:t>survey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English International Server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online </a:t>
            </a:r>
            <a:r>
              <a:rPr lang="es-ES" dirty="0" err="1"/>
              <a:t>form</a:t>
            </a:r>
            <a:r>
              <a:rPr lang="es-ES" dirty="0"/>
              <a:t>. </a:t>
            </a: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got</a:t>
            </a:r>
            <a:r>
              <a:rPr lang="es-ES" dirty="0"/>
              <a:t> 81 responses </a:t>
            </a:r>
            <a:r>
              <a:rPr lang="en-US" dirty="0"/>
              <a:t>that were targeted toward players' profiles and expenses.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sample</a:t>
            </a:r>
            <a:r>
              <a:rPr lang="es-ES" dirty="0"/>
              <a:t> shows </a:t>
            </a:r>
            <a:r>
              <a:rPr lang="es-ES" dirty="0" err="1"/>
              <a:t>that</a:t>
            </a:r>
            <a:r>
              <a:rPr lang="es-ES" dirty="0"/>
              <a:t> 50%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players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playing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more </a:t>
            </a:r>
            <a:r>
              <a:rPr lang="es-ES" dirty="0" err="1"/>
              <a:t>than</a:t>
            </a:r>
            <a:r>
              <a:rPr lang="es-ES" dirty="0"/>
              <a:t> 5 </a:t>
            </a:r>
            <a:r>
              <a:rPr lang="es-ES" dirty="0" err="1"/>
              <a:t>years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majority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players</a:t>
            </a:r>
            <a:r>
              <a:rPr lang="es-ES" dirty="0"/>
              <a:t>, 77%,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34 and 64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sz="1100" dirty="0"/>
              <a:t>(</a:t>
            </a:r>
            <a:r>
              <a:rPr lang="es-ES" sz="1100" dirty="0" err="1"/>
              <a:t>Click</a:t>
            </a:r>
            <a:r>
              <a:rPr lang="es-ES" sz="1100" dirty="0"/>
              <a:t> </a:t>
            </a:r>
            <a:r>
              <a:rPr lang="es-ES" sz="1100" dirty="0" err="1"/>
              <a:t>on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Forge</a:t>
            </a:r>
            <a:r>
              <a:rPr lang="es-ES" sz="1100" dirty="0"/>
              <a:t> </a:t>
            </a:r>
            <a:r>
              <a:rPr lang="es-ES" sz="1100" dirty="0" err="1"/>
              <a:t>of</a:t>
            </a:r>
            <a:r>
              <a:rPr lang="es-ES" sz="1100" dirty="0"/>
              <a:t> </a:t>
            </a:r>
            <a:r>
              <a:rPr lang="es-ES" sz="1100" dirty="0" err="1"/>
              <a:t>Empires</a:t>
            </a:r>
            <a:r>
              <a:rPr lang="es-ES" sz="1100" dirty="0"/>
              <a:t> logo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access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</a:t>
            </a:r>
            <a:r>
              <a:rPr lang="es-ES" sz="1100" dirty="0" err="1"/>
              <a:t>dashboard</a:t>
            </a:r>
            <a:r>
              <a:rPr lang="es-ES" sz="1100" dirty="0"/>
              <a:t>) </a:t>
            </a:r>
          </a:p>
          <a:p>
            <a:endParaRPr lang="es-ES" dirty="0"/>
          </a:p>
        </p:txBody>
      </p:sp>
      <p:graphicFrame>
        <p:nvGraphicFramePr>
          <p:cNvPr id="13" name="TextBox 5">
            <a:extLst>
              <a:ext uri="{FF2B5EF4-FFF2-40B4-BE49-F238E27FC236}">
                <a16:creationId xmlns:a16="http://schemas.microsoft.com/office/drawing/2014/main" id="{6DEEF85A-F292-826E-7960-FE82A8FDF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612393"/>
              </p:ext>
            </p:extLst>
          </p:nvPr>
        </p:nvGraphicFramePr>
        <p:xfrm>
          <a:off x="3322320" y="1818640"/>
          <a:ext cx="7746508" cy="276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65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23D5-36BB-B744-4ECA-3D87EC24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Business </a:t>
            </a:r>
            <a:r>
              <a:rPr lang="es-ES" sz="4000" dirty="0" err="1"/>
              <a:t>Recommendations</a:t>
            </a:r>
            <a:r>
              <a:rPr lang="es-ES" sz="4000" dirty="0"/>
              <a:t> and </a:t>
            </a:r>
            <a:r>
              <a:rPr lang="es-ES" sz="4000" dirty="0" err="1"/>
              <a:t>Conclusions</a:t>
            </a:r>
            <a:r>
              <a:rPr lang="es-ES" sz="4000" dirty="0"/>
              <a:t>: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13D7-6001-D862-1B9D-BBB5F2DA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ES" sz="6400" dirty="0" err="1"/>
              <a:t>Investing</a:t>
            </a:r>
            <a:r>
              <a:rPr lang="es-ES" sz="6400" dirty="0"/>
              <a:t> in </a:t>
            </a:r>
            <a:r>
              <a:rPr lang="es-ES" sz="6400" dirty="0" err="1"/>
              <a:t>events</a:t>
            </a:r>
            <a:r>
              <a:rPr lang="es-ES" sz="6400" dirty="0"/>
              <a:t> </a:t>
            </a:r>
            <a:r>
              <a:rPr lang="es-ES" sz="6400" dirty="0" err="1"/>
              <a:t>with</a:t>
            </a:r>
            <a:r>
              <a:rPr lang="es-ES" sz="6400" dirty="0"/>
              <a:t> exclusive </a:t>
            </a:r>
            <a:r>
              <a:rPr lang="es-ES" sz="6400" dirty="0" err="1"/>
              <a:t>buildings</a:t>
            </a:r>
            <a:r>
              <a:rPr lang="es-ES" sz="6400" dirty="0"/>
              <a:t> </a:t>
            </a:r>
            <a:r>
              <a:rPr lang="es-ES" sz="6400" dirty="0" err="1"/>
              <a:t>must</a:t>
            </a:r>
            <a:r>
              <a:rPr lang="es-ES" sz="6400" dirty="0"/>
              <a:t> be a top </a:t>
            </a:r>
            <a:r>
              <a:rPr lang="es-ES" sz="6400" dirty="0" err="1"/>
              <a:t>priority</a:t>
            </a:r>
            <a:r>
              <a:rPr lang="es-ES" sz="6400" dirty="0"/>
              <a:t>.</a:t>
            </a:r>
          </a:p>
          <a:p>
            <a:pPr lvl="1"/>
            <a:r>
              <a:rPr lang="es-ES" sz="6400" dirty="0"/>
              <a:t>Exclusive </a:t>
            </a:r>
            <a:r>
              <a:rPr lang="es-ES" sz="6400" dirty="0" err="1"/>
              <a:t>content</a:t>
            </a:r>
            <a:r>
              <a:rPr lang="es-ES" sz="6400" dirty="0"/>
              <a:t> and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aesthetic</a:t>
            </a:r>
            <a:r>
              <a:rPr lang="es-ES" sz="6400" dirty="0"/>
              <a:t> </a:t>
            </a:r>
            <a:r>
              <a:rPr lang="es-ES" sz="6400" dirty="0" err="1"/>
              <a:t>of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cities</a:t>
            </a:r>
            <a:r>
              <a:rPr lang="es-ES" sz="6400" dirty="0"/>
              <a:t> </a:t>
            </a:r>
            <a:r>
              <a:rPr lang="es-ES" sz="6400" dirty="0" err="1"/>
              <a:t>seems</a:t>
            </a:r>
            <a:r>
              <a:rPr lang="es-ES" sz="6400" dirty="0"/>
              <a:t> </a:t>
            </a:r>
            <a:r>
              <a:rPr lang="es-ES" sz="6400" dirty="0" err="1"/>
              <a:t>to</a:t>
            </a:r>
            <a:r>
              <a:rPr lang="es-ES" sz="6400" dirty="0"/>
              <a:t> be more </a:t>
            </a:r>
            <a:r>
              <a:rPr lang="es-ES" sz="6400" dirty="0" err="1"/>
              <a:t>appealing</a:t>
            </a:r>
            <a:r>
              <a:rPr lang="es-ES" sz="6400" dirty="0"/>
              <a:t> </a:t>
            </a:r>
            <a:r>
              <a:rPr lang="es-ES" sz="6400" dirty="0" err="1"/>
              <a:t>to</a:t>
            </a:r>
            <a:r>
              <a:rPr lang="es-ES" sz="6400" dirty="0"/>
              <a:t> </a:t>
            </a:r>
            <a:r>
              <a:rPr lang="es-ES" sz="6400" dirty="0" err="1"/>
              <a:t>players</a:t>
            </a:r>
            <a:r>
              <a:rPr lang="es-ES" sz="6400" dirty="0"/>
              <a:t> </a:t>
            </a:r>
            <a:r>
              <a:rPr lang="es-ES" sz="6400" dirty="0" err="1"/>
              <a:t>than</a:t>
            </a:r>
            <a:r>
              <a:rPr lang="es-ES" sz="6400" dirty="0"/>
              <a:t> </a:t>
            </a:r>
            <a:r>
              <a:rPr lang="es-ES" sz="6400" dirty="0" err="1"/>
              <a:t>competition</a:t>
            </a:r>
            <a:r>
              <a:rPr lang="es-ES" sz="6400" dirty="0"/>
              <a:t> </a:t>
            </a:r>
            <a:r>
              <a:rPr lang="es-ES" sz="6400" dirty="0" err="1"/>
              <a:t>or</a:t>
            </a:r>
            <a:r>
              <a:rPr lang="es-ES" sz="6400" dirty="0"/>
              <a:t> </a:t>
            </a:r>
            <a:r>
              <a:rPr lang="es-ES" sz="6400" dirty="0" err="1"/>
              <a:t>game</a:t>
            </a:r>
            <a:r>
              <a:rPr lang="es-ES" sz="6400" dirty="0"/>
              <a:t> </a:t>
            </a:r>
            <a:r>
              <a:rPr lang="es-ES" sz="6400" dirty="0" err="1"/>
              <a:t>exploration</a:t>
            </a:r>
            <a:r>
              <a:rPr lang="es-ES" sz="6400" dirty="0"/>
              <a:t>.</a:t>
            </a:r>
          </a:p>
          <a:p>
            <a:pPr lvl="1"/>
            <a:r>
              <a:rPr lang="es-ES" sz="6400" dirty="0" err="1"/>
              <a:t>First</a:t>
            </a:r>
            <a:r>
              <a:rPr lang="es-ES" sz="6400" dirty="0"/>
              <a:t>-time </a:t>
            </a:r>
            <a:r>
              <a:rPr lang="es-ES" sz="6400" dirty="0" err="1"/>
              <a:t>spenders</a:t>
            </a:r>
            <a:r>
              <a:rPr lang="es-ES" sz="6400" dirty="0"/>
              <a:t>, </a:t>
            </a:r>
            <a:r>
              <a:rPr lang="es-ES" sz="6400" dirty="0" err="1"/>
              <a:t>who</a:t>
            </a:r>
            <a:r>
              <a:rPr lang="es-ES" sz="6400" dirty="0"/>
              <a:t> </a:t>
            </a:r>
            <a:r>
              <a:rPr lang="es-ES" sz="6400" dirty="0" err="1"/>
              <a:t>make</a:t>
            </a:r>
            <a:r>
              <a:rPr lang="es-ES" sz="6400" dirty="0"/>
              <a:t> up 16% </a:t>
            </a:r>
            <a:r>
              <a:rPr lang="es-ES" sz="6400" dirty="0" err="1"/>
              <a:t>of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players</a:t>
            </a:r>
            <a:r>
              <a:rPr lang="es-ES" sz="6400" dirty="0"/>
              <a:t>, </a:t>
            </a:r>
            <a:r>
              <a:rPr lang="es-ES" sz="6400" dirty="0" err="1"/>
              <a:t>heavily</a:t>
            </a:r>
            <a:r>
              <a:rPr lang="es-ES" sz="6400" dirty="0"/>
              <a:t> </a:t>
            </a:r>
            <a:r>
              <a:rPr lang="es-ES" sz="6400" dirty="0" err="1"/>
              <a:t>buy</a:t>
            </a:r>
            <a:r>
              <a:rPr lang="es-ES" sz="6400" dirty="0"/>
              <a:t> </a:t>
            </a:r>
            <a:r>
              <a:rPr lang="es-ES" sz="6400" dirty="0" err="1"/>
              <a:t>diamonds</a:t>
            </a:r>
            <a:r>
              <a:rPr lang="es-ES" sz="6400" dirty="0"/>
              <a:t> </a:t>
            </a:r>
            <a:r>
              <a:rPr lang="es-ES" sz="6400" dirty="0" err="1"/>
              <a:t>to</a:t>
            </a:r>
            <a:r>
              <a:rPr lang="es-ES" sz="6400" dirty="0"/>
              <a:t> </a:t>
            </a:r>
            <a:r>
              <a:rPr lang="es-ES" sz="6400" dirty="0" err="1"/>
              <a:t>spend</a:t>
            </a:r>
            <a:r>
              <a:rPr lang="es-ES" sz="6400" dirty="0"/>
              <a:t> in </a:t>
            </a:r>
            <a:r>
              <a:rPr lang="es-ES" sz="6400" dirty="0" err="1"/>
              <a:t>events</a:t>
            </a:r>
            <a:r>
              <a:rPr lang="es-ES" sz="6400" dirty="0"/>
              <a:t>. </a:t>
            </a:r>
          </a:p>
          <a:p>
            <a:pPr lvl="1"/>
            <a:r>
              <a:rPr lang="es-ES" sz="6400" dirty="0"/>
              <a:t>Heavy </a:t>
            </a:r>
            <a:r>
              <a:rPr lang="es-ES" sz="6400" dirty="0" err="1"/>
              <a:t>spenders</a:t>
            </a:r>
            <a:r>
              <a:rPr lang="es-ES" sz="6400" dirty="0"/>
              <a:t> </a:t>
            </a:r>
            <a:r>
              <a:rPr lang="es-ES" sz="6400" dirty="0" err="1"/>
              <a:t>also</a:t>
            </a:r>
            <a:r>
              <a:rPr lang="es-ES" sz="6400" dirty="0"/>
              <a:t> </a:t>
            </a:r>
            <a:r>
              <a:rPr lang="es-ES" sz="6400" dirty="0" err="1"/>
              <a:t>choose</a:t>
            </a:r>
            <a:r>
              <a:rPr lang="es-ES" sz="6400" dirty="0"/>
              <a:t> </a:t>
            </a:r>
            <a:r>
              <a:rPr lang="es-ES" sz="6400" dirty="0" err="1"/>
              <a:t>events</a:t>
            </a:r>
            <a:r>
              <a:rPr lang="es-ES" sz="6400" dirty="0"/>
              <a:t> as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main</a:t>
            </a:r>
            <a:r>
              <a:rPr lang="es-ES" sz="6400" dirty="0"/>
              <a:t> place </a:t>
            </a:r>
            <a:r>
              <a:rPr lang="es-ES" sz="6400" dirty="0" err="1"/>
              <a:t>to</a:t>
            </a:r>
            <a:r>
              <a:rPr lang="es-ES" sz="6400" dirty="0"/>
              <a:t> </a:t>
            </a:r>
            <a:r>
              <a:rPr lang="es-ES" sz="6400" dirty="0" err="1"/>
              <a:t>invest</a:t>
            </a:r>
            <a:r>
              <a:rPr lang="es-ES" sz="6400" dirty="0"/>
              <a:t>. </a:t>
            </a:r>
          </a:p>
          <a:p>
            <a:pPr marL="457200" lvl="1" indent="0">
              <a:buNone/>
            </a:pPr>
            <a:endParaRPr lang="es-ES" sz="6400" dirty="0"/>
          </a:p>
          <a:p>
            <a:r>
              <a:rPr lang="es-ES" sz="6400" dirty="0" err="1"/>
              <a:t>Moderate</a:t>
            </a:r>
            <a:r>
              <a:rPr lang="es-ES" sz="6400" dirty="0"/>
              <a:t> </a:t>
            </a:r>
            <a:r>
              <a:rPr lang="es-ES" sz="6400" dirty="0" err="1"/>
              <a:t>spenders</a:t>
            </a:r>
            <a:r>
              <a:rPr lang="es-ES" sz="6400" dirty="0"/>
              <a:t> </a:t>
            </a:r>
            <a:r>
              <a:rPr lang="es-ES" sz="6400" dirty="0" err="1"/>
              <a:t>like</a:t>
            </a:r>
            <a:r>
              <a:rPr lang="es-ES" sz="6400" dirty="0"/>
              <a:t> single-</a:t>
            </a:r>
            <a:r>
              <a:rPr lang="es-ES" sz="6400" dirty="0" err="1"/>
              <a:t>player</a:t>
            </a:r>
            <a:r>
              <a:rPr lang="es-ES" sz="6400" dirty="0"/>
              <a:t> </a:t>
            </a:r>
            <a:r>
              <a:rPr lang="es-ES" sz="6400" dirty="0" err="1"/>
              <a:t>activities</a:t>
            </a:r>
            <a:r>
              <a:rPr lang="es-ES" sz="6400" dirty="0"/>
              <a:t>:</a:t>
            </a:r>
          </a:p>
          <a:p>
            <a:pPr lvl="1"/>
            <a:r>
              <a:rPr lang="es-ES" sz="6400" dirty="0" err="1"/>
              <a:t>Players</a:t>
            </a:r>
            <a:r>
              <a:rPr lang="es-ES" sz="6400" dirty="0"/>
              <a:t> </a:t>
            </a:r>
            <a:r>
              <a:rPr lang="es-ES" sz="6400" dirty="0" err="1"/>
              <a:t>who</a:t>
            </a:r>
            <a:r>
              <a:rPr lang="es-ES" sz="6400" dirty="0"/>
              <a:t> </a:t>
            </a:r>
            <a:r>
              <a:rPr lang="es-ES" sz="6400" dirty="0" err="1"/>
              <a:t>typically</a:t>
            </a:r>
            <a:r>
              <a:rPr lang="es-ES" sz="6400" dirty="0"/>
              <a:t> </a:t>
            </a:r>
            <a:r>
              <a:rPr lang="es-ES" sz="6400" dirty="0" err="1"/>
              <a:t>spend</a:t>
            </a:r>
            <a:r>
              <a:rPr lang="es-ES" sz="6400" dirty="0"/>
              <a:t> </a:t>
            </a:r>
            <a:r>
              <a:rPr lang="es-ES" sz="6400" dirty="0" err="1"/>
              <a:t>between</a:t>
            </a:r>
            <a:r>
              <a:rPr lang="es-ES" sz="6400" dirty="0"/>
              <a:t> 50€ and 100€ </a:t>
            </a:r>
            <a:r>
              <a:rPr lang="es-ES" sz="6400" dirty="0" err="1"/>
              <a:t>prefer</a:t>
            </a:r>
            <a:r>
              <a:rPr lang="es-ES" sz="6400" dirty="0"/>
              <a:t> individual </a:t>
            </a:r>
            <a:r>
              <a:rPr lang="es-ES" sz="6400" dirty="0" err="1"/>
              <a:t>challenges</a:t>
            </a:r>
            <a:r>
              <a:rPr lang="es-ES" sz="6400" dirty="0"/>
              <a:t> as </a:t>
            </a:r>
            <a:r>
              <a:rPr lang="es-ES" sz="6400" dirty="0" err="1"/>
              <a:t>their</a:t>
            </a:r>
            <a:r>
              <a:rPr lang="es-ES" sz="6400" dirty="0"/>
              <a:t> </a:t>
            </a:r>
            <a:r>
              <a:rPr lang="es-ES" sz="6400" dirty="0" err="1"/>
              <a:t>second</a:t>
            </a:r>
            <a:r>
              <a:rPr lang="es-ES" sz="6400" dirty="0"/>
              <a:t> </a:t>
            </a:r>
            <a:r>
              <a:rPr lang="es-ES" sz="6400" dirty="0" err="1"/>
              <a:t>choice</a:t>
            </a:r>
            <a:r>
              <a:rPr lang="es-ES" sz="6400" dirty="0"/>
              <a:t> </a:t>
            </a:r>
            <a:r>
              <a:rPr lang="es-ES" sz="6400" dirty="0" err="1"/>
              <a:t>for</a:t>
            </a:r>
            <a:r>
              <a:rPr lang="es-ES" sz="6400" dirty="0"/>
              <a:t> </a:t>
            </a:r>
            <a:r>
              <a:rPr lang="es-ES" sz="6400" dirty="0" err="1"/>
              <a:t>spending</a:t>
            </a:r>
            <a:r>
              <a:rPr lang="es-ES" sz="6400" dirty="0"/>
              <a:t>. </a:t>
            </a:r>
          </a:p>
          <a:p>
            <a:pPr lvl="1"/>
            <a:r>
              <a:rPr lang="es-ES" sz="6400" dirty="0" err="1"/>
              <a:t>Investing</a:t>
            </a:r>
            <a:r>
              <a:rPr lang="es-ES" sz="6400" dirty="0"/>
              <a:t> in </a:t>
            </a:r>
            <a:r>
              <a:rPr lang="es-ES" sz="6400" dirty="0" err="1"/>
              <a:t>challenges</a:t>
            </a:r>
            <a:r>
              <a:rPr lang="es-ES" sz="6400" dirty="0"/>
              <a:t> </a:t>
            </a:r>
            <a:r>
              <a:rPr lang="es-ES" sz="6400" dirty="0" err="1"/>
              <a:t>that</a:t>
            </a:r>
            <a:r>
              <a:rPr lang="es-ES" sz="6400" dirty="0"/>
              <a:t> test </a:t>
            </a:r>
            <a:r>
              <a:rPr lang="es-ES" sz="6400" dirty="0" err="1"/>
              <a:t>city-building</a:t>
            </a:r>
            <a:r>
              <a:rPr lang="es-ES" sz="6400" dirty="0"/>
              <a:t> </a:t>
            </a:r>
            <a:r>
              <a:rPr lang="es-ES" sz="6400" dirty="0" err="1"/>
              <a:t>should</a:t>
            </a:r>
            <a:r>
              <a:rPr lang="es-ES" sz="6400" dirty="0"/>
              <a:t> </a:t>
            </a:r>
            <a:r>
              <a:rPr lang="es-ES" sz="6400" dirty="0" err="1"/>
              <a:t>also</a:t>
            </a:r>
            <a:r>
              <a:rPr lang="es-ES" sz="6400" dirty="0"/>
              <a:t> be </a:t>
            </a:r>
            <a:r>
              <a:rPr lang="es-ES" sz="6400" dirty="0" err="1"/>
              <a:t>prioritized</a:t>
            </a:r>
            <a:r>
              <a:rPr lang="es-ES" sz="6400" dirty="0"/>
              <a:t>. </a:t>
            </a:r>
          </a:p>
          <a:p>
            <a:endParaRPr lang="es-ES" sz="6400" dirty="0"/>
          </a:p>
          <a:p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sample</a:t>
            </a:r>
            <a:r>
              <a:rPr lang="es-ES" sz="6400" dirty="0"/>
              <a:t> </a:t>
            </a:r>
            <a:r>
              <a:rPr lang="es-ES" sz="6400" dirty="0" err="1"/>
              <a:t>indicates</a:t>
            </a:r>
            <a:r>
              <a:rPr lang="es-ES" sz="6400" dirty="0"/>
              <a:t> </a:t>
            </a:r>
            <a:r>
              <a:rPr lang="es-ES" sz="6400" dirty="0" err="1"/>
              <a:t>how</a:t>
            </a:r>
            <a:r>
              <a:rPr lang="es-ES" sz="6400" dirty="0"/>
              <a:t> </a:t>
            </a:r>
            <a:r>
              <a:rPr lang="es-ES" sz="6400" dirty="0" err="1"/>
              <a:t>Inno</a:t>
            </a:r>
            <a:r>
              <a:rPr lang="es-ES" sz="6400" dirty="0"/>
              <a:t> </a:t>
            </a:r>
            <a:r>
              <a:rPr lang="es-ES" sz="6400" dirty="0" err="1"/>
              <a:t>Games</a:t>
            </a:r>
            <a:r>
              <a:rPr lang="es-ES" sz="6400" dirty="0"/>
              <a:t> </a:t>
            </a:r>
            <a:r>
              <a:rPr lang="es-ES" sz="6400" dirty="0" err="1"/>
              <a:t>handles</a:t>
            </a:r>
            <a:r>
              <a:rPr lang="es-ES" sz="6400" dirty="0"/>
              <a:t> </a:t>
            </a:r>
            <a:r>
              <a:rPr lang="es-ES" sz="6400" dirty="0" err="1"/>
              <a:t>its</a:t>
            </a:r>
            <a:r>
              <a:rPr lang="es-ES" sz="6400" dirty="0"/>
              <a:t> </a:t>
            </a:r>
            <a:r>
              <a:rPr lang="es-ES" sz="6400" dirty="0" err="1"/>
              <a:t>game</a:t>
            </a:r>
            <a:r>
              <a:rPr lang="es-ES" sz="6400" dirty="0"/>
              <a:t> </a:t>
            </a:r>
            <a:r>
              <a:rPr lang="es-ES" sz="6400" dirty="0" err="1"/>
              <a:t>throughout</a:t>
            </a:r>
            <a:r>
              <a:rPr lang="es-ES" sz="6400" dirty="0"/>
              <a:t> </a:t>
            </a:r>
            <a:r>
              <a:rPr lang="es-ES" sz="6400" dirty="0" err="1"/>
              <a:t>thr</a:t>
            </a:r>
            <a:r>
              <a:rPr lang="es-ES" sz="6400" dirty="0"/>
              <a:t> </a:t>
            </a:r>
            <a:r>
              <a:rPr lang="es-ES" sz="6400" dirty="0" err="1"/>
              <a:t>year</a:t>
            </a:r>
            <a:r>
              <a:rPr lang="es-ES" sz="6400" dirty="0"/>
              <a:t>. </a:t>
            </a:r>
            <a:r>
              <a:rPr lang="es-ES" sz="6400" dirty="0" err="1"/>
              <a:t>We</a:t>
            </a:r>
            <a:r>
              <a:rPr lang="es-ES" sz="6400" dirty="0"/>
              <a:t> </a:t>
            </a:r>
            <a:r>
              <a:rPr lang="es-ES" sz="6400" dirty="0" err="1"/>
              <a:t>should</a:t>
            </a:r>
            <a:r>
              <a:rPr lang="es-ES" sz="6400" dirty="0"/>
              <a:t> </a:t>
            </a:r>
            <a:r>
              <a:rPr lang="es-ES" sz="6400" dirty="0" err="1"/>
              <a:t>follow</a:t>
            </a:r>
            <a:r>
              <a:rPr lang="es-ES" sz="6400" dirty="0"/>
              <a:t> </a:t>
            </a:r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same</a:t>
            </a:r>
            <a:r>
              <a:rPr lang="es-ES" sz="6400" dirty="0"/>
              <a:t> </a:t>
            </a:r>
            <a:r>
              <a:rPr lang="es-ES" sz="6400" dirty="0" err="1"/>
              <a:t>direction</a:t>
            </a:r>
            <a:r>
              <a:rPr lang="es-ES" sz="6400" dirty="0"/>
              <a:t>.</a:t>
            </a:r>
          </a:p>
          <a:p>
            <a:pPr lvl="1"/>
            <a:r>
              <a:rPr lang="es-ES" sz="6400" dirty="0" err="1"/>
              <a:t>The</a:t>
            </a:r>
            <a:r>
              <a:rPr lang="es-ES" sz="6400" dirty="0"/>
              <a:t> </a:t>
            </a:r>
            <a:r>
              <a:rPr lang="es-ES" sz="6400" dirty="0" err="1"/>
              <a:t>game</a:t>
            </a:r>
            <a:r>
              <a:rPr lang="es-ES" sz="6400" dirty="0"/>
              <a:t> hosts 10 </a:t>
            </a:r>
            <a:r>
              <a:rPr lang="es-ES" sz="6400" dirty="0" err="1"/>
              <a:t>events</a:t>
            </a:r>
            <a:r>
              <a:rPr lang="es-ES" sz="6400" dirty="0"/>
              <a:t> per </a:t>
            </a:r>
            <a:r>
              <a:rPr lang="es-ES" sz="6400" dirty="0" err="1"/>
              <a:t>year</a:t>
            </a:r>
            <a:r>
              <a:rPr lang="es-ES" sz="6400" dirty="0"/>
              <a:t>, </a:t>
            </a:r>
            <a:r>
              <a:rPr lang="es-ES" sz="6400" dirty="0" err="1"/>
              <a:t>each</a:t>
            </a:r>
            <a:r>
              <a:rPr lang="es-ES" sz="6400" dirty="0"/>
              <a:t> </a:t>
            </a:r>
            <a:r>
              <a:rPr lang="es-ES" sz="6400" dirty="0" err="1"/>
              <a:t>lasting</a:t>
            </a:r>
            <a:r>
              <a:rPr lang="es-ES" sz="6400" dirty="0"/>
              <a:t> </a:t>
            </a:r>
            <a:r>
              <a:rPr lang="es-ES" sz="6400" dirty="0" err="1"/>
              <a:t>between</a:t>
            </a:r>
            <a:r>
              <a:rPr lang="es-ES" sz="6400" dirty="0"/>
              <a:t> 20 </a:t>
            </a:r>
            <a:r>
              <a:rPr lang="es-ES" sz="6400" dirty="0" err="1"/>
              <a:t>to</a:t>
            </a:r>
            <a:r>
              <a:rPr lang="es-ES" sz="6400" dirty="0"/>
              <a:t> 30 </a:t>
            </a:r>
            <a:r>
              <a:rPr lang="es-ES" sz="6400" dirty="0" err="1"/>
              <a:t>days</a:t>
            </a:r>
            <a:r>
              <a:rPr lang="es-ES" sz="6400" dirty="0"/>
              <a:t>. </a:t>
            </a:r>
          </a:p>
          <a:p>
            <a:pPr lvl="1"/>
            <a:r>
              <a:rPr lang="es-ES" sz="6400" dirty="0"/>
              <a:t>New era </a:t>
            </a:r>
            <a:r>
              <a:rPr lang="es-ES" sz="6400" dirty="0" err="1"/>
              <a:t>content</a:t>
            </a:r>
            <a:r>
              <a:rPr lang="es-ES" sz="6400" dirty="0"/>
              <a:t> </a:t>
            </a:r>
            <a:r>
              <a:rPr lang="es-ES" sz="6400" dirty="0" err="1"/>
              <a:t>is</a:t>
            </a:r>
            <a:r>
              <a:rPr lang="es-ES" sz="6400" dirty="0"/>
              <a:t> </a:t>
            </a:r>
            <a:r>
              <a:rPr lang="es-ES" sz="6400" dirty="0" err="1"/>
              <a:t>released</a:t>
            </a:r>
            <a:r>
              <a:rPr lang="es-ES" sz="6400" dirty="0"/>
              <a:t> once per </a:t>
            </a:r>
            <a:r>
              <a:rPr lang="es-ES" sz="6400" dirty="0" err="1"/>
              <a:t>year</a:t>
            </a:r>
            <a:r>
              <a:rPr lang="es-ES" sz="6400" dirty="0"/>
              <a:t> (in </a:t>
            </a:r>
            <a:r>
              <a:rPr lang="es-ES" sz="6400" dirty="0" err="1"/>
              <a:t>some</a:t>
            </a:r>
            <a:r>
              <a:rPr lang="es-ES" sz="6400" dirty="0"/>
              <a:t> cases </a:t>
            </a:r>
            <a:r>
              <a:rPr lang="es-ES" sz="6400" dirty="0" err="1"/>
              <a:t>it</a:t>
            </a:r>
            <a:r>
              <a:rPr lang="es-ES" sz="6400" dirty="0"/>
              <a:t> </a:t>
            </a:r>
            <a:r>
              <a:rPr lang="es-ES" sz="6400" dirty="0" err="1"/>
              <a:t>takes</a:t>
            </a:r>
            <a:r>
              <a:rPr lang="es-ES" sz="6400" dirty="0"/>
              <a:t> 1.5 </a:t>
            </a:r>
            <a:r>
              <a:rPr lang="es-ES" sz="6400" dirty="0" err="1"/>
              <a:t>years</a:t>
            </a:r>
            <a:r>
              <a:rPr lang="es-ES" sz="6400" dirty="0"/>
              <a:t>)</a:t>
            </a:r>
          </a:p>
          <a:p>
            <a:pPr lvl="1"/>
            <a:r>
              <a:rPr lang="es-ES" sz="6400" dirty="0"/>
              <a:t>Competitive </a:t>
            </a:r>
            <a:r>
              <a:rPr lang="es-ES" sz="6400" dirty="0" err="1"/>
              <a:t>content</a:t>
            </a:r>
            <a:r>
              <a:rPr lang="es-ES" sz="6400" dirty="0"/>
              <a:t> </a:t>
            </a:r>
            <a:r>
              <a:rPr lang="es-ES" sz="6400" dirty="0" err="1"/>
              <a:t>is</a:t>
            </a:r>
            <a:r>
              <a:rPr lang="es-ES" sz="6400" dirty="0"/>
              <a:t> </a:t>
            </a:r>
            <a:r>
              <a:rPr lang="es-ES" sz="6400" dirty="0" err="1"/>
              <a:t>usually</a:t>
            </a:r>
            <a:r>
              <a:rPr lang="es-ES" sz="6400" dirty="0"/>
              <a:t> </a:t>
            </a:r>
            <a:r>
              <a:rPr lang="es-ES" sz="6400" dirty="0" err="1"/>
              <a:t>released</a:t>
            </a:r>
            <a:r>
              <a:rPr lang="es-ES" sz="6400" dirty="0"/>
              <a:t> </a:t>
            </a:r>
            <a:r>
              <a:rPr lang="es-ES" sz="6400" dirty="0" err="1"/>
              <a:t>every</a:t>
            </a:r>
            <a:r>
              <a:rPr lang="es-ES" sz="6400" dirty="0"/>
              <a:t> 4 </a:t>
            </a:r>
            <a:r>
              <a:rPr lang="es-ES" sz="6400" dirty="0" err="1"/>
              <a:t>years</a:t>
            </a:r>
            <a:r>
              <a:rPr lang="es-ES" sz="6400"/>
              <a:t>. </a:t>
            </a:r>
          </a:p>
          <a:p>
            <a:pPr lvl="1"/>
            <a:r>
              <a:rPr lang="es-ES" sz="6400"/>
              <a:t>Competitive </a:t>
            </a:r>
            <a:r>
              <a:rPr lang="es-ES" sz="6400" dirty="0" err="1"/>
              <a:t>content</a:t>
            </a:r>
            <a:r>
              <a:rPr lang="es-ES" sz="6400" dirty="0"/>
              <a:t> </a:t>
            </a:r>
            <a:r>
              <a:rPr lang="es-ES" sz="6400" dirty="0" err="1"/>
              <a:t>is</a:t>
            </a:r>
            <a:r>
              <a:rPr lang="es-ES" sz="6400" dirty="0"/>
              <a:t> </a:t>
            </a:r>
            <a:r>
              <a:rPr lang="es-ES" sz="6400" dirty="0" err="1"/>
              <a:t>important</a:t>
            </a:r>
            <a:r>
              <a:rPr lang="es-ES" sz="6400" dirty="0"/>
              <a:t> </a:t>
            </a:r>
            <a:r>
              <a:rPr lang="es-ES" sz="6400" dirty="0" err="1"/>
              <a:t>to</a:t>
            </a:r>
            <a:r>
              <a:rPr lang="es-ES" sz="6400" dirty="0"/>
              <a:t> </a:t>
            </a:r>
            <a:r>
              <a:rPr lang="es-ES" sz="6400" dirty="0" err="1"/>
              <a:t>keep</a:t>
            </a:r>
            <a:r>
              <a:rPr lang="es-ES" sz="6400" dirty="0"/>
              <a:t> </a:t>
            </a:r>
            <a:r>
              <a:rPr lang="es-ES" sz="6400" dirty="0" err="1"/>
              <a:t>players</a:t>
            </a:r>
            <a:r>
              <a:rPr lang="es-ES" sz="6400" dirty="0"/>
              <a:t> </a:t>
            </a:r>
            <a:r>
              <a:rPr lang="es-ES" sz="6400" dirty="0" err="1"/>
              <a:t>engaged</a:t>
            </a:r>
            <a:r>
              <a:rPr lang="es-ES" sz="6400" dirty="0"/>
              <a:t>, </a:t>
            </a:r>
            <a:r>
              <a:rPr lang="es-ES" sz="6400" dirty="0" err="1"/>
              <a:t>but</a:t>
            </a:r>
            <a:r>
              <a:rPr lang="es-ES" sz="6400" dirty="0"/>
              <a:t> </a:t>
            </a:r>
            <a:r>
              <a:rPr lang="es-ES" sz="6400" dirty="0" err="1"/>
              <a:t>should</a:t>
            </a:r>
            <a:r>
              <a:rPr lang="es-ES" sz="6400" dirty="0"/>
              <a:t> </a:t>
            </a:r>
            <a:r>
              <a:rPr lang="es-ES" sz="6400" dirty="0" err="1"/>
              <a:t>not</a:t>
            </a:r>
            <a:r>
              <a:rPr lang="es-ES" sz="6400" dirty="0"/>
              <a:t> be top </a:t>
            </a:r>
            <a:r>
              <a:rPr lang="es-ES" sz="6400" dirty="0" err="1"/>
              <a:t>priority</a:t>
            </a:r>
            <a:r>
              <a:rPr lang="es-ES" sz="6400" dirty="0"/>
              <a:t>. 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E8C6C6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516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 Semibold</vt:lpstr>
      <vt:lpstr>Office Theme</vt:lpstr>
      <vt:lpstr>Is it worth investing in the strategic mobile games genre?</vt:lpstr>
      <vt:lpstr>Here are some business questions  that we aim to answer: </vt:lpstr>
      <vt:lpstr>To answer these questions, we picked a very solid mobile game in this genre, called Forge of Empires:</vt:lpstr>
      <vt:lpstr>Business Recommendations and Conclusions: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Joice Renata Conte</dc:creator>
  <cp:lastModifiedBy>Joice Renata Conte</cp:lastModifiedBy>
  <cp:revision>1</cp:revision>
  <dcterms:created xsi:type="dcterms:W3CDTF">2024-10-19T00:00:42Z</dcterms:created>
  <dcterms:modified xsi:type="dcterms:W3CDTF">2024-10-20T16:39:56Z</dcterms:modified>
</cp:coreProperties>
</file>