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smtClean="0"/>
            <a:t>Java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BBB23A9-1E2E-4567-AF47-4259E7E115D1}" type="presOf" srcId="{768D0681-67D2-4D3F-8250-065ADEA2AF7C}" destId="{D29112B4-8409-4220-A1D0-C029C2EBCC91}" srcOrd="0" destOrd="0" presId="urn:microsoft.com/office/officeart/2005/8/layout/process2"/>
    <dgm:cxn modelId="{A43A8A2E-ECAD-4D22-8E92-5EB283192443}" type="presOf" srcId="{87CB9D29-E9C0-4C5C-A4B0-06AD03251E14}" destId="{AB8521AE-AF2C-411E-832F-A7311897A1C2}" srcOrd="1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1B59E348-7690-4F1E-9521-D3305F37E563}" type="presOf" srcId="{87CB9D29-E9C0-4C5C-A4B0-06AD03251E14}" destId="{8AAC5449-1205-4A9D-AD40-BA2373E9B706}" srcOrd="0" destOrd="0" presId="urn:microsoft.com/office/officeart/2005/8/layout/process2"/>
    <dgm:cxn modelId="{993BA615-C7DB-41A4-9C9D-FCD166138B28}" type="presOf" srcId="{844C600C-25D4-49B1-A23C-3B00B4B5B6DC}" destId="{5AB8A358-A73F-493E-ABAB-95B4CDA86FD1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3F21D3FF-9F28-4420-A2E3-C85E6A35647D}" type="presOf" srcId="{2955F35A-8255-42BB-B134-07887A245BB1}" destId="{D5FA8998-6963-471B-927C-E152C8E73F17}" srcOrd="0" destOrd="0" presId="urn:microsoft.com/office/officeart/2005/8/layout/process2"/>
    <dgm:cxn modelId="{650420BF-0935-414C-A4A4-7AD90BFCE3BD}" type="presOf" srcId="{56ACAA9D-E6DB-435C-9AAF-D1F29CB154C0}" destId="{9D3284B7-E70C-4AEF-BAD6-D4C9D7086DAB}" srcOrd="0" destOrd="0" presId="urn:microsoft.com/office/officeart/2005/8/layout/process2"/>
    <dgm:cxn modelId="{F987E136-279F-4D78-9F11-B54E06CD8922}" type="presOf" srcId="{768D0681-67D2-4D3F-8250-065ADEA2AF7C}" destId="{63D84343-A427-402B-8948-75D573D8F228}" srcOrd="1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D4023BAE-EDCF-49FB-97B8-045D78651D0A}" type="presOf" srcId="{996F7CBE-6C0F-44B6-A4CA-2A8B59E03C4D}" destId="{C4322A7A-2A73-4BCC-93BB-BE1B5DCD41B0}" srcOrd="0" destOrd="0" presId="urn:microsoft.com/office/officeart/2005/8/layout/process2"/>
    <dgm:cxn modelId="{7C52CF3D-AB0C-4FAE-ACDF-74B0AC725CB5}" type="presParOf" srcId="{5AB8A358-A73F-493E-ABAB-95B4CDA86FD1}" destId="{C4322A7A-2A73-4BCC-93BB-BE1B5DCD41B0}" srcOrd="0" destOrd="0" presId="urn:microsoft.com/office/officeart/2005/8/layout/process2"/>
    <dgm:cxn modelId="{82A2D2B8-0A57-45CF-ABC8-467E4B7BE99A}" type="presParOf" srcId="{5AB8A358-A73F-493E-ABAB-95B4CDA86FD1}" destId="{8AAC5449-1205-4A9D-AD40-BA2373E9B706}" srcOrd="1" destOrd="0" presId="urn:microsoft.com/office/officeart/2005/8/layout/process2"/>
    <dgm:cxn modelId="{061B5DF0-ADD3-488E-8DD7-18906DBBEFEA}" type="presParOf" srcId="{8AAC5449-1205-4A9D-AD40-BA2373E9B706}" destId="{AB8521AE-AF2C-411E-832F-A7311897A1C2}" srcOrd="0" destOrd="0" presId="urn:microsoft.com/office/officeart/2005/8/layout/process2"/>
    <dgm:cxn modelId="{0BC49AB5-F944-45EA-9179-EB01594645CB}" type="presParOf" srcId="{5AB8A358-A73F-493E-ABAB-95B4CDA86FD1}" destId="{D5FA8998-6963-471B-927C-E152C8E73F17}" srcOrd="2" destOrd="0" presId="urn:microsoft.com/office/officeart/2005/8/layout/process2"/>
    <dgm:cxn modelId="{F8FA1654-5592-47D5-87C9-7C017105A818}" type="presParOf" srcId="{5AB8A358-A73F-493E-ABAB-95B4CDA86FD1}" destId="{D29112B4-8409-4220-A1D0-C029C2EBCC91}" srcOrd="3" destOrd="0" presId="urn:microsoft.com/office/officeart/2005/8/layout/process2"/>
    <dgm:cxn modelId="{D969104E-D074-4E14-B060-3CEB011CC3DC}" type="presParOf" srcId="{D29112B4-8409-4220-A1D0-C029C2EBCC91}" destId="{63D84343-A427-402B-8948-75D573D8F228}" srcOrd="0" destOrd="0" presId="urn:microsoft.com/office/officeart/2005/8/layout/process2"/>
    <dgm:cxn modelId="{37070FC9-1E58-4D06-A972-BB04AA8EA09B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smtClean="0"/>
            <a:t>PHP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A877BA-20D3-44E6-B1BA-A63AC64E0F0D}" type="presOf" srcId="{56ACAA9D-E6DB-435C-9AAF-D1F29CB154C0}" destId="{9D3284B7-E70C-4AEF-BAD6-D4C9D7086DAB}" srcOrd="0" destOrd="0" presId="urn:microsoft.com/office/officeart/2005/8/layout/process2"/>
    <dgm:cxn modelId="{A475C79B-9D01-4427-891E-5EA46986F72A}" type="presOf" srcId="{996F7CBE-6C0F-44B6-A4CA-2A8B59E03C4D}" destId="{C4322A7A-2A73-4BCC-93BB-BE1B5DCD41B0}" srcOrd="0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D2ED98EA-5CB9-4851-99B6-E01CDE85C6F5}" type="presOf" srcId="{2955F35A-8255-42BB-B134-07887A245BB1}" destId="{D5FA8998-6963-471B-927C-E152C8E73F17}" srcOrd="0" destOrd="0" presId="urn:microsoft.com/office/officeart/2005/8/layout/process2"/>
    <dgm:cxn modelId="{9BE5E2EC-9CC3-4CCE-8CC3-43D84C2C9F47}" type="presOf" srcId="{768D0681-67D2-4D3F-8250-065ADEA2AF7C}" destId="{63D84343-A427-402B-8948-75D573D8F228}" srcOrd="1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1D461C7B-1ABC-451D-A46C-8577F084D9CE}" type="presOf" srcId="{87CB9D29-E9C0-4C5C-A4B0-06AD03251E14}" destId="{AB8521AE-AF2C-411E-832F-A7311897A1C2}" srcOrd="1" destOrd="0" presId="urn:microsoft.com/office/officeart/2005/8/layout/process2"/>
    <dgm:cxn modelId="{CC98EB2C-CB1B-4A28-8AF5-4A1CE3F73A66}" type="presOf" srcId="{844C600C-25D4-49B1-A23C-3B00B4B5B6DC}" destId="{5AB8A358-A73F-493E-ABAB-95B4CDA86FD1}" srcOrd="0" destOrd="0" presId="urn:microsoft.com/office/officeart/2005/8/layout/process2"/>
    <dgm:cxn modelId="{1C2ACC2B-4856-4BA4-8672-E28DAC9DC15F}" type="presOf" srcId="{87CB9D29-E9C0-4C5C-A4B0-06AD03251E14}" destId="{8AAC5449-1205-4A9D-AD40-BA2373E9B706}" srcOrd="0" destOrd="0" presId="urn:microsoft.com/office/officeart/2005/8/layout/process2"/>
    <dgm:cxn modelId="{0315BE36-DB2F-417E-9059-172C78E6708F}" type="presOf" srcId="{768D0681-67D2-4D3F-8250-065ADEA2AF7C}" destId="{D29112B4-8409-4220-A1D0-C029C2EBCC91}" srcOrd="0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B87478CB-E8F8-4FF8-A97E-F2CE2D3A9FD1}" type="presParOf" srcId="{5AB8A358-A73F-493E-ABAB-95B4CDA86FD1}" destId="{C4322A7A-2A73-4BCC-93BB-BE1B5DCD41B0}" srcOrd="0" destOrd="0" presId="urn:microsoft.com/office/officeart/2005/8/layout/process2"/>
    <dgm:cxn modelId="{372F347F-6D0B-413D-906E-702832B22BB4}" type="presParOf" srcId="{5AB8A358-A73F-493E-ABAB-95B4CDA86FD1}" destId="{8AAC5449-1205-4A9D-AD40-BA2373E9B706}" srcOrd="1" destOrd="0" presId="urn:microsoft.com/office/officeart/2005/8/layout/process2"/>
    <dgm:cxn modelId="{8C892334-F9B0-4027-9263-E04D8D573E59}" type="presParOf" srcId="{8AAC5449-1205-4A9D-AD40-BA2373E9B706}" destId="{AB8521AE-AF2C-411E-832F-A7311897A1C2}" srcOrd="0" destOrd="0" presId="urn:microsoft.com/office/officeart/2005/8/layout/process2"/>
    <dgm:cxn modelId="{5984F58D-6009-4527-975D-EA5D0578343F}" type="presParOf" srcId="{5AB8A358-A73F-493E-ABAB-95B4CDA86FD1}" destId="{D5FA8998-6963-471B-927C-E152C8E73F17}" srcOrd="2" destOrd="0" presId="urn:microsoft.com/office/officeart/2005/8/layout/process2"/>
    <dgm:cxn modelId="{633E0468-D98B-4F45-8E0C-0794F3C48874}" type="presParOf" srcId="{5AB8A358-A73F-493E-ABAB-95B4CDA86FD1}" destId="{D29112B4-8409-4220-A1D0-C029C2EBCC91}" srcOrd="3" destOrd="0" presId="urn:microsoft.com/office/officeart/2005/8/layout/process2"/>
    <dgm:cxn modelId="{6EBBB06F-99F1-4975-AB38-ECCC88E3A959}" type="presParOf" srcId="{D29112B4-8409-4220-A1D0-C029C2EBCC91}" destId="{63D84343-A427-402B-8948-75D573D8F228}" srcOrd="0" destOrd="0" presId="urn:microsoft.com/office/officeart/2005/8/layout/process2"/>
    <dgm:cxn modelId="{3CB4CBE5-6F15-458C-90C2-59559E83A67E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err="1" smtClean="0"/>
            <a:t>Groovy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C98786C-7E41-4317-B174-BD5F253EFC0F}" type="presOf" srcId="{2955F35A-8255-42BB-B134-07887A245BB1}" destId="{D5FA8998-6963-471B-927C-E152C8E73F17}" srcOrd="0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094BEA8A-98BE-4057-BD08-54805BB5FB9C}" type="presOf" srcId="{87CB9D29-E9C0-4C5C-A4B0-06AD03251E14}" destId="{AB8521AE-AF2C-411E-832F-A7311897A1C2}" srcOrd="1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461FCFA5-A071-4D64-AC43-2F023B0CB5B1}" type="presOf" srcId="{996F7CBE-6C0F-44B6-A4CA-2A8B59E03C4D}" destId="{C4322A7A-2A73-4BCC-93BB-BE1B5DCD41B0}" srcOrd="0" destOrd="0" presId="urn:microsoft.com/office/officeart/2005/8/layout/process2"/>
    <dgm:cxn modelId="{EC160283-D285-4D80-B1FE-CAAD5F6D962F}" type="presOf" srcId="{768D0681-67D2-4D3F-8250-065ADEA2AF7C}" destId="{D29112B4-8409-4220-A1D0-C029C2EBCC91}" srcOrd="0" destOrd="0" presId="urn:microsoft.com/office/officeart/2005/8/layout/process2"/>
    <dgm:cxn modelId="{16AF0B88-1EA2-44BC-9307-D980BBB35725}" type="presOf" srcId="{56ACAA9D-E6DB-435C-9AAF-D1F29CB154C0}" destId="{9D3284B7-E70C-4AEF-BAD6-D4C9D7086DAB}" srcOrd="0" destOrd="0" presId="urn:microsoft.com/office/officeart/2005/8/layout/process2"/>
    <dgm:cxn modelId="{E4ECECA2-350E-45B3-AF98-19CF86D9D49D}" type="presOf" srcId="{87CB9D29-E9C0-4C5C-A4B0-06AD03251E14}" destId="{8AAC5449-1205-4A9D-AD40-BA2373E9B706}" srcOrd="0" destOrd="0" presId="urn:microsoft.com/office/officeart/2005/8/layout/process2"/>
    <dgm:cxn modelId="{FC6E694B-AF4A-4A52-9BB2-FF13D1AF3B93}" type="presOf" srcId="{768D0681-67D2-4D3F-8250-065ADEA2AF7C}" destId="{63D84343-A427-402B-8948-75D573D8F228}" srcOrd="1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09127F6D-3ABB-4B48-A06F-CB526BD56D1C}" type="presOf" srcId="{844C600C-25D4-49B1-A23C-3B00B4B5B6DC}" destId="{5AB8A358-A73F-493E-ABAB-95B4CDA86FD1}" srcOrd="0" destOrd="0" presId="urn:microsoft.com/office/officeart/2005/8/layout/process2"/>
    <dgm:cxn modelId="{9159F777-5670-4726-9C6A-6A64409CEB3E}" type="presParOf" srcId="{5AB8A358-A73F-493E-ABAB-95B4CDA86FD1}" destId="{C4322A7A-2A73-4BCC-93BB-BE1B5DCD41B0}" srcOrd="0" destOrd="0" presId="urn:microsoft.com/office/officeart/2005/8/layout/process2"/>
    <dgm:cxn modelId="{0C9B1055-9E69-44A0-8502-A5398C2D0E6C}" type="presParOf" srcId="{5AB8A358-A73F-493E-ABAB-95B4CDA86FD1}" destId="{8AAC5449-1205-4A9D-AD40-BA2373E9B706}" srcOrd="1" destOrd="0" presId="urn:microsoft.com/office/officeart/2005/8/layout/process2"/>
    <dgm:cxn modelId="{97A98380-44D2-4AEA-BD27-B4F0F1A74AF5}" type="presParOf" srcId="{8AAC5449-1205-4A9D-AD40-BA2373E9B706}" destId="{AB8521AE-AF2C-411E-832F-A7311897A1C2}" srcOrd="0" destOrd="0" presId="urn:microsoft.com/office/officeart/2005/8/layout/process2"/>
    <dgm:cxn modelId="{55757E57-3C76-4B98-B4BD-11B1FD0A3BB2}" type="presParOf" srcId="{5AB8A358-A73F-493E-ABAB-95B4CDA86FD1}" destId="{D5FA8998-6963-471B-927C-E152C8E73F17}" srcOrd="2" destOrd="0" presId="urn:microsoft.com/office/officeart/2005/8/layout/process2"/>
    <dgm:cxn modelId="{3A719A83-4E4F-482D-BF00-704A9EBCB607}" type="presParOf" srcId="{5AB8A358-A73F-493E-ABAB-95B4CDA86FD1}" destId="{D29112B4-8409-4220-A1D0-C029C2EBCC91}" srcOrd="3" destOrd="0" presId="urn:microsoft.com/office/officeart/2005/8/layout/process2"/>
    <dgm:cxn modelId="{B274B3BF-618D-42E4-B00D-A9E8D16E229C}" type="presParOf" srcId="{D29112B4-8409-4220-A1D0-C029C2EBCC91}" destId="{63D84343-A427-402B-8948-75D573D8F228}" srcOrd="0" destOrd="0" presId="urn:microsoft.com/office/officeart/2005/8/layout/process2"/>
    <dgm:cxn modelId="{53594692-D101-4DD9-988D-7F2CB17C0B5B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PureMVC</a:t>
          </a:r>
          <a:r>
            <a:rPr lang="pt-BR" dirty="0" smtClean="0"/>
            <a:t> 2.0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Spring</a:t>
          </a:r>
          <a:r>
            <a:rPr lang="pt-BR" dirty="0" smtClean="0"/>
            <a:t> 2.5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err="1" smtClean="0"/>
            <a:t>WebORB</a:t>
          </a:r>
          <a:r>
            <a:rPr lang="pt-BR" dirty="0" smtClean="0"/>
            <a:t> 3.5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E736AA89-8685-448B-8CD1-1A561F52FF31}">
      <dgm:prSet phldrT="[Texto]"/>
      <dgm:spPr/>
      <dgm:t>
        <a:bodyPr/>
        <a:lstStyle/>
        <a:p>
          <a:r>
            <a:rPr lang="pt-BR" dirty="0" err="1" smtClean="0"/>
            <a:t>Hibernate</a:t>
          </a:r>
          <a:r>
            <a:rPr lang="pt-BR" dirty="0" smtClean="0"/>
            <a:t> 3</a:t>
          </a:r>
          <a:endParaRPr lang="pt-BR" dirty="0"/>
        </a:p>
      </dgm:t>
    </dgm:pt>
    <dgm:pt modelId="{CABF236A-7D7A-4FA4-84E3-63BEBE26382D}" type="parTrans" cxnId="{236ECF05-3F90-43C5-90F5-62267A2C5C5A}">
      <dgm:prSet/>
      <dgm:spPr/>
      <dgm:t>
        <a:bodyPr/>
        <a:lstStyle/>
        <a:p>
          <a:endParaRPr lang="pt-BR"/>
        </a:p>
      </dgm:t>
    </dgm:pt>
    <dgm:pt modelId="{99474D2A-AA1C-4169-97B4-BEB0C77F4CE2}" type="sibTrans" cxnId="{236ECF05-3F90-43C5-90F5-62267A2C5C5A}">
      <dgm:prSet/>
      <dgm:spPr/>
      <dgm:t>
        <a:bodyPr/>
        <a:lstStyle/>
        <a:p>
          <a:endParaRPr lang="pt-BR"/>
        </a:p>
      </dgm:t>
    </dgm:pt>
    <dgm:pt modelId="{0875AF9C-F55C-4E81-B483-3679E3448F87}">
      <dgm:prSet phldrT="[Texto]"/>
      <dgm:spPr/>
      <dgm:t>
        <a:bodyPr/>
        <a:lstStyle/>
        <a:p>
          <a:r>
            <a:rPr lang="pt-BR" dirty="0" err="1" smtClean="0"/>
            <a:t>PostgreSQL</a:t>
          </a:r>
          <a:r>
            <a:rPr lang="pt-BR" dirty="0" smtClean="0"/>
            <a:t> 8.3</a:t>
          </a:r>
          <a:endParaRPr lang="pt-BR" dirty="0"/>
        </a:p>
      </dgm:t>
    </dgm:pt>
    <dgm:pt modelId="{C40B1700-351B-43DE-A75C-DD35349D1678}" type="parTrans" cxnId="{61284850-BA59-4D11-86AC-CE93540F25DE}">
      <dgm:prSet/>
      <dgm:spPr/>
      <dgm:t>
        <a:bodyPr/>
        <a:lstStyle/>
        <a:p>
          <a:endParaRPr lang="pt-BR"/>
        </a:p>
      </dgm:t>
    </dgm:pt>
    <dgm:pt modelId="{71B94B87-BDA6-433A-BA3C-76B6303BE4EF}" type="sibTrans" cxnId="{61284850-BA59-4D11-86AC-CE93540F25DE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5" custLinFactNeighborX="-2119" custLinFactNeighborY="-1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4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6829E6-BCCD-489C-99C1-2358BB29FC5B}" type="pres">
      <dgm:prSet presAssocID="{37585077-2C66-49EA-8926-38E353D50EF9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6B7362E-A601-4828-A8BA-4C9144AC3AA7}" type="pres">
      <dgm:prSet presAssocID="{37585077-2C66-49EA-8926-38E353D50EF9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29EAEC39-0D5C-4E4D-9EA1-BFF9BC5033E0}" type="pres">
      <dgm:prSet presAssocID="{E736AA89-8685-448B-8CD1-1A561F52FF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62B32C-E565-460B-B2B4-F0DE88100C67}" type="pres">
      <dgm:prSet presAssocID="{99474D2A-AA1C-4169-97B4-BEB0C77F4CE2}" presName="sibTrans" presStyleLbl="sibTrans2D1" presStyleIdx="3" presStyleCnt="4"/>
      <dgm:spPr/>
      <dgm:t>
        <a:bodyPr/>
        <a:lstStyle/>
        <a:p>
          <a:endParaRPr lang="pt-BR"/>
        </a:p>
      </dgm:t>
    </dgm:pt>
    <dgm:pt modelId="{13BCB282-6FDB-4F8F-AE08-5C9DE240EC1F}" type="pres">
      <dgm:prSet presAssocID="{99474D2A-AA1C-4169-97B4-BEB0C77F4CE2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99B2CBD3-0EC0-4C86-B8B1-EEDC275CAE57}" type="pres">
      <dgm:prSet presAssocID="{0875AF9C-F55C-4E81-B483-3679E3448F8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F6537CE8-62CE-4594-910C-AC80F2E1BF81}" type="presOf" srcId="{844C600C-25D4-49B1-A23C-3B00B4B5B6DC}" destId="{5AB8A358-A73F-493E-ABAB-95B4CDA86FD1}" srcOrd="0" destOrd="0" presId="urn:microsoft.com/office/officeart/2005/8/layout/process2"/>
    <dgm:cxn modelId="{B5344BE7-C6DC-41BB-B431-00B2D9913D01}" type="presOf" srcId="{2955F35A-8255-42BB-B134-07887A245BB1}" destId="{D5FA8998-6963-471B-927C-E152C8E73F17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352A7CAB-3BB4-405F-8B34-FE41A9849D2D}" type="presOf" srcId="{99474D2A-AA1C-4169-97B4-BEB0C77F4CE2}" destId="{13BCB282-6FDB-4F8F-AE08-5C9DE240EC1F}" srcOrd="1" destOrd="0" presId="urn:microsoft.com/office/officeart/2005/8/layout/process2"/>
    <dgm:cxn modelId="{80824E15-0C02-418C-A2A5-A84BE32015BC}" type="presOf" srcId="{768D0681-67D2-4D3F-8250-065ADEA2AF7C}" destId="{63D84343-A427-402B-8948-75D573D8F228}" srcOrd="1" destOrd="0" presId="urn:microsoft.com/office/officeart/2005/8/layout/process2"/>
    <dgm:cxn modelId="{236ECF05-3F90-43C5-90F5-62267A2C5C5A}" srcId="{844C600C-25D4-49B1-A23C-3B00B4B5B6DC}" destId="{E736AA89-8685-448B-8CD1-1A561F52FF31}" srcOrd="3" destOrd="0" parTransId="{CABF236A-7D7A-4FA4-84E3-63BEBE26382D}" sibTransId="{99474D2A-AA1C-4169-97B4-BEB0C77F4CE2}"/>
    <dgm:cxn modelId="{2828A1AA-4C5D-4B31-B239-53A4F5FC0BBD}" type="presOf" srcId="{37585077-2C66-49EA-8926-38E353D50EF9}" destId="{116829E6-BCCD-489C-99C1-2358BB29FC5B}" srcOrd="0" destOrd="0" presId="urn:microsoft.com/office/officeart/2005/8/layout/process2"/>
    <dgm:cxn modelId="{DD02A55B-278A-434B-A8D1-625D46F2DC48}" type="presOf" srcId="{768D0681-67D2-4D3F-8250-065ADEA2AF7C}" destId="{D29112B4-8409-4220-A1D0-C029C2EBCC91}" srcOrd="0" destOrd="0" presId="urn:microsoft.com/office/officeart/2005/8/layout/process2"/>
    <dgm:cxn modelId="{713A737A-A02B-42FA-B6DF-A8A2F27B1B3F}" type="presOf" srcId="{0875AF9C-F55C-4E81-B483-3679E3448F87}" destId="{99B2CBD3-0EC0-4C86-B8B1-EEDC275CAE57}" srcOrd="0" destOrd="0" presId="urn:microsoft.com/office/officeart/2005/8/layout/process2"/>
    <dgm:cxn modelId="{D6EEACE8-0BEC-466A-9453-56B028348DD2}" type="presOf" srcId="{996F7CBE-6C0F-44B6-A4CA-2A8B59E03C4D}" destId="{C4322A7A-2A73-4BCC-93BB-BE1B5DCD41B0}" srcOrd="0" destOrd="0" presId="urn:microsoft.com/office/officeart/2005/8/layout/process2"/>
    <dgm:cxn modelId="{F391732C-08D1-4D56-BA42-C64CE6187F39}" type="presOf" srcId="{E736AA89-8685-448B-8CD1-1A561F52FF31}" destId="{29EAEC39-0D5C-4E4D-9EA1-BFF9BC5033E0}" srcOrd="0" destOrd="0" presId="urn:microsoft.com/office/officeart/2005/8/layout/process2"/>
    <dgm:cxn modelId="{956EC3E7-E14D-431A-91FB-BED429081B8B}" type="presOf" srcId="{56ACAA9D-E6DB-435C-9AAF-D1F29CB154C0}" destId="{9D3284B7-E70C-4AEF-BAD6-D4C9D7086DAB}" srcOrd="0" destOrd="0" presId="urn:microsoft.com/office/officeart/2005/8/layout/process2"/>
    <dgm:cxn modelId="{1702321C-D652-4CF3-B360-B684CC777F5D}" type="presOf" srcId="{37585077-2C66-49EA-8926-38E353D50EF9}" destId="{F6B7362E-A601-4828-A8BA-4C9144AC3AA7}" srcOrd="1" destOrd="0" presId="urn:microsoft.com/office/officeart/2005/8/layout/process2"/>
    <dgm:cxn modelId="{DCBB0FD3-ABA4-42E2-A72F-FEC6B7064245}" type="presOf" srcId="{87CB9D29-E9C0-4C5C-A4B0-06AD03251E14}" destId="{AB8521AE-AF2C-411E-832F-A7311897A1C2}" srcOrd="1" destOrd="0" presId="urn:microsoft.com/office/officeart/2005/8/layout/process2"/>
    <dgm:cxn modelId="{4CD17695-97C4-46DF-B724-37999CAF3BD9}" type="presOf" srcId="{99474D2A-AA1C-4169-97B4-BEB0C77F4CE2}" destId="{F362B32C-E565-460B-B2B4-F0DE88100C67}" srcOrd="0" destOrd="0" presId="urn:microsoft.com/office/officeart/2005/8/layout/process2"/>
    <dgm:cxn modelId="{61284850-BA59-4D11-86AC-CE93540F25DE}" srcId="{844C600C-25D4-49B1-A23C-3B00B4B5B6DC}" destId="{0875AF9C-F55C-4E81-B483-3679E3448F87}" srcOrd="4" destOrd="0" parTransId="{C40B1700-351B-43DE-A75C-DD35349D1678}" sibTransId="{71B94B87-BDA6-433A-BA3C-76B6303BE4EF}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D566CF3F-8FB5-4D9C-920C-D4A8152054BA}" type="presOf" srcId="{87CB9D29-E9C0-4C5C-A4B0-06AD03251E14}" destId="{8AAC5449-1205-4A9D-AD40-BA2373E9B706}" srcOrd="0" destOrd="0" presId="urn:microsoft.com/office/officeart/2005/8/layout/process2"/>
    <dgm:cxn modelId="{1CA09A6F-99EC-4885-BD7F-851B328FCC7C}" type="presParOf" srcId="{5AB8A358-A73F-493E-ABAB-95B4CDA86FD1}" destId="{C4322A7A-2A73-4BCC-93BB-BE1B5DCD41B0}" srcOrd="0" destOrd="0" presId="urn:microsoft.com/office/officeart/2005/8/layout/process2"/>
    <dgm:cxn modelId="{E184054A-2F7B-4A68-8FCF-C3C386C89028}" type="presParOf" srcId="{5AB8A358-A73F-493E-ABAB-95B4CDA86FD1}" destId="{8AAC5449-1205-4A9D-AD40-BA2373E9B706}" srcOrd="1" destOrd="0" presId="urn:microsoft.com/office/officeart/2005/8/layout/process2"/>
    <dgm:cxn modelId="{F19572B9-1636-4695-BF47-3F1FB6D76421}" type="presParOf" srcId="{8AAC5449-1205-4A9D-AD40-BA2373E9B706}" destId="{AB8521AE-AF2C-411E-832F-A7311897A1C2}" srcOrd="0" destOrd="0" presId="urn:microsoft.com/office/officeart/2005/8/layout/process2"/>
    <dgm:cxn modelId="{1FF2BED4-A79B-4F86-96F9-F86BD0C98435}" type="presParOf" srcId="{5AB8A358-A73F-493E-ABAB-95B4CDA86FD1}" destId="{D5FA8998-6963-471B-927C-E152C8E73F17}" srcOrd="2" destOrd="0" presId="urn:microsoft.com/office/officeart/2005/8/layout/process2"/>
    <dgm:cxn modelId="{022BCFFF-A73F-4E7C-982D-E31233CE9061}" type="presParOf" srcId="{5AB8A358-A73F-493E-ABAB-95B4CDA86FD1}" destId="{D29112B4-8409-4220-A1D0-C029C2EBCC91}" srcOrd="3" destOrd="0" presId="urn:microsoft.com/office/officeart/2005/8/layout/process2"/>
    <dgm:cxn modelId="{A83819AA-FED7-4BF6-B6CD-1D58989D2473}" type="presParOf" srcId="{D29112B4-8409-4220-A1D0-C029C2EBCC91}" destId="{63D84343-A427-402B-8948-75D573D8F228}" srcOrd="0" destOrd="0" presId="urn:microsoft.com/office/officeart/2005/8/layout/process2"/>
    <dgm:cxn modelId="{863B31D6-A43F-4C33-A648-0AF19A658A33}" type="presParOf" srcId="{5AB8A358-A73F-493E-ABAB-95B4CDA86FD1}" destId="{9D3284B7-E70C-4AEF-BAD6-D4C9D7086DAB}" srcOrd="4" destOrd="0" presId="urn:microsoft.com/office/officeart/2005/8/layout/process2"/>
    <dgm:cxn modelId="{597696EC-34F4-4187-8681-379FA89CC220}" type="presParOf" srcId="{5AB8A358-A73F-493E-ABAB-95B4CDA86FD1}" destId="{116829E6-BCCD-489C-99C1-2358BB29FC5B}" srcOrd="5" destOrd="0" presId="urn:microsoft.com/office/officeart/2005/8/layout/process2"/>
    <dgm:cxn modelId="{820092A1-8F90-464A-90B2-1DB3C596ABBC}" type="presParOf" srcId="{116829E6-BCCD-489C-99C1-2358BB29FC5B}" destId="{F6B7362E-A601-4828-A8BA-4C9144AC3AA7}" srcOrd="0" destOrd="0" presId="urn:microsoft.com/office/officeart/2005/8/layout/process2"/>
    <dgm:cxn modelId="{4A2C92F9-B045-462D-B22E-327EABBAA802}" type="presParOf" srcId="{5AB8A358-A73F-493E-ABAB-95B4CDA86FD1}" destId="{29EAEC39-0D5C-4E4D-9EA1-BFF9BC5033E0}" srcOrd="6" destOrd="0" presId="urn:microsoft.com/office/officeart/2005/8/layout/process2"/>
    <dgm:cxn modelId="{52AFB118-53A0-4726-963D-729B8610C21D}" type="presParOf" srcId="{5AB8A358-A73F-493E-ABAB-95B4CDA86FD1}" destId="{F362B32C-E565-460B-B2B4-F0DE88100C67}" srcOrd="7" destOrd="0" presId="urn:microsoft.com/office/officeart/2005/8/layout/process2"/>
    <dgm:cxn modelId="{51DCB34A-D034-4C96-B5B5-91F7B39310A2}" type="presParOf" srcId="{F362B32C-E565-460B-B2B4-F0DE88100C67}" destId="{13BCB282-6FDB-4F8F-AE08-5C9DE240EC1F}" srcOrd="0" destOrd="0" presId="urn:microsoft.com/office/officeart/2005/8/layout/process2"/>
    <dgm:cxn modelId="{A9C1C75F-9310-4CBB-97BA-135C360C161C}" type="presParOf" srcId="{5AB8A358-A73F-493E-ABAB-95B4CDA86FD1}" destId="{99B2CBD3-0EC0-4C86-B8B1-EEDC275CAE57}" srcOrd="8" destOrd="0" presId="urn:microsoft.com/office/officeart/2005/8/layout/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smtClean="0"/>
            <a:t>Java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CF27ECE-0F8C-47E4-A7E1-BC74E7627962}" type="presOf" srcId="{2955F35A-8255-42BB-B134-07887A245BB1}" destId="{D5FA8998-6963-471B-927C-E152C8E73F17}" srcOrd="0" destOrd="0" presId="urn:microsoft.com/office/officeart/2005/8/layout/process2"/>
    <dgm:cxn modelId="{E8EE8B09-7C87-457E-89D5-57E554F631FD}" type="presOf" srcId="{768D0681-67D2-4D3F-8250-065ADEA2AF7C}" destId="{63D84343-A427-402B-8948-75D573D8F228}" srcOrd="1" destOrd="0" presId="urn:microsoft.com/office/officeart/2005/8/layout/process2"/>
    <dgm:cxn modelId="{EC15AA55-56ED-4D36-98CE-606DFF9CF689}" type="presOf" srcId="{87CB9D29-E9C0-4C5C-A4B0-06AD03251E14}" destId="{8AAC5449-1205-4A9D-AD40-BA2373E9B706}" srcOrd="0" destOrd="0" presId="urn:microsoft.com/office/officeart/2005/8/layout/process2"/>
    <dgm:cxn modelId="{2333CB83-E0E4-48DE-9A7A-6BAC73EA91AC}" type="presOf" srcId="{87CB9D29-E9C0-4C5C-A4B0-06AD03251E14}" destId="{AB8521AE-AF2C-411E-832F-A7311897A1C2}" srcOrd="1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6E47F9D2-5812-45C2-AC2A-2DD86110011B}" type="presOf" srcId="{996F7CBE-6C0F-44B6-A4CA-2A8B59E03C4D}" destId="{C4322A7A-2A73-4BCC-93BB-BE1B5DCD41B0}" srcOrd="0" destOrd="0" presId="urn:microsoft.com/office/officeart/2005/8/layout/process2"/>
    <dgm:cxn modelId="{ECC157C7-FB54-49EA-B3C0-85563B320389}" type="presOf" srcId="{844C600C-25D4-49B1-A23C-3B00B4B5B6DC}" destId="{5AB8A358-A73F-493E-ABAB-95B4CDA86FD1}" srcOrd="0" destOrd="0" presId="urn:microsoft.com/office/officeart/2005/8/layout/process2"/>
    <dgm:cxn modelId="{642E6FE1-171A-44D0-ABCD-CFCA3F46D276}" type="presOf" srcId="{56ACAA9D-E6DB-435C-9AAF-D1F29CB154C0}" destId="{9D3284B7-E70C-4AEF-BAD6-D4C9D7086DAB}" srcOrd="0" destOrd="0" presId="urn:microsoft.com/office/officeart/2005/8/layout/process2"/>
    <dgm:cxn modelId="{50D3D78F-A2DE-4D09-B11F-207997309EEE}" type="presOf" srcId="{768D0681-67D2-4D3F-8250-065ADEA2AF7C}" destId="{D29112B4-8409-4220-A1D0-C029C2EBCC91}" srcOrd="0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84FA5505-3092-493C-8D1C-A47845854DEE}" type="presParOf" srcId="{5AB8A358-A73F-493E-ABAB-95B4CDA86FD1}" destId="{C4322A7A-2A73-4BCC-93BB-BE1B5DCD41B0}" srcOrd="0" destOrd="0" presId="urn:microsoft.com/office/officeart/2005/8/layout/process2"/>
    <dgm:cxn modelId="{B1DCF725-CCC2-4071-AA4C-62BDCD26B68E}" type="presParOf" srcId="{5AB8A358-A73F-493E-ABAB-95B4CDA86FD1}" destId="{8AAC5449-1205-4A9D-AD40-BA2373E9B706}" srcOrd="1" destOrd="0" presId="urn:microsoft.com/office/officeart/2005/8/layout/process2"/>
    <dgm:cxn modelId="{67517EBD-46F2-4080-B0F2-4BA70B0B7ACD}" type="presParOf" srcId="{8AAC5449-1205-4A9D-AD40-BA2373E9B706}" destId="{AB8521AE-AF2C-411E-832F-A7311897A1C2}" srcOrd="0" destOrd="0" presId="urn:microsoft.com/office/officeart/2005/8/layout/process2"/>
    <dgm:cxn modelId="{B69D81D8-DDE4-4F36-A689-FAE9A642A4C6}" type="presParOf" srcId="{5AB8A358-A73F-493E-ABAB-95B4CDA86FD1}" destId="{D5FA8998-6963-471B-927C-E152C8E73F17}" srcOrd="2" destOrd="0" presId="urn:microsoft.com/office/officeart/2005/8/layout/process2"/>
    <dgm:cxn modelId="{A4C24DC1-3C76-4DF8-A0C2-A7A3C2AB9AB7}" type="presParOf" srcId="{5AB8A358-A73F-493E-ABAB-95B4CDA86FD1}" destId="{D29112B4-8409-4220-A1D0-C029C2EBCC91}" srcOrd="3" destOrd="0" presId="urn:microsoft.com/office/officeart/2005/8/layout/process2"/>
    <dgm:cxn modelId="{06637A97-1DF2-4B59-BCDA-2B5A938DE556}" type="presParOf" srcId="{D29112B4-8409-4220-A1D0-C029C2EBCC91}" destId="{63D84343-A427-402B-8948-75D573D8F228}" srcOrd="0" destOrd="0" presId="urn:microsoft.com/office/officeart/2005/8/layout/process2"/>
    <dgm:cxn modelId="{EB0E76A4-87D2-4B84-B9B8-72C515A16E03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smtClean="0"/>
            <a:t>PHP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E1769B3-9B53-46EA-86AB-C2061B5EF59D}" type="presOf" srcId="{768D0681-67D2-4D3F-8250-065ADEA2AF7C}" destId="{D29112B4-8409-4220-A1D0-C029C2EBCC91}" srcOrd="0" destOrd="0" presId="urn:microsoft.com/office/officeart/2005/8/layout/process2"/>
    <dgm:cxn modelId="{AF8DACFF-6EF1-49C6-BFAC-9772BF9BD2E0}" type="presOf" srcId="{996F7CBE-6C0F-44B6-A4CA-2A8B59E03C4D}" destId="{C4322A7A-2A73-4BCC-93BB-BE1B5DCD41B0}" srcOrd="0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E7B7D230-571B-4775-A670-BB770EF70F74}" type="presOf" srcId="{56ACAA9D-E6DB-435C-9AAF-D1F29CB154C0}" destId="{9D3284B7-E70C-4AEF-BAD6-D4C9D7086DAB}" srcOrd="0" destOrd="0" presId="urn:microsoft.com/office/officeart/2005/8/layout/process2"/>
    <dgm:cxn modelId="{17F46F7B-4C6F-4A1F-9B0B-7B917C4AFBA2}" type="presOf" srcId="{844C600C-25D4-49B1-A23C-3B00B4B5B6DC}" destId="{5AB8A358-A73F-493E-ABAB-95B4CDA86FD1}" srcOrd="0" destOrd="0" presId="urn:microsoft.com/office/officeart/2005/8/layout/process2"/>
    <dgm:cxn modelId="{FA77E3C8-E6A7-4575-9D7C-EBC2C2D86A4E}" type="presOf" srcId="{87CB9D29-E9C0-4C5C-A4B0-06AD03251E14}" destId="{8AAC5449-1205-4A9D-AD40-BA2373E9B706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D396607F-C29B-409D-8448-5BD9C46291D2}" type="presOf" srcId="{87CB9D29-E9C0-4C5C-A4B0-06AD03251E14}" destId="{AB8521AE-AF2C-411E-832F-A7311897A1C2}" srcOrd="1" destOrd="0" presId="urn:microsoft.com/office/officeart/2005/8/layout/process2"/>
    <dgm:cxn modelId="{85727346-0FAB-4A9B-8F78-662EDE534260}" type="presOf" srcId="{2955F35A-8255-42BB-B134-07887A245BB1}" destId="{D5FA8998-6963-471B-927C-E152C8E73F17}" srcOrd="0" destOrd="0" presId="urn:microsoft.com/office/officeart/2005/8/layout/process2"/>
    <dgm:cxn modelId="{21D062FB-A707-4402-ABD1-B33E866D746B}" type="presOf" srcId="{768D0681-67D2-4D3F-8250-065ADEA2AF7C}" destId="{63D84343-A427-402B-8948-75D573D8F228}" srcOrd="1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84894B15-545F-46E7-9297-6D207232C9D7}" type="presParOf" srcId="{5AB8A358-A73F-493E-ABAB-95B4CDA86FD1}" destId="{C4322A7A-2A73-4BCC-93BB-BE1B5DCD41B0}" srcOrd="0" destOrd="0" presId="urn:microsoft.com/office/officeart/2005/8/layout/process2"/>
    <dgm:cxn modelId="{92DC55FC-D1F8-465D-AD07-843C917D7AB4}" type="presParOf" srcId="{5AB8A358-A73F-493E-ABAB-95B4CDA86FD1}" destId="{8AAC5449-1205-4A9D-AD40-BA2373E9B706}" srcOrd="1" destOrd="0" presId="urn:microsoft.com/office/officeart/2005/8/layout/process2"/>
    <dgm:cxn modelId="{D0156678-0E94-4392-AFE7-2F188C7F43C6}" type="presParOf" srcId="{8AAC5449-1205-4A9D-AD40-BA2373E9B706}" destId="{AB8521AE-AF2C-411E-832F-A7311897A1C2}" srcOrd="0" destOrd="0" presId="urn:microsoft.com/office/officeart/2005/8/layout/process2"/>
    <dgm:cxn modelId="{9E9031C3-F929-4D32-ABE0-A669BB80220E}" type="presParOf" srcId="{5AB8A358-A73F-493E-ABAB-95B4CDA86FD1}" destId="{D5FA8998-6963-471B-927C-E152C8E73F17}" srcOrd="2" destOrd="0" presId="urn:microsoft.com/office/officeart/2005/8/layout/process2"/>
    <dgm:cxn modelId="{1D33B5B9-D931-40B8-99D2-F6E290443CDB}" type="presParOf" srcId="{5AB8A358-A73F-493E-ABAB-95B4CDA86FD1}" destId="{D29112B4-8409-4220-A1D0-C029C2EBCC91}" srcOrd="3" destOrd="0" presId="urn:microsoft.com/office/officeart/2005/8/layout/process2"/>
    <dgm:cxn modelId="{51A8AD43-A446-4BBB-8E1D-D90993470B9B}" type="presParOf" srcId="{D29112B4-8409-4220-A1D0-C029C2EBCC91}" destId="{63D84343-A427-402B-8948-75D573D8F228}" srcOrd="0" destOrd="0" presId="urn:microsoft.com/office/officeart/2005/8/layout/process2"/>
    <dgm:cxn modelId="{81E0C19F-ACB5-4AC4-8442-9B0C93FEF68C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 custT="1"/>
      <dgm:spPr/>
      <dgm:t>
        <a:bodyPr/>
        <a:lstStyle/>
        <a:p>
          <a:r>
            <a:rPr lang="pt-BR" sz="1800" dirty="0" err="1" smtClean="0"/>
            <a:t>PureMVC</a:t>
          </a:r>
          <a:r>
            <a:rPr lang="pt-BR" sz="1800" dirty="0" smtClean="0"/>
            <a:t> 2.0</a:t>
          </a:r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r>
            <a:rPr lang="pt-BR" dirty="0" smtClean="0"/>
            <a:t> 8.3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 custT="1"/>
      <dgm:spPr/>
      <dgm:t>
        <a:bodyPr/>
        <a:lstStyle/>
        <a:p>
          <a:r>
            <a:rPr lang="pt-BR" sz="1800" dirty="0" err="1" smtClean="0"/>
            <a:t>Zend</a:t>
          </a:r>
          <a:r>
            <a:rPr lang="pt-BR" sz="1800" dirty="0" smtClean="0"/>
            <a:t> Framework 1.8</a:t>
          </a:r>
          <a:endParaRPr lang="pt-BR" sz="1800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0CB6AE76-752E-472F-9FA4-C9465A9ECB51}">
      <dgm:prSet phldrT="[Texto]" custT="1"/>
      <dgm:spPr/>
      <dgm:t>
        <a:bodyPr/>
        <a:lstStyle/>
        <a:p>
          <a:r>
            <a:rPr lang="pt-BR" sz="1800" dirty="0" smtClean="0"/>
            <a:t>AMFPHP 2.0</a:t>
          </a:r>
        </a:p>
      </dgm:t>
    </dgm:pt>
    <dgm:pt modelId="{7F26BC89-8FB1-4C38-BC7F-83150B258AAB}" type="parTrans" cxnId="{FA2A2A72-F21D-4B04-816E-01D8D27696DC}">
      <dgm:prSet/>
      <dgm:spPr/>
      <dgm:t>
        <a:bodyPr/>
        <a:lstStyle/>
        <a:p>
          <a:endParaRPr lang="pt-BR"/>
        </a:p>
      </dgm:t>
    </dgm:pt>
    <dgm:pt modelId="{1656D652-B205-4F58-A47B-886826A9DF52}" type="sibTrans" cxnId="{FA2A2A72-F21D-4B04-816E-01D8D27696DC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4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3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7331D6B7-F4AD-4A3E-8814-646E89101988}" type="pres">
      <dgm:prSet presAssocID="{0CB6AE76-752E-472F-9FA4-C9465A9ECB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02AC0C-79CC-46E9-8552-579C33AFDA4A}" type="pres">
      <dgm:prSet presAssocID="{1656D652-B205-4F58-A47B-886826A9DF52}" presName="sibTrans" presStyleLbl="sibTrans2D1" presStyleIdx="1" presStyleCnt="3"/>
      <dgm:spPr/>
      <dgm:t>
        <a:bodyPr/>
        <a:lstStyle/>
        <a:p>
          <a:endParaRPr lang="pt-BR"/>
        </a:p>
      </dgm:t>
    </dgm:pt>
    <dgm:pt modelId="{D66E0D64-0919-4B33-90A6-759903AE747B}" type="pres">
      <dgm:prSet presAssocID="{1656D652-B205-4F58-A47B-886826A9DF52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2" presStyleCnt="3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2A2A72-F21D-4B04-816E-01D8D27696DC}" srcId="{844C600C-25D4-49B1-A23C-3B00B4B5B6DC}" destId="{0CB6AE76-752E-472F-9FA4-C9465A9ECB51}" srcOrd="1" destOrd="0" parTransId="{7F26BC89-8FB1-4C38-BC7F-83150B258AAB}" sibTransId="{1656D652-B205-4F58-A47B-886826A9DF52}"/>
    <dgm:cxn modelId="{256FF794-5E16-49ED-84CC-9D868A37B947}" type="presOf" srcId="{56ACAA9D-E6DB-435C-9AAF-D1F29CB154C0}" destId="{9D3284B7-E70C-4AEF-BAD6-D4C9D7086DAB}" srcOrd="0" destOrd="0" presId="urn:microsoft.com/office/officeart/2005/8/layout/process2"/>
    <dgm:cxn modelId="{5CCBD45F-2D57-4972-BAB5-2C8AA4586097}" srcId="{844C600C-25D4-49B1-A23C-3B00B4B5B6DC}" destId="{2955F35A-8255-42BB-B134-07887A245BB1}" srcOrd="2" destOrd="0" parTransId="{A90DFCD9-B471-4A2C-8C7B-C8BCF8720470}" sibTransId="{768D0681-67D2-4D3F-8250-065ADEA2AF7C}"/>
    <dgm:cxn modelId="{D5048DC4-D9D4-4D9B-AAD1-793BE0B4C1AD}" type="presOf" srcId="{1656D652-B205-4F58-A47B-886826A9DF52}" destId="{D66E0D64-0919-4B33-90A6-759903AE747B}" srcOrd="1" destOrd="0" presId="urn:microsoft.com/office/officeart/2005/8/layout/process2"/>
    <dgm:cxn modelId="{EC5F3492-F4EE-4151-9675-21DD809B303E}" type="presOf" srcId="{87CB9D29-E9C0-4C5C-A4B0-06AD03251E14}" destId="{8AAC5449-1205-4A9D-AD40-BA2373E9B706}" srcOrd="0" destOrd="0" presId="urn:microsoft.com/office/officeart/2005/8/layout/process2"/>
    <dgm:cxn modelId="{BF6B9B75-6198-4198-90EF-55121DB90FE8}" type="presOf" srcId="{844C600C-25D4-49B1-A23C-3B00B4B5B6DC}" destId="{5AB8A358-A73F-493E-ABAB-95B4CDA86FD1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43723E32-9540-461E-B893-7A31B9516BA7}" type="presOf" srcId="{1656D652-B205-4F58-A47B-886826A9DF52}" destId="{4B02AC0C-79CC-46E9-8552-579C33AFDA4A}" srcOrd="0" destOrd="0" presId="urn:microsoft.com/office/officeart/2005/8/layout/process2"/>
    <dgm:cxn modelId="{B770639E-7ED3-42E4-9FE5-2DF75DF66B73}" type="presOf" srcId="{0CB6AE76-752E-472F-9FA4-C9465A9ECB51}" destId="{7331D6B7-F4AD-4A3E-8814-646E89101988}" srcOrd="0" destOrd="0" presId="urn:microsoft.com/office/officeart/2005/8/layout/process2"/>
    <dgm:cxn modelId="{465435E4-8823-4220-81EA-DCD5F6C68E4B}" type="presOf" srcId="{996F7CBE-6C0F-44B6-A4CA-2A8B59E03C4D}" destId="{C4322A7A-2A73-4BCC-93BB-BE1B5DCD41B0}" srcOrd="0" destOrd="0" presId="urn:microsoft.com/office/officeart/2005/8/layout/process2"/>
    <dgm:cxn modelId="{C6E429B1-91E3-4E32-AD42-E0D52F823D6B}" type="presOf" srcId="{768D0681-67D2-4D3F-8250-065ADEA2AF7C}" destId="{63D84343-A427-402B-8948-75D573D8F228}" srcOrd="1" destOrd="0" presId="urn:microsoft.com/office/officeart/2005/8/layout/process2"/>
    <dgm:cxn modelId="{AD56DF2F-2855-458A-A6F4-815C52ED1347}" type="presOf" srcId="{2955F35A-8255-42BB-B134-07887A245BB1}" destId="{D5FA8998-6963-471B-927C-E152C8E73F17}" srcOrd="0" destOrd="0" presId="urn:microsoft.com/office/officeart/2005/8/layout/process2"/>
    <dgm:cxn modelId="{BB37DE18-8E40-4A19-9733-382E12A381EC}" type="presOf" srcId="{768D0681-67D2-4D3F-8250-065ADEA2AF7C}" destId="{D29112B4-8409-4220-A1D0-C029C2EBCC91}" srcOrd="0" destOrd="0" presId="urn:microsoft.com/office/officeart/2005/8/layout/process2"/>
    <dgm:cxn modelId="{3CFBA6EF-3827-45BF-AB66-FA0B6A57FFD9}" type="presOf" srcId="{87CB9D29-E9C0-4C5C-A4B0-06AD03251E14}" destId="{AB8521AE-AF2C-411E-832F-A7311897A1C2}" srcOrd="1" destOrd="0" presId="urn:microsoft.com/office/officeart/2005/8/layout/process2"/>
    <dgm:cxn modelId="{11E0A28D-32DB-43B0-AC36-C8DC0F6F0DE9}" srcId="{844C600C-25D4-49B1-A23C-3B00B4B5B6DC}" destId="{56ACAA9D-E6DB-435C-9AAF-D1F29CB154C0}" srcOrd="3" destOrd="0" parTransId="{7B3B29B7-95C3-467D-9B26-41B7BE56B7D6}" sibTransId="{37585077-2C66-49EA-8926-38E353D50EF9}"/>
    <dgm:cxn modelId="{34CDD08A-EB14-4785-AEAD-CF3DB29BE3DD}" type="presParOf" srcId="{5AB8A358-A73F-493E-ABAB-95B4CDA86FD1}" destId="{C4322A7A-2A73-4BCC-93BB-BE1B5DCD41B0}" srcOrd="0" destOrd="0" presId="urn:microsoft.com/office/officeart/2005/8/layout/process2"/>
    <dgm:cxn modelId="{FB53DA1E-A5D8-4591-A453-73EC91D6759A}" type="presParOf" srcId="{5AB8A358-A73F-493E-ABAB-95B4CDA86FD1}" destId="{8AAC5449-1205-4A9D-AD40-BA2373E9B706}" srcOrd="1" destOrd="0" presId="urn:microsoft.com/office/officeart/2005/8/layout/process2"/>
    <dgm:cxn modelId="{E80FE2B6-8489-4DEF-B856-8123F8C689ED}" type="presParOf" srcId="{8AAC5449-1205-4A9D-AD40-BA2373E9B706}" destId="{AB8521AE-AF2C-411E-832F-A7311897A1C2}" srcOrd="0" destOrd="0" presId="urn:microsoft.com/office/officeart/2005/8/layout/process2"/>
    <dgm:cxn modelId="{8ACF6D88-485D-46E6-9CE7-BC0A7547B723}" type="presParOf" srcId="{5AB8A358-A73F-493E-ABAB-95B4CDA86FD1}" destId="{7331D6B7-F4AD-4A3E-8814-646E89101988}" srcOrd="2" destOrd="0" presId="urn:microsoft.com/office/officeart/2005/8/layout/process2"/>
    <dgm:cxn modelId="{C9CD62C1-D7D8-40D9-BA6B-84F8FAAC1016}" type="presParOf" srcId="{5AB8A358-A73F-493E-ABAB-95B4CDA86FD1}" destId="{4B02AC0C-79CC-46E9-8552-579C33AFDA4A}" srcOrd="3" destOrd="0" presId="urn:microsoft.com/office/officeart/2005/8/layout/process2"/>
    <dgm:cxn modelId="{7F2FE2CD-2891-4C51-A6B4-626BA333C8CB}" type="presParOf" srcId="{4B02AC0C-79CC-46E9-8552-579C33AFDA4A}" destId="{D66E0D64-0919-4B33-90A6-759903AE747B}" srcOrd="0" destOrd="0" presId="urn:microsoft.com/office/officeart/2005/8/layout/process2"/>
    <dgm:cxn modelId="{A307514D-A640-40EB-9584-C139F04E471B}" type="presParOf" srcId="{5AB8A358-A73F-493E-ABAB-95B4CDA86FD1}" destId="{D5FA8998-6963-471B-927C-E152C8E73F17}" srcOrd="4" destOrd="0" presId="urn:microsoft.com/office/officeart/2005/8/layout/process2"/>
    <dgm:cxn modelId="{EC8F6C84-5999-45E5-A24A-92623B82673A}" type="presParOf" srcId="{5AB8A358-A73F-493E-ABAB-95B4CDA86FD1}" destId="{D29112B4-8409-4220-A1D0-C029C2EBCC91}" srcOrd="5" destOrd="0" presId="urn:microsoft.com/office/officeart/2005/8/layout/process2"/>
    <dgm:cxn modelId="{289F05C5-638D-4200-B366-6F02A20B6223}" type="presParOf" srcId="{D29112B4-8409-4220-A1D0-C029C2EBCC91}" destId="{63D84343-A427-402B-8948-75D573D8F228}" srcOrd="0" destOrd="0" presId="urn:microsoft.com/office/officeart/2005/8/layout/process2"/>
    <dgm:cxn modelId="{0652373E-64A8-4ACA-A148-57168FBEDB53}" type="presParOf" srcId="{5AB8A358-A73F-493E-ABAB-95B4CDA86FD1}" destId="{9D3284B7-E70C-4AEF-BAD6-D4C9D7086DAB}" srcOrd="6" destOrd="0" presId="urn:microsoft.com/office/officeart/2005/8/layout/process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/>
      <dgm:spPr/>
      <dgm:t>
        <a:bodyPr/>
        <a:lstStyle/>
        <a:p>
          <a:r>
            <a:rPr lang="pt-BR" dirty="0" err="1" smtClean="0"/>
            <a:t>Flex</a:t>
          </a:r>
          <a:endParaRPr lang="pt-BR" dirty="0"/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2955F35A-8255-42BB-B134-07887A245BB1}">
      <dgm:prSet phldrT="[Texto]"/>
      <dgm:spPr/>
      <dgm:t>
        <a:bodyPr/>
        <a:lstStyle/>
        <a:p>
          <a:r>
            <a:rPr lang="pt-BR" dirty="0" err="1" smtClean="0"/>
            <a:t>Groovy</a:t>
          </a:r>
          <a:endParaRPr lang="pt-BR" dirty="0"/>
        </a:p>
      </dgm:t>
    </dgm:pt>
    <dgm:pt modelId="{A90DFCD9-B471-4A2C-8C7B-C8BCF8720470}" type="parTrans" cxnId="{5CCBD45F-2D57-4972-BAB5-2C8AA4586097}">
      <dgm:prSet/>
      <dgm:spPr/>
      <dgm:t>
        <a:bodyPr/>
        <a:lstStyle/>
        <a:p>
          <a:endParaRPr lang="pt-BR"/>
        </a:p>
      </dgm:t>
    </dgm:pt>
    <dgm:pt modelId="{768D0681-67D2-4D3F-8250-065ADEA2AF7C}" type="sibTrans" cxnId="{5CCBD45F-2D57-4972-BAB5-2C8AA4586097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3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D5FA8998-6963-471B-927C-E152C8E73F17}" type="pres">
      <dgm:prSet presAssocID="{2955F35A-8255-42BB-B134-07887A245B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112B4-8409-4220-A1D0-C029C2EBCC91}" type="pres">
      <dgm:prSet presAssocID="{768D0681-67D2-4D3F-8250-065ADEA2AF7C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3D84343-A427-402B-8948-75D573D8F228}" type="pres">
      <dgm:prSet presAssocID="{768D0681-67D2-4D3F-8250-065ADEA2AF7C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BD1ADB7-8F47-4D27-A839-A4AD508D54A8}" type="presOf" srcId="{87CB9D29-E9C0-4C5C-A4B0-06AD03251E14}" destId="{8AAC5449-1205-4A9D-AD40-BA2373E9B706}" srcOrd="0" destOrd="0" presId="urn:microsoft.com/office/officeart/2005/8/layout/process2"/>
    <dgm:cxn modelId="{5CCBD45F-2D57-4972-BAB5-2C8AA4586097}" srcId="{844C600C-25D4-49B1-A23C-3B00B4B5B6DC}" destId="{2955F35A-8255-42BB-B134-07887A245BB1}" srcOrd="1" destOrd="0" parTransId="{A90DFCD9-B471-4A2C-8C7B-C8BCF8720470}" sibTransId="{768D0681-67D2-4D3F-8250-065ADEA2AF7C}"/>
    <dgm:cxn modelId="{B8B33185-AF5B-4539-8843-C68ADC11470C}" type="presOf" srcId="{768D0681-67D2-4D3F-8250-065ADEA2AF7C}" destId="{D29112B4-8409-4220-A1D0-C029C2EBCC91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55B45CEF-0D33-4931-AF1A-7B89B9044574}" type="presOf" srcId="{56ACAA9D-E6DB-435C-9AAF-D1F29CB154C0}" destId="{9D3284B7-E70C-4AEF-BAD6-D4C9D7086DAB}" srcOrd="0" destOrd="0" presId="urn:microsoft.com/office/officeart/2005/8/layout/process2"/>
    <dgm:cxn modelId="{6CCDC87F-E565-4C53-836C-B56D854C2A21}" type="presOf" srcId="{844C600C-25D4-49B1-A23C-3B00B4B5B6DC}" destId="{5AB8A358-A73F-493E-ABAB-95B4CDA86FD1}" srcOrd="0" destOrd="0" presId="urn:microsoft.com/office/officeart/2005/8/layout/process2"/>
    <dgm:cxn modelId="{5AD4FF13-BC43-40D8-879D-85DB22AF82EA}" type="presOf" srcId="{87CB9D29-E9C0-4C5C-A4B0-06AD03251E14}" destId="{AB8521AE-AF2C-411E-832F-A7311897A1C2}" srcOrd="1" destOrd="0" presId="urn:microsoft.com/office/officeart/2005/8/layout/process2"/>
    <dgm:cxn modelId="{CF75AAE0-A60C-4DCD-8B43-13102048CB67}" type="presOf" srcId="{768D0681-67D2-4D3F-8250-065ADEA2AF7C}" destId="{63D84343-A427-402B-8948-75D573D8F228}" srcOrd="1" destOrd="0" presId="urn:microsoft.com/office/officeart/2005/8/layout/process2"/>
    <dgm:cxn modelId="{D4B0B82F-0A4F-43BA-9425-C87902A72C95}" type="presOf" srcId="{996F7CBE-6C0F-44B6-A4CA-2A8B59E03C4D}" destId="{C4322A7A-2A73-4BCC-93BB-BE1B5DCD41B0}" srcOrd="0" destOrd="0" presId="urn:microsoft.com/office/officeart/2005/8/layout/process2"/>
    <dgm:cxn modelId="{3E5BF943-92B9-480A-BF68-690DBCCA3DF1}" type="presOf" srcId="{2955F35A-8255-42BB-B134-07887A245BB1}" destId="{D5FA8998-6963-471B-927C-E152C8E73F17}" srcOrd="0" destOrd="0" presId="urn:microsoft.com/office/officeart/2005/8/layout/process2"/>
    <dgm:cxn modelId="{11E0A28D-32DB-43B0-AC36-C8DC0F6F0DE9}" srcId="{844C600C-25D4-49B1-A23C-3B00B4B5B6DC}" destId="{56ACAA9D-E6DB-435C-9AAF-D1F29CB154C0}" srcOrd="2" destOrd="0" parTransId="{7B3B29B7-95C3-467D-9B26-41B7BE56B7D6}" sibTransId="{37585077-2C66-49EA-8926-38E353D50EF9}"/>
    <dgm:cxn modelId="{D19F9411-EAE3-471A-B195-C9B965FD08C8}" type="presParOf" srcId="{5AB8A358-A73F-493E-ABAB-95B4CDA86FD1}" destId="{C4322A7A-2A73-4BCC-93BB-BE1B5DCD41B0}" srcOrd="0" destOrd="0" presId="urn:microsoft.com/office/officeart/2005/8/layout/process2"/>
    <dgm:cxn modelId="{21AD522F-75E3-42C8-A8ED-9DE5DEA6D24A}" type="presParOf" srcId="{5AB8A358-A73F-493E-ABAB-95B4CDA86FD1}" destId="{8AAC5449-1205-4A9D-AD40-BA2373E9B706}" srcOrd="1" destOrd="0" presId="urn:microsoft.com/office/officeart/2005/8/layout/process2"/>
    <dgm:cxn modelId="{923036CF-C3A4-4A5B-AA2F-2E7973E9E98D}" type="presParOf" srcId="{8AAC5449-1205-4A9D-AD40-BA2373E9B706}" destId="{AB8521AE-AF2C-411E-832F-A7311897A1C2}" srcOrd="0" destOrd="0" presId="urn:microsoft.com/office/officeart/2005/8/layout/process2"/>
    <dgm:cxn modelId="{B14BBC2C-5775-473A-B726-1E41961D613A}" type="presParOf" srcId="{5AB8A358-A73F-493E-ABAB-95B4CDA86FD1}" destId="{D5FA8998-6963-471B-927C-E152C8E73F17}" srcOrd="2" destOrd="0" presId="urn:microsoft.com/office/officeart/2005/8/layout/process2"/>
    <dgm:cxn modelId="{744B5B2E-D017-48CD-ABE7-F1C1F34D8BE9}" type="presParOf" srcId="{5AB8A358-A73F-493E-ABAB-95B4CDA86FD1}" destId="{D29112B4-8409-4220-A1D0-C029C2EBCC91}" srcOrd="3" destOrd="0" presId="urn:microsoft.com/office/officeart/2005/8/layout/process2"/>
    <dgm:cxn modelId="{5296F211-9C0C-4ACF-B6AE-08022C427DD2}" type="presParOf" srcId="{D29112B4-8409-4220-A1D0-C029C2EBCC91}" destId="{63D84343-A427-402B-8948-75D573D8F228}" srcOrd="0" destOrd="0" presId="urn:microsoft.com/office/officeart/2005/8/layout/process2"/>
    <dgm:cxn modelId="{2382FC74-0062-4B87-A251-93DA3433BA94}" type="presParOf" srcId="{5AB8A358-A73F-493E-ABAB-95B4CDA86FD1}" destId="{9D3284B7-E70C-4AEF-BAD6-D4C9D7086DAB}" srcOrd="4" destOrd="0" presId="urn:microsoft.com/office/officeart/2005/8/layout/process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4C600C-25D4-49B1-A23C-3B00B4B5B6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6F7CBE-6C0F-44B6-A4CA-2A8B59E03C4D}">
      <dgm:prSet phldrT="[Texto]" custT="1"/>
      <dgm:spPr/>
      <dgm:t>
        <a:bodyPr/>
        <a:lstStyle/>
        <a:p>
          <a:r>
            <a:rPr lang="pt-BR" sz="1800" dirty="0" err="1" smtClean="0"/>
            <a:t>PureMVC</a:t>
          </a:r>
          <a:r>
            <a:rPr lang="pt-BR" sz="1800" dirty="0" smtClean="0"/>
            <a:t> 2.0</a:t>
          </a:r>
        </a:p>
      </dgm:t>
    </dgm:pt>
    <dgm:pt modelId="{46A3E930-5E34-46A5-AAF7-A1EA6D1C52DE}" type="parTrans" cxnId="{A723F795-EE2C-4EE1-8198-69DFCCE3E6CD}">
      <dgm:prSet/>
      <dgm:spPr/>
      <dgm:t>
        <a:bodyPr/>
        <a:lstStyle/>
        <a:p>
          <a:endParaRPr lang="pt-BR"/>
        </a:p>
      </dgm:t>
    </dgm:pt>
    <dgm:pt modelId="{87CB9D29-E9C0-4C5C-A4B0-06AD03251E14}" type="sibTrans" cxnId="{A723F795-EE2C-4EE1-8198-69DFCCE3E6CD}">
      <dgm:prSet/>
      <dgm:spPr/>
      <dgm:t>
        <a:bodyPr/>
        <a:lstStyle/>
        <a:p>
          <a:endParaRPr lang="pt-BR"/>
        </a:p>
      </dgm:t>
    </dgm:pt>
    <dgm:pt modelId="{56ACAA9D-E6DB-435C-9AAF-D1F29CB154C0}">
      <dgm:prSet phldrT="[Texto]" custT="1"/>
      <dgm:spPr/>
      <dgm:t>
        <a:bodyPr/>
        <a:lstStyle/>
        <a:p>
          <a:r>
            <a:rPr lang="pt-BR" sz="1800" dirty="0" err="1" smtClean="0"/>
            <a:t>PostgreSQL</a:t>
          </a:r>
          <a:r>
            <a:rPr lang="pt-BR" sz="1800" dirty="0" smtClean="0"/>
            <a:t> 8.3</a:t>
          </a:r>
          <a:endParaRPr lang="pt-BR" sz="1800" dirty="0"/>
        </a:p>
      </dgm:t>
    </dgm:pt>
    <dgm:pt modelId="{7B3B29B7-95C3-467D-9B26-41B7BE56B7D6}" type="parTrans" cxnId="{11E0A28D-32DB-43B0-AC36-C8DC0F6F0DE9}">
      <dgm:prSet/>
      <dgm:spPr/>
      <dgm:t>
        <a:bodyPr/>
        <a:lstStyle/>
        <a:p>
          <a:endParaRPr lang="pt-BR"/>
        </a:p>
      </dgm:t>
    </dgm:pt>
    <dgm:pt modelId="{37585077-2C66-49EA-8926-38E353D50EF9}" type="sibTrans" cxnId="{11E0A28D-32DB-43B0-AC36-C8DC0F6F0DE9}">
      <dgm:prSet/>
      <dgm:spPr/>
      <dgm:t>
        <a:bodyPr/>
        <a:lstStyle/>
        <a:p>
          <a:endParaRPr lang="pt-BR"/>
        </a:p>
      </dgm:t>
    </dgm:pt>
    <dgm:pt modelId="{0CB6AE76-752E-472F-9FA4-C9465A9ECB51}">
      <dgm:prSet phldrT="[Texto]" custT="1"/>
      <dgm:spPr/>
      <dgm:t>
        <a:bodyPr/>
        <a:lstStyle/>
        <a:p>
          <a:r>
            <a:rPr lang="pt-BR" sz="1800" dirty="0" err="1" smtClean="0"/>
            <a:t>BlazeDS</a:t>
          </a:r>
          <a:r>
            <a:rPr lang="pt-BR" sz="1800" dirty="0" smtClean="0"/>
            <a:t> 3.2</a:t>
          </a:r>
        </a:p>
      </dgm:t>
    </dgm:pt>
    <dgm:pt modelId="{7F26BC89-8FB1-4C38-BC7F-83150B258AAB}" type="parTrans" cxnId="{FA2A2A72-F21D-4B04-816E-01D8D27696DC}">
      <dgm:prSet/>
      <dgm:spPr/>
      <dgm:t>
        <a:bodyPr/>
        <a:lstStyle/>
        <a:p>
          <a:endParaRPr lang="pt-BR"/>
        </a:p>
      </dgm:t>
    </dgm:pt>
    <dgm:pt modelId="{1656D652-B205-4F58-A47B-886826A9DF52}" type="sibTrans" cxnId="{FA2A2A72-F21D-4B04-816E-01D8D27696DC}">
      <dgm:prSet/>
      <dgm:spPr/>
      <dgm:t>
        <a:bodyPr/>
        <a:lstStyle/>
        <a:p>
          <a:endParaRPr lang="pt-BR"/>
        </a:p>
      </dgm:t>
    </dgm:pt>
    <dgm:pt modelId="{34B70638-A387-4FCE-9117-2E7D8E63D26A}">
      <dgm:prSet phldrT="[Texto]" custT="1"/>
      <dgm:spPr/>
      <dgm:t>
        <a:bodyPr/>
        <a:lstStyle/>
        <a:p>
          <a:r>
            <a:rPr lang="pt-BR" sz="1800" dirty="0" err="1" smtClean="0"/>
            <a:t>Grails</a:t>
          </a:r>
          <a:r>
            <a:rPr lang="pt-BR" sz="1800" dirty="0" smtClean="0"/>
            <a:t> 1.1</a:t>
          </a:r>
        </a:p>
      </dgm:t>
    </dgm:pt>
    <dgm:pt modelId="{E2551C07-5B56-444F-A9B3-D2C199C70A54}" type="parTrans" cxnId="{774132E6-8F13-42FA-86C4-927CCDBC8FE0}">
      <dgm:prSet/>
      <dgm:spPr/>
      <dgm:t>
        <a:bodyPr/>
        <a:lstStyle/>
        <a:p>
          <a:endParaRPr lang="pt-BR"/>
        </a:p>
      </dgm:t>
    </dgm:pt>
    <dgm:pt modelId="{9AFCB4C1-F409-4338-B169-BC3951635B1F}" type="sibTrans" cxnId="{774132E6-8F13-42FA-86C4-927CCDBC8FE0}">
      <dgm:prSet/>
      <dgm:spPr/>
      <dgm:t>
        <a:bodyPr/>
        <a:lstStyle/>
        <a:p>
          <a:endParaRPr lang="pt-BR"/>
        </a:p>
      </dgm:t>
    </dgm:pt>
    <dgm:pt modelId="{5AB8A358-A73F-493E-ABAB-95B4CDA86FD1}" type="pres">
      <dgm:prSet presAssocID="{844C600C-25D4-49B1-A23C-3B00B4B5B6DC}" presName="linearFlow" presStyleCnt="0">
        <dgm:presLayoutVars>
          <dgm:resizeHandles val="exact"/>
        </dgm:presLayoutVars>
      </dgm:prSet>
      <dgm:spPr/>
    </dgm:pt>
    <dgm:pt modelId="{C4322A7A-2A73-4BCC-93BB-BE1B5DCD41B0}" type="pres">
      <dgm:prSet presAssocID="{996F7CBE-6C0F-44B6-A4CA-2A8B59E03C4D}" presName="node" presStyleLbl="node1" presStyleIdx="0" presStyleCnt="4" custLinFactNeighborX="-4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AC5449-1205-4A9D-AD40-BA2373E9B706}" type="pres">
      <dgm:prSet presAssocID="{87CB9D29-E9C0-4C5C-A4B0-06AD03251E14}" presName="sibTrans" presStyleLbl="sibTrans2D1" presStyleIdx="0" presStyleCnt="3"/>
      <dgm:spPr/>
      <dgm:t>
        <a:bodyPr/>
        <a:lstStyle/>
        <a:p>
          <a:endParaRPr lang="pt-BR"/>
        </a:p>
      </dgm:t>
    </dgm:pt>
    <dgm:pt modelId="{AB8521AE-AF2C-411E-832F-A7311897A1C2}" type="pres">
      <dgm:prSet presAssocID="{87CB9D29-E9C0-4C5C-A4B0-06AD03251E1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7331D6B7-F4AD-4A3E-8814-646E89101988}" type="pres">
      <dgm:prSet presAssocID="{0CB6AE76-752E-472F-9FA4-C9465A9ECB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02AC0C-79CC-46E9-8552-579C33AFDA4A}" type="pres">
      <dgm:prSet presAssocID="{1656D652-B205-4F58-A47B-886826A9DF52}" presName="sibTrans" presStyleLbl="sibTrans2D1" presStyleIdx="1" presStyleCnt="3"/>
      <dgm:spPr/>
      <dgm:t>
        <a:bodyPr/>
        <a:lstStyle/>
        <a:p>
          <a:endParaRPr lang="pt-BR"/>
        </a:p>
      </dgm:t>
    </dgm:pt>
    <dgm:pt modelId="{D66E0D64-0919-4B33-90A6-759903AE747B}" type="pres">
      <dgm:prSet presAssocID="{1656D652-B205-4F58-A47B-886826A9DF52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08DF425-D976-46FC-B64F-4874201DFC60}" type="pres">
      <dgm:prSet presAssocID="{34B70638-A387-4FCE-9117-2E7D8E63D2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BD0828-26E7-42C8-8437-8B5AA01B6821}" type="pres">
      <dgm:prSet presAssocID="{9AFCB4C1-F409-4338-B169-BC3951635B1F}" presName="sibTrans" presStyleLbl="sibTrans2D1" presStyleIdx="2" presStyleCnt="3"/>
      <dgm:spPr/>
      <dgm:t>
        <a:bodyPr/>
        <a:lstStyle/>
        <a:p>
          <a:endParaRPr lang="pt-BR"/>
        </a:p>
      </dgm:t>
    </dgm:pt>
    <dgm:pt modelId="{20B2C286-921E-48C6-B403-4498454EFC3A}" type="pres">
      <dgm:prSet presAssocID="{9AFCB4C1-F409-4338-B169-BC3951635B1F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9D3284B7-E70C-4AEF-BAD6-D4C9D7086DAB}" type="pres">
      <dgm:prSet presAssocID="{56ACAA9D-E6DB-435C-9AAF-D1F29CB154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2A2A72-F21D-4B04-816E-01D8D27696DC}" srcId="{844C600C-25D4-49B1-A23C-3B00B4B5B6DC}" destId="{0CB6AE76-752E-472F-9FA4-C9465A9ECB51}" srcOrd="1" destOrd="0" parTransId="{7F26BC89-8FB1-4C38-BC7F-83150B258AAB}" sibTransId="{1656D652-B205-4F58-A47B-886826A9DF52}"/>
    <dgm:cxn modelId="{458DC3C2-8C7A-492D-A146-B83AEBB04EBD}" type="presOf" srcId="{996F7CBE-6C0F-44B6-A4CA-2A8B59E03C4D}" destId="{C4322A7A-2A73-4BCC-93BB-BE1B5DCD41B0}" srcOrd="0" destOrd="0" presId="urn:microsoft.com/office/officeart/2005/8/layout/process2"/>
    <dgm:cxn modelId="{23DE8F81-7B68-4954-B4C2-C964FF1772EC}" type="presOf" srcId="{844C600C-25D4-49B1-A23C-3B00B4B5B6DC}" destId="{5AB8A358-A73F-493E-ABAB-95B4CDA86FD1}" srcOrd="0" destOrd="0" presId="urn:microsoft.com/office/officeart/2005/8/layout/process2"/>
    <dgm:cxn modelId="{9156EAC4-B162-4E48-AF9C-DC3840671CD8}" type="presOf" srcId="{9AFCB4C1-F409-4338-B169-BC3951635B1F}" destId="{2CBD0828-26E7-42C8-8437-8B5AA01B6821}" srcOrd="0" destOrd="0" presId="urn:microsoft.com/office/officeart/2005/8/layout/process2"/>
    <dgm:cxn modelId="{6F8EC68B-F907-4B49-BB47-63B6353AAB42}" type="presOf" srcId="{0CB6AE76-752E-472F-9FA4-C9465A9ECB51}" destId="{7331D6B7-F4AD-4A3E-8814-646E89101988}" srcOrd="0" destOrd="0" presId="urn:microsoft.com/office/officeart/2005/8/layout/process2"/>
    <dgm:cxn modelId="{9D74AE72-54A7-4EFC-A7FB-112CC97CEDD8}" type="presOf" srcId="{87CB9D29-E9C0-4C5C-A4B0-06AD03251E14}" destId="{8AAC5449-1205-4A9D-AD40-BA2373E9B706}" srcOrd="0" destOrd="0" presId="urn:microsoft.com/office/officeart/2005/8/layout/process2"/>
    <dgm:cxn modelId="{A723F795-EE2C-4EE1-8198-69DFCCE3E6CD}" srcId="{844C600C-25D4-49B1-A23C-3B00B4B5B6DC}" destId="{996F7CBE-6C0F-44B6-A4CA-2A8B59E03C4D}" srcOrd="0" destOrd="0" parTransId="{46A3E930-5E34-46A5-AAF7-A1EA6D1C52DE}" sibTransId="{87CB9D29-E9C0-4C5C-A4B0-06AD03251E14}"/>
    <dgm:cxn modelId="{0CDE44EB-DFC0-4487-BC04-C04793A9F5A2}" type="presOf" srcId="{9AFCB4C1-F409-4338-B169-BC3951635B1F}" destId="{20B2C286-921E-48C6-B403-4498454EFC3A}" srcOrd="1" destOrd="0" presId="urn:microsoft.com/office/officeart/2005/8/layout/process2"/>
    <dgm:cxn modelId="{5FC7376B-036E-4F0D-996D-5E602B8BF85B}" type="presOf" srcId="{56ACAA9D-E6DB-435C-9AAF-D1F29CB154C0}" destId="{9D3284B7-E70C-4AEF-BAD6-D4C9D7086DAB}" srcOrd="0" destOrd="0" presId="urn:microsoft.com/office/officeart/2005/8/layout/process2"/>
    <dgm:cxn modelId="{BDCE409D-D7D3-4CE2-A3C1-32AD26E9715E}" type="presOf" srcId="{1656D652-B205-4F58-A47B-886826A9DF52}" destId="{D66E0D64-0919-4B33-90A6-759903AE747B}" srcOrd="1" destOrd="0" presId="urn:microsoft.com/office/officeart/2005/8/layout/process2"/>
    <dgm:cxn modelId="{3071A0B4-7C3C-4165-B586-0CEB0A904124}" type="presOf" srcId="{1656D652-B205-4F58-A47B-886826A9DF52}" destId="{4B02AC0C-79CC-46E9-8552-579C33AFDA4A}" srcOrd="0" destOrd="0" presId="urn:microsoft.com/office/officeart/2005/8/layout/process2"/>
    <dgm:cxn modelId="{774132E6-8F13-42FA-86C4-927CCDBC8FE0}" srcId="{844C600C-25D4-49B1-A23C-3B00B4B5B6DC}" destId="{34B70638-A387-4FCE-9117-2E7D8E63D26A}" srcOrd="2" destOrd="0" parTransId="{E2551C07-5B56-444F-A9B3-D2C199C70A54}" sibTransId="{9AFCB4C1-F409-4338-B169-BC3951635B1F}"/>
    <dgm:cxn modelId="{FFF6F474-C837-4F9C-8746-29F723CCBA89}" type="presOf" srcId="{87CB9D29-E9C0-4C5C-A4B0-06AD03251E14}" destId="{AB8521AE-AF2C-411E-832F-A7311897A1C2}" srcOrd="1" destOrd="0" presId="urn:microsoft.com/office/officeart/2005/8/layout/process2"/>
    <dgm:cxn modelId="{C11DC5C5-E5ED-4D86-A6FF-C56FB5EA91ED}" type="presOf" srcId="{34B70638-A387-4FCE-9117-2E7D8E63D26A}" destId="{908DF425-D976-46FC-B64F-4874201DFC60}" srcOrd="0" destOrd="0" presId="urn:microsoft.com/office/officeart/2005/8/layout/process2"/>
    <dgm:cxn modelId="{11E0A28D-32DB-43B0-AC36-C8DC0F6F0DE9}" srcId="{844C600C-25D4-49B1-A23C-3B00B4B5B6DC}" destId="{56ACAA9D-E6DB-435C-9AAF-D1F29CB154C0}" srcOrd="3" destOrd="0" parTransId="{7B3B29B7-95C3-467D-9B26-41B7BE56B7D6}" sibTransId="{37585077-2C66-49EA-8926-38E353D50EF9}"/>
    <dgm:cxn modelId="{C50E64C8-34DC-4AD5-A81E-2B59E7ACD6FF}" type="presParOf" srcId="{5AB8A358-A73F-493E-ABAB-95B4CDA86FD1}" destId="{C4322A7A-2A73-4BCC-93BB-BE1B5DCD41B0}" srcOrd="0" destOrd="0" presId="urn:microsoft.com/office/officeart/2005/8/layout/process2"/>
    <dgm:cxn modelId="{32D01393-0AE4-4E78-B099-3412B55B6ACE}" type="presParOf" srcId="{5AB8A358-A73F-493E-ABAB-95B4CDA86FD1}" destId="{8AAC5449-1205-4A9D-AD40-BA2373E9B706}" srcOrd="1" destOrd="0" presId="urn:microsoft.com/office/officeart/2005/8/layout/process2"/>
    <dgm:cxn modelId="{B75C04C9-4620-468C-A3E9-679401FAF505}" type="presParOf" srcId="{8AAC5449-1205-4A9D-AD40-BA2373E9B706}" destId="{AB8521AE-AF2C-411E-832F-A7311897A1C2}" srcOrd="0" destOrd="0" presId="urn:microsoft.com/office/officeart/2005/8/layout/process2"/>
    <dgm:cxn modelId="{BF3DE1B3-037A-4508-A1FF-1E6DB1E56615}" type="presParOf" srcId="{5AB8A358-A73F-493E-ABAB-95B4CDA86FD1}" destId="{7331D6B7-F4AD-4A3E-8814-646E89101988}" srcOrd="2" destOrd="0" presId="urn:microsoft.com/office/officeart/2005/8/layout/process2"/>
    <dgm:cxn modelId="{6CFF96A2-86E2-40C0-AC2A-719C1C022A12}" type="presParOf" srcId="{5AB8A358-A73F-493E-ABAB-95B4CDA86FD1}" destId="{4B02AC0C-79CC-46E9-8552-579C33AFDA4A}" srcOrd="3" destOrd="0" presId="urn:microsoft.com/office/officeart/2005/8/layout/process2"/>
    <dgm:cxn modelId="{FEAB4AE9-7F5A-4EA2-9462-3075A39DCFC6}" type="presParOf" srcId="{4B02AC0C-79CC-46E9-8552-579C33AFDA4A}" destId="{D66E0D64-0919-4B33-90A6-759903AE747B}" srcOrd="0" destOrd="0" presId="urn:microsoft.com/office/officeart/2005/8/layout/process2"/>
    <dgm:cxn modelId="{1FAB3583-9961-4FD9-B7C2-DF830C252A2B}" type="presParOf" srcId="{5AB8A358-A73F-493E-ABAB-95B4CDA86FD1}" destId="{908DF425-D976-46FC-B64F-4874201DFC60}" srcOrd="4" destOrd="0" presId="urn:microsoft.com/office/officeart/2005/8/layout/process2"/>
    <dgm:cxn modelId="{CF407F12-8BA0-4573-A8C0-24D563534DCD}" type="presParOf" srcId="{5AB8A358-A73F-493E-ABAB-95B4CDA86FD1}" destId="{2CBD0828-26E7-42C8-8437-8B5AA01B6821}" srcOrd="5" destOrd="0" presId="urn:microsoft.com/office/officeart/2005/8/layout/process2"/>
    <dgm:cxn modelId="{67E47A8F-6FA3-4743-94B6-2526233C67C9}" type="presParOf" srcId="{2CBD0828-26E7-42C8-8437-8B5AA01B6821}" destId="{20B2C286-921E-48C6-B403-4498454EFC3A}" srcOrd="0" destOrd="0" presId="urn:microsoft.com/office/officeart/2005/8/layout/process2"/>
    <dgm:cxn modelId="{B35FA648-80BB-4262-953B-9E4CA678C6B7}" type="presParOf" srcId="{5AB8A358-A73F-493E-ABAB-95B4CDA86FD1}" destId="{9D3284B7-E70C-4AEF-BAD6-D4C9D7086DAB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90EA-81D4-4196-816F-C64931DC21EF}" type="datetimeFigureOut">
              <a:rPr lang="pt-BR" smtClean="0"/>
              <a:pPr/>
              <a:t>09/05/2009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5EA3-8402-4E54-B050-A268F1B7D5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43042" y="428604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PROJETO FINAL DE CURSO</a:t>
            </a:r>
            <a:endParaRPr lang="pt-BR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75882" y="1834210"/>
            <a:ext cx="5592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WebDataModeling</a:t>
            </a:r>
            <a:endParaRPr lang="pt-B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2691466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 Web Para Modelagem de Dados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28728" y="4286256"/>
            <a:ext cx="621510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Proposta para Projeto de Arquitetura</a:t>
            </a:r>
            <a:endParaRPr lang="pt-B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86182" y="62150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09/05/2009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85720" y="1357298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01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285984" y="1518618"/>
          <a:ext cx="6626088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44"/>
                <a:gridCol w="3313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alto</a:t>
                      </a:r>
                      <a:r>
                        <a:rPr lang="pt-BR" baseline="0" dirty="0" smtClean="0"/>
                        <a:t> em Java e médio em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baseline="0" dirty="0" smtClean="0"/>
                        <a:t> por parte do aluno João Gabriel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baixo em Java e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dirty="0" smtClean="0"/>
                        <a:t> por parte</a:t>
                      </a:r>
                      <a:r>
                        <a:rPr lang="pt-BR" baseline="0" dirty="0" smtClean="0"/>
                        <a:t> do aluno Paulo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Fácil integração entre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dirty="0" smtClean="0"/>
                        <a:t> e Java (</a:t>
                      </a:r>
                      <a:r>
                        <a:rPr lang="pt-BR" dirty="0" err="1" smtClean="0"/>
                        <a:t>WebORB</a:t>
                      </a:r>
                      <a:r>
                        <a:rPr lang="pt-BR" dirty="0" smtClean="0"/>
                        <a:t>/</a:t>
                      </a:r>
                      <a:r>
                        <a:rPr lang="pt-BR" dirty="0" err="1" smtClean="0"/>
                        <a:t>BlazeDS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r>
                        <a:rPr lang="pt-BR" baseline="0" dirty="0" smtClean="0"/>
                        <a:t> de Dados leve e de fácil configuração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Vasta documentação e comunidades de desenvolvimento nessas tecnologias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Solução</a:t>
                      </a:r>
                      <a:r>
                        <a:rPr lang="pt-BR" baseline="0" dirty="0" smtClean="0"/>
                        <a:t> já testada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85720" y="1357298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02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285984" y="1926600"/>
          <a:ext cx="662608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44"/>
                <a:gridCol w="3313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</a:t>
                      </a:r>
                      <a:r>
                        <a:rPr lang="pt-BR" baseline="0" dirty="0" smtClean="0"/>
                        <a:t>médio em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baseline="0" dirty="0" smtClean="0"/>
                        <a:t> do aluno João Gabriel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baixo em PHP do aluno</a:t>
                      </a:r>
                      <a:r>
                        <a:rPr lang="pt-BR" baseline="0" dirty="0" smtClean="0"/>
                        <a:t> João Gabriel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alto em PHP</a:t>
                      </a:r>
                      <a:r>
                        <a:rPr lang="pt-BR" baseline="0" dirty="0" smtClean="0"/>
                        <a:t> do aluno </a:t>
                      </a:r>
                      <a:r>
                        <a:rPr lang="pt-BR" dirty="0" smtClean="0"/>
                        <a:t>Paulo Estevão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Solução</a:t>
                      </a:r>
                      <a:r>
                        <a:rPr lang="pt-BR" baseline="0" dirty="0" smtClean="0"/>
                        <a:t> não testada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Possível integração entre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Flex</a:t>
                      </a:r>
                      <a:r>
                        <a:rPr lang="pt-BR" baseline="0" dirty="0" smtClean="0"/>
                        <a:t> e PHP (</a:t>
                      </a:r>
                      <a:r>
                        <a:rPr lang="pt-BR" baseline="0" dirty="0" err="1" smtClean="0"/>
                        <a:t>WebORB</a:t>
                      </a:r>
                      <a:r>
                        <a:rPr lang="pt-BR" baseline="0" dirty="0" smtClean="0"/>
                        <a:t> e AMFPHP)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implementação</a:t>
                      </a:r>
                      <a:r>
                        <a:rPr lang="pt-BR" baseline="0" dirty="0" smtClean="0"/>
                        <a:t> em PHP terá que ser obrigatoriamente OO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r>
                        <a:rPr lang="pt-BR" baseline="0" dirty="0" smtClean="0"/>
                        <a:t> de Dados leve e de fácil configuração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285720" y="1357298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03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85984" y="1071546"/>
          <a:ext cx="6626088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44"/>
                <a:gridCol w="3313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VANTAGENS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DESVANTAGENS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médio </a:t>
                      </a:r>
                      <a:r>
                        <a:rPr lang="pt-BR" baseline="0" dirty="0" smtClean="0"/>
                        <a:t>em </a:t>
                      </a:r>
                      <a:r>
                        <a:rPr lang="pt-BR" baseline="0" dirty="0" err="1" smtClean="0"/>
                        <a:t>Flex</a:t>
                      </a:r>
                      <a:r>
                        <a:rPr lang="pt-BR" baseline="0" dirty="0" smtClean="0"/>
                        <a:t> e </a:t>
                      </a:r>
                      <a:r>
                        <a:rPr lang="pt-BR" baseline="0" dirty="0" err="1" smtClean="0"/>
                        <a:t>Groovy</a:t>
                      </a:r>
                      <a:r>
                        <a:rPr lang="pt-BR" baseline="0" dirty="0" smtClean="0"/>
                        <a:t> do aluno João Gabriel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Conhecimento baixo em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Groovy</a:t>
                      </a:r>
                      <a:r>
                        <a:rPr lang="pt-BR" baseline="0" dirty="0" smtClean="0"/>
                        <a:t> do aluno Paulo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Fácil integração entre </a:t>
                      </a:r>
                      <a:r>
                        <a:rPr lang="pt-BR" dirty="0" err="1" smtClean="0"/>
                        <a:t>Flex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Groovy</a:t>
                      </a:r>
                      <a:r>
                        <a:rPr lang="pt-BR" dirty="0" smtClean="0"/>
                        <a:t> (</a:t>
                      </a:r>
                      <a:r>
                        <a:rPr lang="pt-BR" dirty="0" err="1" smtClean="0"/>
                        <a:t>BlazeDS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Ausência de Padrões de Projeto e produtos consolidados</a:t>
                      </a:r>
                      <a:r>
                        <a:rPr lang="pt-BR" baseline="0" dirty="0" smtClean="0"/>
                        <a:t> nesta </a:t>
                      </a:r>
                      <a:r>
                        <a:rPr lang="pt-BR" baseline="0" dirty="0" err="1" smtClean="0"/>
                        <a:t>stack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Linguagem </a:t>
                      </a:r>
                      <a:r>
                        <a:rPr lang="pt-BR" dirty="0" err="1" smtClean="0"/>
                        <a:t>Groovy</a:t>
                      </a:r>
                      <a:r>
                        <a:rPr lang="pt-BR" dirty="0" smtClean="0"/>
                        <a:t> extremamente</a:t>
                      </a:r>
                      <a:r>
                        <a:rPr lang="pt-BR" baseline="0" dirty="0" smtClean="0"/>
                        <a:t> simples, além de oferecer muito código pronto  e abstração das principais tecnologias Java (alta produtividade)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Baixa</a:t>
                      </a:r>
                      <a:r>
                        <a:rPr lang="pt-BR" baseline="0" dirty="0" smtClean="0"/>
                        <a:t> curva de aprendizagem em </a:t>
                      </a:r>
                      <a:r>
                        <a:rPr lang="pt-BR" baseline="0" dirty="0" err="1" smtClean="0"/>
                        <a:t>Groovy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r>
                        <a:rPr lang="pt-BR" baseline="0" dirty="0" smtClean="0"/>
                        <a:t> de Dados leve e de fácil configuração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Solução</a:t>
                      </a:r>
                      <a:r>
                        <a:rPr lang="pt-BR" baseline="0" dirty="0" smtClean="0"/>
                        <a:t> já testada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7158" y="292893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DETALHANDO AS SUGESTÕES</a:t>
            </a:r>
            <a:endParaRPr lang="pt-BR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5500694" y="1357298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01-01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214414" y="1357298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2928926" y="1643050"/>
            <a:ext cx="264320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2285984" y="2571744"/>
            <a:ext cx="335758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928926" y="3500438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928926" y="3500438"/>
            <a:ext cx="2714644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928926" y="5143512"/>
            <a:ext cx="271464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7643834" y="857232"/>
            <a:ext cx="50006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1357290" y="1321579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/>
        </p:nvGraphicFramePr>
        <p:xfrm>
          <a:off x="5643570" y="1321579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" name="Conector de seta reta 3"/>
          <p:cNvCxnSpPr/>
          <p:nvPr/>
        </p:nvCxnSpPr>
        <p:spPr>
          <a:xfrm flipV="1">
            <a:off x="3143240" y="1643050"/>
            <a:ext cx="2643206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2428860" y="2643182"/>
            <a:ext cx="342902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143240" y="3500438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143240" y="5214950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02-01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43174" y="357166"/>
            <a:ext cx="4193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 03-01</a:t>
            </a:r>
            <a:endParaRPr lang="pt-BR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1357290" y="1321579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5643570" y="1321579"/>
          <a:ext cx="178595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8" name="Conector de seta reta 7"/>
          <p:cNvCxnSpPr/>
          <p:nvPr/>
        </p:nvCxnSpPr>
        <p:spPr>
          <a:xfrm flipV="1">
            <a:off x="3143240" y="1643050"/>
            <a:ext cx="2643206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428860" y="2643182"/>
            <a:ext cx="342902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43240" y="3500438"/>
            <a:ext cx="271464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43240" y="5143512"/>
            <a:ext cx="271464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267</Words>
  <Application>Microsoft Office PowerPoint</Application>
  <PresentationFormat>Apresentação na tela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Gabriel Soares Esteves</dc:creator>
  <cp:lastModifiedBy>João Gabriel Soares Esteves</cp:lastModifiedBy>
  <cp:revision>14</cp:revision>
  <dcterms:created xsi:type="dcterms:W3CDTF">2009-05-08T16:52:40Z</dcterms:created>
  <dcterms:modified xsi:type="dcterms:W3CDTF">2009-05-09T14:16:07Z</dcterms:modified>
</cp:coreProperties>
</file>