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4"/>
  </p:notesMasterIdLst>
  <p:sldIdLst>
    <p:sldId id="323" r:id="rId3"/>
    <p:sldId id="434" r:id="rId4"/>
    <p:sldId id="435" r:id="rId5"/>
    <p:sldId id="431" r:id="rId6"/>
    <p:sldId id="429" r:id="rId7"/>
    <p:sldId id="430" r:id="rId8"/>
    <p:sldId id="432" r:id="rId9"/>
    <p:sldId id="282" r:id="rId10"/>
    <p:sldId id="281" r:id="rId11"/>
    <p:sldId id="256" r:id="rId12"/>
    <p:sldId id="438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F2D15-512F-4A2B-8020-B36ABEC2B21E}" v="19" dt="2024-07-11T13:26:58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77658" autoAdjust="0"/>
  </p:normalViewPr>
  <p:slideViewPr>
    <p:cSldViewPr snapToGrid="0">
      <p:cViewPr varScale="1">
        <p:scale>
          <a:sx n="67" d="100"/>
          <a:sy n="67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Sousa Gaspar" userId="d5028388-3bb0-4b30-8288-f1267f4917bb" providerId="ADAL" clId="{A37AC9B2-4E53-46AD-97CD-83A19ADB301C}"/>
    <pc:docChg chg="undo custSel addSld modSld sldOrd">
      <pc:chgData name="João Pedro Sousa Gaspar" userId="d5028388-3bb0-4b30-8288-f1267f4917bb" providerId="ADAL" clId="{A37AC9B2-4E53-46AD-97CD-83A19ADB301C}" dt="2024-06-24T22:43:31.199" v="571"/>
      <pc:docMkLst>
        <pc:docMk/>
      </pc:docMkLst>
      <pc:sldChg chg="addSp modSp mod">
        <pc:chgData name="João Pedro Sousa Gaspar" userId="d5028388-3bb0-4b30-8288-f1267f4917bb" providerId="ADAL" clId="{A37AC9B2-4E53-46AD-97CD-83A19ADB301C}" dt="2024-06-24T22:38:17.555" v="569" actId="6549"/>
        <pc:sldMkLst>
          <pc:docMk/>
          <pc:sldMk cId="1070227686" sldId="256"/>
        </pc:sldMkLst>
        <pc:spChg chg="mod">
          <ac:chgData name="João Pedro Sousa Gaspar" userId="d5028388-3bb0-4b30-8288-f1267f4917bb" providerId="ADAL" clId="{A37AC9B2-4E53-46AD-97CD-83A19ADB301C}" dt="2024-06-24T22:38:17.555" v="569" actId="6549"/>
          <ac:spMkLst>
            <pc:docMk/>
            <pc:sldMk cId="1070227686" sldId="256"/>
            <ac:spMk id="3" creationId="{9C07FAA0-8F2B-F836-B6F5-9C8B045F91B6}"/>
          </ac:spMkLst>
        </pc:spChg>
        <pc:picChg chg="add mod">
          <ac:chgData name="João Pedro Sousa Gaspar" userId="d5028388-3bb0-4b30-8288-f1267f4917bb" providerId="ADAL" clId="{A37AC9B2-4E53-46AD-97CD-83A19ADB301C}" dt="2024-06-24T22:17:03.062" v="402" actId="1076"/>
          <ac:picMkLst>
            <pc:docMk/>
            <pc:sldMk cId="1070227686" sldId="256"/>
            <ac:picMk id="5" creationId="{99DA9DD7-7CCC-734A-7CDC-6C55F035136F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35:40.181" v="556" actId="113"/>
        <pc:sldMkLst>
          <pc:docMk/>
          <pc:sldMk cId="4129331752" sldId="257"/>
        </pc:sldMkLst>
        <pc:spChg chg="mod">
          <ac:chgData name="João Pedro Sousa Gaspar" userId="d5028388-3bb0-4b30-8288-f1267f4917bb" providerId="ADAL" clId="{A37AC9B2-4E53-46AD-97CD-83A19ADB301C}" dt="2024-06-24T22:35:40.181" v="556" actId="113"/>
          <ac:spMkLst>
            <pc:docMk/>
            <pc:sldMk cId="4129331752" sldId="257"/>
            <ac:spMk id="3" creationId="{7C00D56F-381A-C920-A786-DCA811D1D7CD}"/>
          </ac:spMkLst>
        </pc:spChg>
        <pc:picChg chg="add mod">
          <ac:chgData name="João Pedro Sousa Gaspar" userId="d5028388-3bb0-4b30-8288-f1267f4917bb" providerId="ADAL" clId="{A37AC9B2-4E53-46AD-97CD-83A19ADB301C}" dt="2024-06-24T22:17:04.933" v="403"/>
          <ac:picMkLst>
            <pc:docMk/>
            <pc:sldMk cId="4129331752" sldId="257"/>
            <ac:picMk id="4" creationId="{53F481A4-A272-04C0-FFF0-EDBFB7DC4333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11.470" v="407"/>
        <pc:sldMkLst>
          <pc:docMk/>
          <pc:sldMk cId="117065827" sldId="259"/>
        </pc:sldMkLst>
        <pc:spChg chg="mod">
          <ac:chgData name="João Pedro Sousa Gaspar" userId="d5028388-3bb0-4b30-8288-f1267f4917bb" providerId="ADAL" clId="{A37AC9B2-4E53-46AD-97CD-83A19ADB301C}" dt="2024-06-20T10:51:54.380" v="41" actId="20577"/>
          <ac:spMkLst>
            <pc:docMk/>
            <pc:sldMk cId="117065827" sldId="259"/>
            <ac:spMk id="3" creationId="{FD76B6B9-C60C-BB64-20A4-4238ECC9EBFD}"/>
          </ac:spMkLst>
        </pc:spChg>
        <pc:picChg chg="add mod">
          <ac:chgData name="João Pedro Sousa Gaspar" userId="d5028388-3bb0-4b30-8288-f1267f4917bb" providerId="ADAL" clId="{A37AC9B2-4E53-46AD-97CD-83A19ADB301C}" dt="2024-06-24T22:17:11.470" v="407"/>
          <ac:picMkLst>
            <pc:docMk/>
            <pc:sldMk cId="117065827" sldId="259"/>
            <ac:picMk id="4" creationId="{EE60D9B7-189D-1754-BA57-9CD1F3A31527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24:48.345" v="531" actId="1076"/>
        <pc:sldMkLst>
          <pc:docMk/>
          <pc:sldMk cId="98699531" sldId="260"/>
        </pc:sldMkLst>
        <pc:spChg chg="mod">
          <ac:chgData name="João Pedro Sousa Gaspar" userId="d5028388-3bb0-4b30-8288-f1267f4917bb" providerId="ADAL" clId="{A37AC9B2-4E53-46AD-97CD-83A19ADB301C}" dt="2024-06-20T10:50:03.796" v="29"/>
          <ac:spMkLst>
            <pc:docMk/>
            <pc:sldMk cId="98699531" sldId="260"/>
            <ac:spMk id="2" creationId="{437B6C9E-0AE8-4B17-EB08-DB06F7AE3A50}"/>
          </ac:spMkLst>
        </pc:spChg>
        <pc:spChg chg="mod">
          <ac:chgData name="João Pedro Sousa Gaspar" userId="d5028388-3bb0-4b30-8288-f1267f4917bb" providerId="ADAL" clId="{A37AC9B2-4E53-46AD-97CD-83A19ADB301C}" dt="2024-06-20T10:52:29.022" v="46" actId="1076"/>
          <ac:spMkLst>
            <pc:docMk/>
            <pc:sldMk cId="98699531" sldId="260"/>
            <ac:spMk id="6" creationId="{F4E41226-BEF3-28F5-1301-16984E098D83}"/>
          </ac:spMkLst>
        </pc:spChg>
        <pc:picChg chg="add mod">
          <ac:chgData name="João Pedro Sousa Gaspar" userId="d5028388-3bb0-4b30-8288-f1267f4917bb" providerId="ADAL" clId="{A37AC9B2-4E53-46AD-97CD-83A19ADB301C}" dt="2024-06-24T22:17:12.619" v="408"/>
          <ac:picMkLst>
            <pc:docMk/>
            <pc:sldMk cId="98699531" sldId="260"/>
            <ac:picMk id="3" creationId="{9F30FAF5-89E8-09B2-AB18-97EE0E63F749}"/>
          </ac:picMkLst>
        </pc:picChg>
        <pc:picChg chg="mod">
          <ac:chgData name="João Pedro Sousa Gaspar" userId="d5028388-3bb0-4b30-8288-f1267f4917bb" providerId="ADAL" clId="{A37AC9B2-4E53-46AD-97CD-83A19ADB301C}" dt="2024-06-24T22:24:48.345" v="531" actId="1076"/>
          <ac:picMkLst>
            <pc:docMk/>
            <pc:sldMk cId="98699531" sldId="260"/>
            <ac:picMk id="5" creationId="{04EEC607-94EB-A165-5E11-A8588CAB3621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13.770" v="409"/>
        <pc:sldMkLst>
          <pc:docMk/>
          <pc:sldMk cId="3295841773" sldId="261"/>
        </pc:sldMkLst>
        <pc:spChg chg="mod">
          <ac:chgData name="João Pedro Sousa Gaspar" userId="d5028388-3bb0-4b30-8288-f1267f4917bb" providerId="ADAL" clId="{A37AC9B2-4E53-46AD-97CD-83A19ADB301C}" dt="2024-06-20T10:54:05.510" v="53" actId="20577"/>
          <ac:spMkLst>
            <pc:docMk/>
            <pc:sldMk cId="3295841773" sldId="261"/>
            <ac:spMk id="3" creationId="{FD76B6B9-C60C-BB64-20A4-4238ECC9EBFD}"/>
          </ac:spMkLst>
        </pc:spChg>
        <pc:picChg chg="add mod">
          <ac:chgData name="João Pedro Sousa Gaspar" userId="d5028388-3bb0-4b30-8288-f1267f4917bb" providerId="ADAL" clId="{A37AC9B2-4E53-46AD-97CD-83A19ADB301C}" dt="2024-06-24T22:17:13.770" v="409"/>
          <ac:picMkLst>
            <pc:docMk/>
            <pc:sldMk cId="3295841773" sldId="261"/>
            <ac:picMk id="4" creationId="{00652DF9-0ACB-414C-3715-B6C3E8B58399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15.847" v="410"/>
        <pc:sldMkLst>
          <pc:docMk/>
          <pc:sldMk cId="805477749" sldId="262"/>
        </pc:sldMkLst>
        <pc:spChg chg="mod">
          <ac:chgData name="João Pedro Sousa Gaspar" userId="d5028388-3bb0-4b30-8288-f1267f4917bb" providerId="ADAL" clId="{A37AC9B2-4E53-46AD-97CD-83A19ADB301C}" dt="2024-06-20T10:54:28.038" v="55" actId="20577"/>
          <ac:spMkLst>
            <pc:docMk/>
            <pc:sldMk cId="805477749" sldId="262"/>
            <ac:spMk id="3" creationId="{FD76B6B9-C60C-BB64-20A4-4238ECC9EBFD}"/>
          </ac:spMkLst>
        </pc:spChg>
        <pc:picChg chg="add mod">
          <ac:chgData name="João Pedro Sousa Gaspar" userId="d5028388-3bb0-4b30-8288-f1267f4917bb" providerId="ADAL" clId="{A37AC9B2-4E53-46AD-97CD-83A19ADB301C}" dt="2024-06-24T22:17:15.847" v="410"/>
          <ac:picMkLst>
            <pc:docMk/>
            <pc:sldMk cId="805477749" sldId="262"/>
            <ac:picMk id="4" creationId="{8692F4C0-2280-B66C-A688-5D129371E529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09.317" v="406" actId="1036"/>
        <pc:sldMkLst>
          <pc:docMk/>
          <pc:sldMk cId="3949490517" sldId="263"/>
        </pc:sldMkLst>
        <pc:spChg chg="mod">
          <ac:chgData name="João Pedro Sousa Gaspar" userId="d5028388-3bb0-4b30-8288-f1267f4917bb" providerId="ADAL" clId="{A37AC9B2-4E53-46AD-97CD-83A19ADB301C}" dt="2024-06-20T10:51:01.498" v="37" actId="20577"/>
          <ac:spMkLst>
            <pc:docMk/>
            <pc:sldMk cId="3949490517" sldId="263"/>
            <ac:spMk id="3" creationId="{FD76B6B9-C60C-BB64-20A4-4238ECC9EBFD}"/>
          </ac:spMkLst>
        </pc:spChg>
        <pc:picChg chg="add mod">
          <ac:chgData name="João Pedro Sousa Gaspar" userId="d5028388-3bb0-4b30-8288-f1267f4917bb" providerId="ADAL" clId="{A37AC9B2-4E53-46AD-97CD-83A19ADB301C}" dt="2024-06-24T22:17:09.317" v="406" actId="1036"/>
          <ac:picMkLst>
            <pc:docMk/>
            <pc:sldMk cId="3949490517" sldId="263"/>
            <ac:picMk id="4" creationId="{B8C6A298-0EDF-4405-A153-6236397DA8B3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17.153" v="411"/>
        <pc:sldMkLst>
          <pc:docMk/>
          <pc:sldMk cId="635077764" sldId="264"/>
        </pc:sldMkLst>
        <pc:spChg chg="mod">
          <ac:chgData name="João Pedro Sousa Gaspar" userId="d5028388-3bb0-4b30-8288-f1267f4917bb" providerId="ADAL" clId="{A37AC9B2-4E53-46AD-97CD-83A19ADB301C}" dt="2024-06-20T10:55:51.993" v="121" actId="20577"/>
          <ac:spMkLst>
            <pc:docMk/>
            <pc:sldMk cId="635077764" sldId="264"/>
            <ac:spMk id="3" creationId="{FD76B6B9-C60C-BB64-20A4-4238ECC9EBFD}"/>
          </ac:spMkLst>
        </pc:spChg>
        <pc:picChg chg="add mod">
          <ac:chgData name="João Pedro Sousa Gaspar" userId="d5028388-3bb0-4b30-8288-f1267f4917bb" providerId="ADAL" clId="{A37AC9B2-4E53-46AD-97CD-83A19ADB301C}" dt="2024-06-24T22:17:17.153" v="411"/>
          <ac:picMkLst>
            <pc:docMk/>
            <pc:sldMk cId="635077764" sldId="264"/>
            <ac:picMk id="4" creationId="{7A8D824E-417F-B99C-401E-F86B732E19DB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18.307" v="412"/>
        <pc:sldMkLst>
          <pc:docMk/>
          <pc:sldMk cId="1886844299" sldId="265"/>
        </pc:sldMkLst>
        <pc:spChg chg="mod">
          <ac:chgData name="João Pedro Sousa Gaspar" userId="d5028388-3bb0-4b30-8288-f1267f4917bb" providerId="ADAL" clId="{A37AC9B2-4E53-46AD-97CD-83A19ADB301C}" dt="2024-06-20T10:58:24.244" v="127" actId="20577"/>
          <ac:spMkLst>
            <pc:docMk/>
            <pc:sldMk cId="1886844299" sldId="265"/>
            <ac:spMk id="3" creationId="{FD76B6B9-C60C-BB64-20A4-4238ECC9EBFD}"/>
          </ac:spMkLst>
        </pc:spChg>
        <pc:picChg chg="add mod">
          <ac:chgData name="João Pedro Sousa Gaspar" userId="d5028388-3bb0-4b30-8288-f1267f4917bb" providerId="ADAL" clId="{A37AC9B2-4E53-46AD-97CD-83A19ADB301C}" dt="2024-06-24T22:17:18.307" v="412"/>
          <ac:picMkLst>
            <pc:docMk/>
            <pc:sldMk cId="1886844299" sldId="265"/>
            <ac:picMk id="4" creationId="{6C7CA36E-16B8-D25B-DE46-0F02C8DD7E30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19.225" v="413"/>
        <pc:sldMkLst>
          <pc:docMk/>
          <pc:sldMk cId="2703375396" sldId="267"/>
        </pc:sldMkLst>
        <pc:spChg chg="mod">
          <ac:chgData name="João Pedro Sousa Gaspar" userId="d5028388-3bb0-4b30-8288-f1267f4917bb" providerId="ADAL" clId="{A37AC9B2-4E53-46AD-97CD-83A19ADB301C}" dt="2024-06-20T10:59:11.630" v="135" actId="20577"/>
          <ac:spMkLst>
            <pc:docMk/>
            <pc:sldMk cId="2703375396" sldId="267"/>
            <ac:spMk id="4" creationId="{B963ABE4-45CD-07BD-4E30-974B3557806B}"/>
          </ac:spMkLst>
        </pc:spChg>
        <pc:picChg chg="add mod">
          <ac:chgData name="João Pedro Sousa Gaspar" userId="d5028388-3bb0-4b30-8288-f1267f4917bb" providerId="ADAL" clId="{A37AC9B2-4E53-46AD-97CD-83A19ADB301C}" dt="2024-06-24T22:17:19.225" v="413"/>
          <ac:picMkLst>
            <pc:docMk/>
            <pc:sldMk cId="2703375396" sldId="267"/>
            <ac:picMk id="3" creationId="{DBEC04BF-9303-EA85-11DE-BB96D575525B}"/>
          </ac:picMkLst>
        </pc:picChg>
      </pc:sldChg>
      <pc:sldChg chg="addSp modSp">
        <pc:chgData name="João Pedro Sousa Gaspar" userId="d5028388-3bb0-4b30-8288-f1267f4917bb" providerId="ADAL" clId="{A37AC9B2-4E53-46AD-97CD-83A19ADB301C}" dt="2024-06-24T22:17:20.325" v="414"/>
        <pc:sldMkLst>
          <pc:docMk/>
          <pc:sldMk cId="1412883693" sldId="268"/>
        </pc:sldMkLst>
        <pc:picChg chg="add mod">
          <ac:chgData name="João Pedro Sousa Gaspar" userId="d5028388-3bb0-4b30-8288-f1267f4917bb" providerId="ADAL" clId="{A37AC9B2-4E53-46AD-97CD-83A19ADB301C}" dt="2024-06-24T22:17:20.325" v="414"/>
          <ac:picMkLst>
            <pc:docMk/>
            <pc:sldMk cId="1412883693" sldId="268"/>
            <ac:picMk id="3" creationId="{EE1EF4D0-1EA2-0D39-2C42-FE873D753E87}"/>
          </ac:picMkLst>
        </pc:picChg>
      </pc:sldChg>
      <pc:sldChg chg="addSp modSp">
        <pc:chgData name="João Pedro Sousa Gaspar" userId="d5028388-3bb0-4b30-8288-f1267f4917bb" providerId="ADAL" clId="{A37AC9B2-4E53-46AD-97CD-83A19ADB301C}" dt="2024-06-24T22:17:22.927" v="416"/>
        <pc:sldMkLst>
          <pc:docMk/>
          <pc:sldMk cId="2749651714" sldId="269"/>
        </pc:sldMkLst>
        <pc:picChg chg="add mod">
          <ac:chgData name="João Pedro Sousa Gaspar" userId="d5028388-3bb0-4b30-8288-f1267f4917bb" providerId="ADAL" clId="{A37AC9B2-4E53-46AD-97CD-83A19ADB301C}" dt="2024-06-24T22:17:22.927" v="416"/>
          <ac:picMkLst>
            <pc:docMk/>
            <pc:sldMk cId="2749651714" sldId="269"/>
            <ac:picMk id="3" creationId="{47A1885A-4125-29FC-7CDF-62C1B4719A47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24.358" v="417"/>
        <pc:sldMkLst>
          <pc:docMk/>
          <pc:sldMk cId="1338000329" sldId="270"/>
        </pc:sldMkLst>
        <pc:spChg chg="mod">
          <ac:chgData name="João Pedro Sousa Gaspar" userId="d5028388-3bb0-4b30-8288-f1267f4917bb" providerId="ADAL" clId="{A37AC9B2-4E53-46AD-97CD-83A19ADB301C}" dt="2024-06-20T10:59:46.310" v="137" actId="20577"/>
          <ac:spMkLst>
            <pc:docMk/>
            <pc:sldMk cId="1338000329" sldId="270"/>
            <ac:spMk id="4" creationId="{B963ABE4-45CD-07BD-4E30-974B3557806B}"/>
          </ac:spMkLst>
        </pc:spChg>
        <pc:picChg chg="add mod">
          <ac:chgData name="João Pedro Sousa Gaspar" userId="d5028388-3bb0-4b30-8288-f1267f4917bb" providerId="ADAL" clId="{A37AC9B2-4E53-46AD-97CD-83A19ADB301C}" dt="2024-06-24T22:17:24.358" v="417"/>
          <ac:picMkLst>
            <pc:docMk/>
            <pc:sldMk cId="1338000329" sldId="270"/>
            <ac:picMk id="3" creationId="{059956C0-5A49-DB8D-68C7-4238749ABEE7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21.342" v="415"/>
        <pc:sldMkLst>
          <pc:docMk/>
          <pc:sldMk cId="2301011337" sldId="271"/>
        </pc:sldMkLst>
        <pc:spChg chg="mod">
          <ac:chgData name="João Pedro Sousa Gaspar" userId="d5028388-3bb0-4b30-8288-f1267f4917bb" providerId="ADAL" clId="{A37AC9B2-4E53-46AD-97CD-83A19ADB301C}" dt="2024-06-20T11:01:49.332" v="219" actId="20577"/>
          <ac:spMkLst>
            <pc:docMk/>
            <pc:sldMk cId="2301011337" sldId="271"/>
            <ac:spMk id="4" creationId="{B963ABE4-45CD-07BD-4E30-974B3557806B}"/>
          </ac:spMkLst>
        </pc:spChg>
        <pc:picChg chg="add mod">
          <ac:chgData name="João Pedro Sousa Gaspar" userId="d5028388-3bb0-4b30-8288-f1267f4917bb" providerId="ADAL" clId="{A37AC9B2-4E53-46AD-97CD-83A19ADB301C}" dt="2024-06-24T22:17:21.342" v="415"/>
          <ac:picMkLst>
            <pc:docMk/>
            <pc:sldMk cId="2301011337" sldId="271"/>
            <ac:picMk id="3" creationId="{C9433028-4035-2932-3BCB-A36BCD06D0D4}"/>
          </ac:picMkLst>
        </pc:picChg>
      </pc:sldChg>
      <pc:sldChg chg="addSp modSp">
        <pc:chgData name="João Pedro Sousa Gaspar" userId="d5028388-3bb0-4b30-8288-f1267f4917bb" providerId="ADAL" clId="{A37AC9B2-4E53-46AD-97CD-83A19ADB301C}" dt="2024-06-24T22:17:26.347" v="418"/>
        <pc:sldMkLst>
          <pc:docMk/>
          <pc:sldMk cId="3591755213" sldId="272"/>
        </pc:sldMkLst>
        <pc:picChg chg="add mod">
          <ac:chgData name="João Pedro Sousa Gaspar" userId="d5028388-3bb0-4b30-8288-f1267f4917bb" providerId="ADAL" clId="{A37AC9B2-4E53-46AD-97CD-83A19ADB301C}" dt="2024-06-24T22:17:26.347" v="418"/>
          <ac:picMkLst>
            <pc:docMk/>
            <pc:sldMk cId="3591755213" sldId="272"/>
            <ac:picMk id="3" creationId="{D59CC45D-5796-68E6-114E-D687CF111CEE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29.561" v="421"/>
        <pc:sldMkLst>
          <pc:docMk/>
          <pc:sldMk cId="3800428389" sldId="273"/>
        </pc:sldMkLst>
        <pc:spChg chg="mod">
          <ac:chgData name="João Pedro Sousa Gaspar" userId="d5028388-3bb0-4b30-8288-f1267f4917bb" providerId="ADAL" clId="{A37AC9B2-4E53-46AD-97CD-83A19ADB301C}" dt="2024-06-20T11:04:30.562" v="241" actId="20577"/>
          <ac:spMkLst>
            <pc:docMk/>
            <pc:sldMk cId="3800428389" sldId="273"/>
            <ac:spMk id="2" creationId="{437B6C9E-0AE8-4B17-EB08-DB06F7AE3A50}"/>
          </ac:spMkLst>
        </pc:spChg>
        <pc:spChg chg="mod">
          <ac:chgData name="João Pedro Sousa Gaspar" userId="d5028388-3bb0-4b30-8288-f1267f4917bb" providerId="ADAL" clId="{A37AC9B2-4E53-46AD-97CD-83A19ADB301C}" dt="2024-06-20T11:05:00.176" v="262" actId="20577"/>
          <ac:spMkLst>
            <pc:docMk/>
            <pc:sldMk cId="3800428389" sldId="273"/>
            <ac:spMk id="4" creationId="{B963ABE4-45CD-07BD-4E30-974B3557806B}"/>
          </ac:spMkLst>
        </pc:spChg>
        <pc:picChg chg="add mod">
          <ac:chgData name="João Pedro Sousa Gaspar" userId="d5028388-3bb0-4b30-8288-f1267f4917bb" providerId="ADAL" clId="{A37AC9B2-4E53-46AD-97CD-83A19ADB301C}" dt="2024-06-24T22:17:29.561" v="421"/>
          <ac:picMkLst>
            <pc:docMk/>
            <pc:sldMk cId="3800428389" sldId="273"/>
            <ac:picMk id="3" creationId="{F89C4872-9C38-4DD2-5166-9B4D8AF3DFB9}"/>
          </ac:picMkLst>
        </pc:picChg>
      </pc:sldChg>
      <pc:sldChg chg="addSp modSp">
        <pc:chgData name="João Pedro Sousa Gaspar" userId="d5028388-3bb0-4b30-8288-f1267f4917bb" providerId="ADAL" clId="{A37AC9B2-4E53-46AD-97CD-83A19ADB301C}" dt="2024-06-24T22:17:27.741" v="419"/>
        <pc:sldMkLst>
          <pc:docMk/>
          <pc:sldMk cId="3185978896" sldId="274"/>
        </pc:sldMkLst>
        <pc:spChg chg="mod">
          <ac:chgData name="João Pedro Sousa Gaspar" userId="d5028388-3bb0-4b30-8288-f1267f4917bb" providerId="ADAL" clId="{A37AC9B2-4E53-46AD-97CD-83A19ADB301C}" dt="2024-06-20T11:02:22.809" v="220" actId="20578"/>
          <ac:spMkLst>
            <pc:docMk/>
            <pc:sldMk cId="3185978896" sldId="274"/>
            <ac:spMk id="3" creationId="{D524258C-E6FF-A6F1-C119-76539D37B7F6}"/>
          </ac:spMkLst>
        </pc:spChg>
        <pc:picChg chg="add mod">
          <ac:chgData name="João Pedro Sousa Gaspar" userId="d5028388-3bb0-4b30-8288-f1267f4917bb" providerId="ADAL" clId="{A37AC9B2-4E53-46AD-97CD-83A19ADB301C}" dt="2024-06-24T22:17:27.741" v="419"/>
          <ac:picMkLst>
            <pc:docMk/>
            <pc:sldMk cId="3185978896" sldId="274"/>
            <ac:picMk id="5" creationId="{CB9BB4F4-F278-5740-0F41-2BE2C2C85840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28:33.512" v="533" actId="1076"/>
        <pc:sldMkLst>
          <pc:docMk/>
          <pc:sldMk cId="1290665693" sldId="275"/>
        </pc:sldMkLst>
        <pc:spChg chg="mod">
          <ac:chgData name="João Pedro Sousa Gaspar" userId="d5028388-3bb0-4b30-8288-f1267f4917bb" providerId="ADAL" clId="{A37AC9B2-4E53-46AD-97CD-83A19ADB301C}" dt="2024-06-24T22:28:33.512" v="533" actId="1076"/>
          <ac:spMkLst>
            <pc:docMk/>
            <pc:sldMk cId="1290665693" sldId="275"/>
            <ac:spMk id="4" creationId="{B963ABE4-45CD-07BD-4E30-974B3557806B}"/>
          </ac:spMkLst>
        </pc:spChg>
        <pc:spChg chg="mod">
          <ac:chgData name="João Pedro Sousa Gaspar" userId="d5028388-3bb0-4b30-8288-f1267f4917bb" providerId="ADAL" clId="{A37AC9B2-4E53-46AD-97CD-83A19ADB301C}" dt="2024-06-20T22:26:49.649" v="315" actId="21"/>
          <ac:spMkLst>
            <pc:docMk/>
            <pc:sldMk cId="1290665693" sldId="275"/>
            <ac:spMk id="5" creationId="{397F667C-B0DC-B550-93F7-018CA97A060B}"/>
          </ac:spMkLst>
        </pc:spChg>
        <pc:spChg chg="add mod">
          <ac:chgData name="João Pedro Sousa Gaspar" userId="d5028388-3bb0-4b30-8288-f1267f4917bb" providerId="ADAL" clId="{A37AC9B2-4E53-46AD-97CD-83A19ADB301C}" dt="2024-06-20T22:27:27.379" v="333" actId="1076"/>
          <ac:spMkLst>
            <pc:docMk/>
            <pc:sldMk cId="1290665693" sldId="275"/>
            <ac:spMk id="6" creationId="{1E51BFD7-2A01-CE3B-2FE2-FEE94CD8D83E}"/>
          </ac:spMkLst>
        </pc:spChg>
      </pc:sldChg>
      <pc:sldChg chg="addSp delSp modSp mod">
        <pc:chgData name="João Pedro Sousa Gaspar" userId="d5028388-3bb0-4b30-8288-f1267f4917bb" providerId="ADAL" clId="{A37AC9B2-4E53-46AD-97CD-83A19ADB301C}" dt="2024-06-24T22:23:11.671" v="530" actId="1076"/>
        <pc:sldMkLst>
          <pc:docMk/>
          <pc:sldMk cId="4102050777" sldId="276"/>
        </pc:sldMkLst>
        <pc:spChg chg="add del mod">
          <ac:chgData name="João Pedro Sousa Gaspar" userId="d5028388-3bb0-4b30-8288-f1267f4917bb" providerId="ADAL" clId="{A37AC9B2-4E53-46AD-97CD-83A19ADB301C}" dt="2024-06-20T11:14:12.521" v="295" actId="478"/>
          <ac:spMkLst>
            <pc:docMk/>
            <pc:sldMk cId="4102050777" sldId="276"/>
            <ac:spMk id="6" creationId="{A6804990-F732-18F9-6D53-4C4AF2F58C7A}"/>
          </ac:spMkLst>
        </pc:spChg>
        <pc:picChg chg="del mod">
          <ac:chgData name="João Pedro Sousa Gaspar" userId="d5028388-3bb0-4b30-8288-f1267f4917bb" providerId="ADAL" clId="{A37AC9B2-4E53-46AD-97CD-83A19ADB301C}" dt="2024-06-24T22:07:51.340" v="392" actId="478"/>
          <ac:picMkLst>
            <pc:docMk/>
            <pc:sldMk cId="4102050777" sldId="276"/>
            <ac:picMk id="5" creationId="{A5335505-A560-DBFE-5A22-E3D005138777}"/>
          </ac:picMkLst>
        </pc:picChg>
        <pc:picChg chg="add del mod">
          <ac:chgData name="João Pedro Sousa Gaspar" userId="d5028388-3bb0-4b30-8288-f1267f4917bb" providerId="ADAL" clId="{A37AC9B2-4E53-46AD-97CD-83A19ADB301C}" dt="2024-06-24T22:23:06.563" v="527" actId="478"/>
          <ac:picMkLst>
            <pc:docMk/>
            <pc:sldMk cId="4102050777" sldId="276"/>
            <ac:picMk id="7" creationId="{51D00962-1683-B169-4E18-53A6CD7C5E75}"/>
          </ac:picMkLst>
        </pc:picChg>
        <pc:picChg chg="add mod">
          <ac:chgData name="João Pedro Sousa Gaspar" userId="d5028388-3bb0-4b30-8288-f1267f4917bb" providerId="ADAL" clId="{A37AC9B2-4E53-46AD-97CD-83A19ADB301C}" dt="2024-06-24T22:17:28.238" v="420"/>
          <ac:picMkLst>
            <pc:docMk/>
            <pc:sldMk cId="4102050777" sldId="276"/>
            <ac:picMk id="8" creationId="{B260473E-1315-C29E-A9A1-7366D36C9D2D}"/>
          </ac:picMkLst>
        </pc:picChg>
        <pc:picChg chg="add mod">
          <ac:chgData name="João Pedro Sousa Gaspar" userId="d5028388-3bb0-4b30-8288-f1267f4917bb" providerId="ADAL" clId="{A37AC9B2-4E53-46AD-97CD-83A19ADB301C}" dt="2024-06-24T22:23:11.671" v="530" actId="1076"/>
          <ac:picMkLst>
            <pc:docMk/>
            <pc:sldMk cId="4102050777" sldId="276"/>
            <ac:picMk id="10" creationId="{5EA31BB3-92C9-46D3-0648-52EFF71B36BD}"/>
          </ac:picMkLst>
        </pc:picChg>
      </pc:sldChg>
      <pc:sldChg chg="addSp modSp">
        <pc:chgData name="João Pedro Sousa Gaspar" userId="d5028388-3bb0-4b30-8288-f1267f4917bb" providerId="ADAL" clId="{A37AC9B2-4E53-46AD-97CD-83A19ADB301C}" dt="2024-06-24T22:17:31.037" v="422"/>
        <pc:sldMkLst>
          <pc:docMk/>
          <pc:sldMk cId="16329095" sldId="277"/>
        </pc:sldMkLst>
        <pc:picChg chg="add mod">
          <ac:chgData name="João Pedro Sousa Gaspar" userId="d5028388-3bb0-4b30-8288-f1267f4917bb" providerId="ADAL" clId="{A37AC9B2-4E53-46AD-97CD-83A19ADB301C}" dt="2024-06-24T22:17:31.037" v="422"/>
          <ac:picMkLst>
            <pc:docMk/>
            <pc:sldMk cId="16329095" sldId="277"/>
            <ac:picMk id="3" creationId="{C03E038B-9059-0C39-6C85-036F79368E19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34.799" v="423"/>
        <pc:sldMkLst>
          <pc:docMk/>
          <pc:sldMk cId="761293813" sldId="278"/>
        </pc:sldMkLst>
        <pc:spChg chg="mod">
          <ac:chgData name="João Pedro Sousa Gaspar" userId="d5028388-3bb0-4b30-8288-f1267f4917bb" providerId="ADAL" clId="{A37AC9B2-4E53-46AD-97CD-83A19ADB301C}" dt="2024-06-20T11:06:28.747" v="264" actId="20577"/>
          <ac:spMkLst>
            <pc:docMk/>
            <pc:sldMk cId="761293813" sldId="278"/>
            <ac:spMk id="4" creationId="{B963ABE4-45CD-07BD-4E30-974B3557806B}"/>
          </ac:spMkLst>
        </pc:spChg>
        <pc:picChg chg="add mod">
          <ac:chgData name="João Pedro Sousa Gaspar" userId="d5028388-3bb0-4b30-8288-f1267f4917bb" providerId="ADAL" clId="{A37AC9B2-4E53-46AD-97CD-83A19ADB301C}" dt="2024-06-24T22:17:34.799" v="423"/>
          <ac:picMkLst>
            <pc:docMk/>
            <pc:sldMk cId="761293813" sldId="278"/>
            <ac:picMk id="3" creationId="{EEEF9458-1943-C5C4-8923-C55D592286CA}"/>
          </ac:picMkLst>
        </pc:picChg>
      </pc:sldChg>
      <pc:sldChg chg="addSp modSp mod">
        <pc:chgData name="João Pedro Sousa Gaspar" userId="d5028388-3bb0-4b30-8288-f1267f4917bb" providerId="ADAL" clId="{A37AC9B2-4E53-46AD-97CD-83A19ADB301C}" dt="2024-06-24T22:17:37.723" v="424"/>
        <pc:sldMkLst>
          <pc:docMk/>
          <pc:sldMk cId="2716833193" sldId="279"/>
        </pc:sldMkLst>
        <pc:spChg chg="mod">
          <ac:chgData name="João Pedro Sousa Gaspar" userId="d5028388-3bb0-4b30-8288-f1267f4917bb" providerId="ADAL" clId="{A37AC9B2-4E53-46AD-97CD-83A19ADB301C}" dt="2024-06-20T22:33:26.621" v="334"/>
          <ac:spMkLst>
            <pc:docMk/>
            <pc:sldMk cId="2716833193" sldId="279"/>
            <ac:spMk id="4" creationId="{B963ABE4-45CD-07BD-4E30-974B3557806B}"/>
          </ac:spMkLst>
        </pc:spChg>
        <pc:picChg chg="add mod">
          <ac:chgData name="João Pedro Sousa Gaspar" userId="d5028388-3bb0-4b30-8288-f1267f4917bb" providerId="ADAL" clId="{A37AC9B2-4E53-46AD-97CD-83A19ADB301C}" dt="2024-06-24T22:17:37.723" v="424"/>
          <ac:picMkLst>
            <pc:docMk/>
            <pc:sldMk cId="2716833193" sldId="279"/>
            <ac:picMk id="3" creationId="{1E26496E-3746-14A6-E7F1-ADE609FE07E5}"/>
          </ac:picMkLst>
        </pc:picChg>
      </pc:sldChg>
      <pc:sldChg chg="addSp modSp mod ord">
        <pc:chgData name="João Pedro Sousa Gaspar" userId="d5028388-3bb0-4b30-8288-f1267f4917bb" providerId="ADAL" clId="{A37AC9B2-4E53-46AD-97CD-83A19ADB301C}" dt="2024-06-24T22:43:31.199" v="571"/>
        <pc:sldMkLst>
          <pc:docMk/>
          <pc:sldMk cId="2984818372" sldId="280"/>
        </pc:sldMkLst>
        <pc:spChg chg="mod">
          <ac:chgData name="João Pedro Sousa Gaspar" userId="d5028388-3bb0-4b30-8288-f1267f4917bb" providerId="ADAL" clId="{A37AC9B2-4E53-46AD-97CD-83A19ADB301C}" dt="2024-06-24T22:18:56.385" v="525" actId="20577"/>
          <ac:spMkLst>
            <pc:docMk/>
            <pc:sldMk cId="2984818372" sldId="280"/>
            <ac:spMk id="4" creationId="{B963ABE4-45CD-07BD-4E30-974B3557806B}"/>
          </ac:spMkLst>
        </pc:spChg>
        <pc:picChg chg="add mod">
          <ac:chgData name="João Pedro Sousa Gaspar" userId="d5028388-3bb0-4b30-8288-f1267f4917bb" providerId="ADAL" clId="{A37AC9B2-4E53-46AD-97CD-83A19ADB301C}" dt="2024-06-24T22:17:37.740" v="425"/>
          <ac:picMkLst>
            <pc:docMk/>
            <pc:sldMk cId="2984818372" sldId="280"/>
            <ac:picMk id="3" creationId="{D1B859D4-75B6-89EA-60F8-7BDE6AC91662}"/>
          </ac:picMkLst>
        </pc:picChg>
      </pc:sldChg>
      <pc:sldChg chg="addSp modSp new mod ord">
        <pc:chgData name="João Pedro Sousa Gaspar" userId="d5028388-3bb0-4b30-8288-f1267f4917bb" providerId="ADAL" clId="{A37AC9B2-4E53-46AD-97CD-83A19ADB301C}" dt="2024-06-24T22:36:29.671" v="567"/>
        <pc:sldMkLst>
          <pc:docMk/>
          <pc:sldMk cId="3787498809" sldId="281"/>
        </pc:sldMkLst>
        <pc:spChg chg="add mod">
          <ac:chgData name="João Pedro Sousa Gaspar" userId="d5028388-3bb0-4b30-8288-f1267f4917bb" providerId="ADAL" clId="{A37AC9B2-4E53-46AD-97CD-83A19ADB301C}" dt="2024-06-24T22:36:29.671" v="567"/>
          <ac:spMkLst>
            <pc:docMk/>
            <pc:sldMk cId="3787498809" sldId="281"/>
            <ac:spMk id="5" creationId="{33BC0D47-D795-1B33-C543-E7C1BA729010}"/>
          </ac:spMkLst>
        </pc:spChg>
        <pc:spChg chg="add mod">
          <ac:chgData name="João Pedro Sousa Gaspar" userId="d5028388-3bb0-4b30-8288-f1267f4917bb" providerId="ADAL" clId="{A37AC9B2-4E53-46AD-97CD-83A19ADB301C}" dt="2024-06-24T22:36:29.671" v="567"/>
          <ac:spMkLst>
            <pc:docMk/>
            <pc:sldMk cId="3787498809" sldId="281"/>
            <ac:spMk id="6" creationId="{C47991D3-0D19-255F-A81A-120F278D8026}"/>
          </ac:spMkLst>
        </pc:spChg>
        <pc:picChg chg="add mod">
          <ac:chgData name="João Pedro Sousa Gaspar" userId="d5028388-3bb0-4b30-8288-f1267f4917bb" providerId="ADAL" clId="{A37AC9B2-4E53-46AD-97CD-83A19ADB301C}" dt="2024-06-20T19:12:14.944" v="305" actId="962"/>
          <ac:picMkLst>
            <pc:docMk/>
            <pc:sldMk cId="3787498809" sldId="281"/>
            <ac:picMk id="3" creationId="{32689BE2-DC68-FF4D-84D8-A0ACB8AE230C}"/>
          </ac:picMkLst>
        </pc:picChg>
        <pc:picChg chg="add mod">
          <ac:chgData name="João Pedro Sousa Gaspar" userId="d5028388-3bb0-4b30-8288-f1267f4917bb" providerId="ADAL" clId="{A37AC9B2-4E53-46AD-97CD-83A19ADB301C}" dt="2024-06-24T22:36:03.986" v="558"/>
          <ac:picMkLst>
            <pc:docMk/>
            <pc:sldMk cId="3787498809" sldId="281"/>
            <ac:picMk id="4" creationId="{B96808B6-4FC9-EE7A-DF33-5C38A4E17EA2}"/>
          </ac:picMkLst>
        </pc:picChg>
      </pc:sldChg>
      <pc:sldChg chg="addSp modSp new mod ord">
        <pc:chgData name="João Pedro Sousa Gaspar" userId="d5028388-3bb0-4b30-8288-f1267f4917bb" providerId="ADAL" clId="{A37AC9B2-4E53-46AD-97CD-83A19ADB301C}" dt="2024-06-24T22:36:24.474" v="566" actId="1076"/>
        <pc:sldMkLst>
          <pc:docMk/>
          <pc:sldMk cId="4067097460" sldId="282"/>
        </pc:sldMkLst>
        <pc:spChg chg="add mod">
          <ac:chgData name="João Pedro Sousa Gaspar" userId="d5028388-3bb0-4b30-8288-f1267f4917bb" providerId="ADAL" clId="{A37AC9B2-4E53-46AD-97CD-83A19ADB301C}" dt="2024-06-24T22:36:16.734" v="561" actId="208"/>
          <ac:spMkLst>
            <pc:docMk/>
            <pc:sldMk cId="4067097460" sldId="282"/>
            <ac:spMk id="6" creationId="{5B35C031-6E60-5FBA-2EFE-A344DDAD7FB8}"/>
          </ac:spMkLst>
        </pc:spChg>
        <pc:spChg chg="add mod">
          <ac:chgData name="João Pedro Sousa Gaspar" userId="d5028388-3bb0-4b30-8288-f1267f4917bb" providerId="ADAL" clId="{A37AC9B2-4E53-46AD-97CD-83A19ADB301C}" dt="2024-06-24T22:36:24.474" v="566" actId="1076"/>
          <ac:spMkLst>
            <pc:docMk/>
            <pc:sldMk cId="4067097460" sldId="282"/>
            <ac:spMk id="7" creationId="{D9C57957-208C-C6A0-9737-DF4DD1EDCA9D}"/>
          </ac:spMkLst>
        </pc:spChg>
        <pc:picChg chg="add mod">
          <ac:chgData name="João Pedro Sousa Gaspar" userId="d5028388-3bb0-4b30-8288-f1267f4917bb" providerId="ADAL" clId="{A37AC9B2-4E53-46AD-97CD-83A19ADB301C}" dt="2024-06-20T19:12:09.313" v="302" actId="27614"/>
          <ac:picMkLst>
            <pc:docMk/>
            <pc:sldMk cId="4067097460" sldId="282"/>
            <ac:picMk id="3" creationId="{870ED73F-0392-D84B-1AFD-2CB574F4B294}"/>
          </ac:picMkLst>
        </pc:picChg>
        <pc:picChg chg="add mod">
          <ac:chgData name="João Pedro Sousa Gaspar" userId="d5028388-3bb0-4b30-8288-f1267f4917bb" providerId="ADAL" clId="{A37AC9B2-4E53-46AD-97CD-83A19ADB301C}" dt="2024-06-24T22:36:02.675" v="557"/>
          <ac:picMkLst>
            <pc:docMk/>
            <pc:sldMk cId="4067097460" sldId="282"/>
            <ac:picMk id="4" creationId="{8F372FC5-EE2D-A092-B075-C2257FCD3A90}"/>
          </ac:picMkLst>
        </pc:picChg>
        <pc:picChg chg="add mod">
          <ac:chgData name="João Pedro Sousa Gaspar" userId="d5028388-3bb0-4b30-8288-f1267f4917bb" providerId="ADAL" clId="{A37AC9B2-4E53-46AD-97CD-83A19ADB301C}" dt="2024-06-20T19:12:09.130" v="301" actId="27614"/>
          <ac:picMkLst>
            <pc:docMk/>
            <pc:sldMk cId="4067097460" sldId="282"/>
            <ac:picMk id="5" creationId="{8A16851D-0246-17D5-6CA7-17BBA984E59A}"/>
          </ac:picMkLst>
        </pc:picChg>
      </pc:sldChg>
    </pc:docChg>
  </pc:docChgLst>
  <pc:docChgLst>
    <pc:chgData name="João Pedro Sousa Gaspar" userId="d5028388-3bb0-4b30-8288-f1267f4917bb" providerId="ADAL" clId="{28EF2D15-512F-4A2B-8020-B36ABEC2B21E}"/>
    <pc:docChg chg="undo custSel addSld delSld modSld sldOrd delMainMaster">
      <pc:chgData name="João Pedro Sousa Gaspar" userId="d5028388-3bb0-4b30-8288-f1267f4917bb" providerId="ADAL" clId="{28EF2D15-512F-4A2B-8020-B36ABEC2B21E}" dt="2024-07-15T11:24:07.388" v="396" actId="167"/>
      <pc:docMkLst>
        <pc:docMk/>
      </pc:docMkLst>
      <pc:sldChg chg="addSp add del">
        <pc:chgData name="João Pedro Sousa Gaspar" userId="d5028388-3bb0-4b30-8288-f1267f4917bb" providerId="ADAL" clId="{28EF2D15-512F-4A2B-8020-B36ABEC2B21E}" dt="2024-07-11T13:25:49.365" v="262"/>
        <pc:sldMkLst>
          <pc:docMk/>
          <pc:sldMk cId="1070227686" sldId="256"/>
        </pc:sldMkLst>
        <pc:picChg chg="add">
          <ac:chgData name="João Pedro Sousa Gaspar" userId="d5028388-3bb0-4b30-8288-f1267f4917bb" providerId="ADAL" clId="{28EF2D15-512F-4A2B-8020-B36ABEC2B21E}" dt="2024-07-11T13:22:40.768" v="5"/>
          <ac:picMkLst>
            <pc:docMk/>
            <pc:sldMk cId="1070227686" sldId="256"/>
            <ac:picMk id="4" creationId="{A7C2429C-3708-6672-6A29-D5068F22364B}"/>
          </ac:picMkLst>
        </pc:picChg>
      </pc:sldChg>
      <pc:sldChg chg="del">
        <pc:chgData name="João Pedro Sousa Gaspar" userId="d5028388-3bb0-4b30-8288-f1267f4917bb" providerId="ADAL" clId="{28EF2D15-512F-4A2B-8020-B36ABEC2B21E}" dt="2024-07-11T13:22:55.265" v="9" actId="47"/>
        <pc:sldMkLst>
          <pc:docMk/>
          <pc:sldMk cId="4129331752" sldId="257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117065827" sldId="259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98699531" sldId="260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3295841773" sldId="261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805477749" sldId="262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3949490517" sldId="263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635077764" sldId="264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1886844299" sldId="265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2703375396" sldId="267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1412883693" sldId="268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2749651714" sldId="269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1338000329" sldId="270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2301011337" sldId="271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3591755213" sldId="272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3800428389" sldId="273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3185978896" sldId="274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1290665693" sldId="275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4102050777" sldId="276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16329095" sldId="277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761293813" sldId="278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2716833193" sldId="279"/>
        </pc:sldMkLst>
      </pc:sldChg>
      <pc:sldChg chg="del">
        <pc:chgData name="João Pedro Sousa Gaspar" userId="d5028388-3bb0-4b30-8288-f1267f4917bb" providerId="ADAL" clId="{28EF2D15-512F-4A2B-8020-B36ABEC2B21E}" dt="2024-07-11T13:22:16.479" v="0" actId="47"/>
        <pc:sldMkLst>
          <pc:docMk/>
          <pc:sldMk cId="2984818372" sldId="280"/>
        </pc:sldMkLst>
      </pc:sldChg>
      <pc:sldChg chg="add del">
        <pc:chgData name="João Pedro Sousa Gaspar" userId="d5028388-3bb0-4b30-8288-f1267f4917bb" providerId="ADAL" clId="{28EF2D15-512F-4A2B-8020-B36ABEC2B21E}" dt="2024-07-11T13:26:10.772" v="266"/>
        <pc:sldMkLst>
          <pc:docMk/>
          <pc:sldMk cId="3787498809" sldId="281"/>
        </pc:sldMkLst>
      </pc:sldChg>
      <pc:sldChg chg="addSp modSp add del modNotesTx">
        <pc:chgData name="João Pedro Sousa Gaspar" userId="d5028388-3bb0-4b30-8288-f1267f4917bb" providerId="ADAL" clId="{28EF2D15-512F-4A2B-8020-B36ABEC2B21E}" dt="2024-07-11T13:28:02.241" v="365" actId="20577"/>
        <pc:sldMkLst>
          <pc:docMk/>
          <pc:sldMk cId="4067097460" sldId="282"/>
        </pc:sldMkLst>
        <pc:picChg chg="add mod">
          <ac:chgData name="João Pedro Sousa Gaspar" userId="d5028388-3bb0-4b30-8288-f1267f4917bb" providerId="ADAL" clId="{28EF2D15-512F-4A2B-8020-B36ABEC2B21E}" dt="2024-07-11T13:26:17.463" v="267"/>
          <ac:picMkLst>
            <pc:docMk/>
            <pc:sldMk cId="4067097460" sldId="282"/>
            <ac:picMk id="8" creationId="{7F922897-3335-065C-D0F9-B07273523163}"/>
          </ac:picMkLst>
        </pc:picChg>
      </pc:sldChg>
      <pc:sldChg chg="addSp modSp add del mod ord">
        <pc:chgData name="João Pedro Sousa Gaspar" userId="d5028388-3bb0-4b30-8288-f1267f4917bb" providerId="ADAL" clId="{28EF2D15-512F-4A2B-8020-B36ABEC2B21E}" dt="2024-07-15T11:24:07.388" v="396" actId="167"/>
        <pc:sldMkLst>
          <pc:docMk/>
          <pc:sldMk cId="529000942" sldId="323"/>
        </pc:sldMkLst>
        <pc:spChg chg="add mod ord">
          <ac:chgData name="João Pedro Sousa Gaspar" userId="d5028388-3bb0-4b30-8288-f1267f4917bb" providerId="ADAL" clId="{28EF2D15-512F-4A2B-8020-B36ABEC2B21E}" dt="2024-07-15T11:24:07.388" v="396" actId="167"/>
          <ac:spMkLst>
            <pc:docMk/>
            <pc:sldMk cId="529000942" sldId="323"/>
            <ac:spMk id="5" creationId="{2307D3D8-D8DF-3E9A-42DC-D922313946A1}"/>
          </ac:spMkLst>
        </pc:spChg>
      </pc:sldChg>
      <pc:sldChg chg="add del">
        <pc:chgData name="João Pedro Sousa Gaspar" userId="d5028388-3bb0-4b30-8288-f1267f4917bb" providerId="ADAL" clId="{28EF2D15-512F-4A2B-8020-B36ABEC2B21E}" dt="2024-07-11T13:22:39.060" v="4"/>
        <pc:sldMkLst>
          <pc:docMk/>
          <pc:sldMk cId="2146722464" sldId="428"/>
        </pc:sldMkLst>
      </pc:sldChg>
      <pc:sldChg chg="del">
        <pc:chgData name="João Pedro Sousa Gaspar" userId="d5028388-3bb0-4b30-8288-f1267f4917bb" providerId="ADAL" clId="{28EF2D15-512F-4A2B-8020-B36ABEC2B21E}" dt="2024-07-11T13:25:50.727" v="263" actId="47"/>
        <pc:sldMkLst>
          <pc:docMk/>
          <pc:sldMk cId="2196828258" sldId="428"/>
        </pc:sldMkLst>
      </pc:sldChg>
      <pc:sldChg chg="addSp delSp add del mod modNotesTx">
        <pc:chgData name="João Pedro Sousa Gaspar" userId="d5028388-3bb0-4b30-8288-f1267f4917bb" providerId="ADAL" clId="{28EF2D15-512F-4A2B-8020-B36ABEC2B21E}" dt="2024-07-11T13:24:21.575" v="128"/>
        <pc:sldMkLst>
          <pc:docMk/>
          <pc:sldMk cId="1667400532" sldId="429"/>
        </pc:sldMkLst>
        <pc:spChg chg="add del">
          <ac:chgData name="João Pedro Sousa Gaspar" userId="d5028388-3bb0-4b30-8288-f1267f4917bb" providerId="ADAL" clId="{28EF2D15-512F-4A2B-8020-B36ABEC2B21E}" dt="2024-07-11T13:24:21.054" v="127" actId="22"/>
          <ac:spMkLst>
            <pc:docMk/>
            <pc:sldMk cId="1667400532" sldId="429"/>
            <ac:spMk id="4" creationId="{AD0F4F3E-466F-7C60-3CCF-0E093B3E23C1}"/>
          </ac:spMkLst>
        </pc:spChg>
      </pc:sldChg>
      <pc:sldChg chg="addSp delSp modSp add del mod modNotesTx">
        <pc:chgData name="João Pedro Sousa Gaspar" userId="d5028388-3bb0-4b30-8288-f1267f4917bb" providerId="ADAL" clId="{28EF2D15-512F-4A2B-8020-B36ABEC2B21E}" dt="2024-07-11T13:26:44.375" v="278" actId="1076"/>
        <pc:sldMkLst>
          <pc:docMk/>
          <pc:sldMk cId="3607001139" sldId="430"/>
        </pc:sldMkLst>
        <pc:picChg chg="add mod">
          <ac:chgData name="João Pedro Sousa Gaspar" userId="d5028388-3bb0-4b30-8288-f1267f4917bb" providerId="ADAL" clId="{28EF2D15-512F-4A2B-8020-B36ABEC2B21E}" dt="2024-07-11T13:26:23.217" v="270"/>
          <ac:picMkLst>
            <pc:docMk/>
            <pc:sldMk cId="3607001139" sldId="430"/>
            <ac:picMk id="3" creationId="{F80E4B19-EC87-0612-E292-3EE18D0625B0}"/>
          </ac:picMkLst>
        </pc:picChg>
        <pc:picChg chg="add mod">
          <ac:chgData name="João Pedro Sousa Gaspar" userId="d5028388-3bb0-4b30-8288-f1267f4917bb" providerId="ADAL" clId="{28EF2D15-512F-4A2B-8020-B36ABEC2B21E}" dt="2024-07-11T13:26:44.375" v="278" actId="1076"/>
          <ac:picMkLst>
            <pc:docMk/>
            <pc:sldMk cId="3607001139" sldId="430"/>
            <ac:picMk id="5" creationId="{C1E491D3-C7D9-CC41-1E4A-D9C737EDFA4F}"/>
          </ac:picMkLst>
        </pc:picChg>
        <pc:picChg chg="del">
          <ac:chgData name="João Pedro Sousa Gaspar" userId="d5028388-3bb0-4b30-8288-f1267f4917bb" providerId="ADAL" clId="{28EF2D15-512F-4A2B-8020-B36ABEC2B21E}" dt="2024-07-11T13:26:22.255" v="269" actId="478"/>
          <ac:picMkLst>
            <pc:docMk/>
            <pc:sldMk cId="3607001139" sldId="430"/>
            <ac:picMk id="2050" creationId="{035FC87F-9E4C-ED35-CC09-94BB892DEFDA}"/>
          </ac:picMkLst>
        </pc:picChg>
      </pc:sldChg>
      <pc:sldChg chg="addSp modSp add del modNotesTx">
        <pc:chgData name="João Pedro Sousa Gaspar" userId="d5028388-3bb0-4b30-8288-f1267f4917bb" providerId="ADAL" clId="{28EF2D15-512F-4A2B-8020-B36ABEC2B21E}" dt="2024-07-11T13:26:58.693" v="283"/>
        <pc:sldMkLst>
          <pc:docMk/>
          <pc:sldMk cId="297426665" sldId="431"/>
        </pc:sldMkLst>
        <pc:picChg chg="add mod">
          <ac:chgData name="João Pedro Sousa Gaspar" userId="d5028388-3bb0-4b30-8288-f1267f4917bb" providerId="ADAL" clId="{28EF2D15-512F-4A2B-8020-B36ABEC2B21E}" dt="2024-07-11T13:26:58.693" v="283"/>
          <ac:picMkLst>
            <pc:docMk/>
            <pc:sldMk cId="297426665" sldId="431"/>
            <ac:picMk id="4" creationId="{832DC5A4-66F8-27A5-740E-06E186A45C7A}"/>
          </ac:picMkLst>
        </pc:picChg>
      </pc:sldChg>
      <pc:sldChg chg="addSp modSp add del mod modNotesTx">
        <pc:chgData name="João Pedro Sousa Gaspar" userId="d5028388-3bb0-4b30-8288-f1267f4917bb" providerId="ADAL" clId="{28EF2D15-512F-4A2B-8020-B36ABEC2B21E}" dt="2024-07-11T13:26:20.468" v="268"/>
        <pc:sldMkLst>
          <pc:docMk/>
          <pc:sldMk cId="208259595" sldId="432"/>
        </pc:sldMkLst>
        <pc:spChg chg="mod">
          <ac:chgData name="João Pedro Sousa Gaspar" userId="d5028388-3bb0-4b30-8288-f1267f4917bb" providerId="ADAL" clId="{28EF2D15-512F-4A2B-8020-B36ABEC2B21E}" dt="2024-07-11T13:25:01.145" v="159" actId="20577"/>
          <ac:spMkLst>
            <pc:docMk/>
            <pc:sldMk cId="208259595" sldId="432"/>
            <ac:spMk id="3" creationId="{7C00D56F-381A-C920-A786-DCA811D1D7CD}"/>
          </ac:spMkLst>
        </pc:spChg>
        <pc:picChg chg="add mod">
          <ac:chgData name="João Pedro Sousa Gaspar" userId="d5028388-3bb0-4b30-8288-f1267f4917bb" providerId="ADAL" clId="{28EF2D15-512F-4A2B-8020-B36ABEC2B21E}" dt="2024-07-11T13:26:20.468" v="268"/>
          <ac:picMkLst>
            <pc:docMk/>
            <pc:sldMk cId="208259595" sldId="432"/>
            <ac:picMk id="4" creationId="{53AE204B-4755-EBEE-B36F-43BA9999CECF}"/>
          </ac:picMkLst>
        </pc:picChg>
      </pc:sldChg>
      <pc:sldChg chg="addSp modSp add del mod modNotesTx">
        <pc:chgData name="João Pedro Sousa Gaspar" userId="d5028388-3bb0-4b30-8288-f1267f4917bb" providerId="ADAL" clId="{28EF2D15-512F-4A2B-8020-B36ABEC2B21E}" dt="2024-07-11T13:27:26.399" v="288" actId="20577"/>
        <pc:sldMkLst>
          <pc:docMk/>
          <pc:sldMk cId="2279609100" sldId="434"/>
        </pc:sldMkLst>
        <pc:spChg chg="mod">
          <ac:chgData name="João Pedro Sousa Gaspar" userId="d5028388-3bb0-4b30-8288-f1267f4917bb" providerId="ADAL" clId="{28EF2D15-512F-4A2B-8020-B36ABEC2B21E}" dt="2024-07-11T13:27:26.399" v="288" actId="20577"/>
          <ac:spMkLst>
            <pc:docMk/>
            <pc:sldMk cId="2279609100" sldId="434"/>
            <ac:spMk id="3" creationId="{7C00D56F-381A-C920-A786-DCA811D1D7CD}"/>
          </ac:spMkLst>
        </pc:spChg>
        <pc:picChg chg="add mod">
          <ac:chgData name="João Pedro Sousa Gaspar" userId="d5028388-3bb0-4b30-8288-f1267f4917bb" providerId="ADAL" clId="{28EF2D15-512F-4A2B-8020-B36ABEC2B21E}" dt="2024-07-11T13:26:56.704" v="281"/>
          <ac:picMkLst>
            <pc:docMk/>
            <pc:sldMk cId="2279609100" sldId="434"/>
            <ac:picMk id="4" creationId="{83594023-B796-56C6-507A-A756E6F7D5F8}"/>
          </ac:picMkLst>
        </pc:picChg>
      </pc:sldChg>
      <pc:sldChg chg="addSp modSp add del">
        <pc:chgData name="João Pedro Sousa Gaspar" userId="d5028388-3bb0-4b30-8288-f1267f4917bb" providerId="ADAL" clId="{28EF2D15-512F-4A2B-8020-B36ABEC2B21E}" dt="2024-07-11T13:26:57.714" v="282"/>
        <pc:sldMkLst>
          <pc:docMk/>
          <pc:sldMk cId="653932158" sldId="435"/>
        </pc:sldMkLst>
        <pc:picChg chg="add mod">
          <ac:chgData name="João Pedro Sousa Gaspar" userId="d5028388-3bb0-4b30-8288-f1267f4917bb" providerId="ADAL" clId="{28EF2D15-512F-4A2B-8020-B36ABEC2B21E}" dt="2024-07-11T13:26:57.714" v="282"/>
          <ac:picMkLst>
            <pc:docMk/>
            <pc:sldMk cId="653932158" sldId="435"/>
            <ac:picMk id="4" creationId="{2810013F-C1BE-2688-C0E4-4D20A69AB92F}"/>
          </ac:picMkLst>
        </pc:picChg>
      </pc:sldChg>
      <pc:sldChg chg="del modNotesTx">
        <pc:chgData name="João Pedro Sousa Gaspar" userId="d5028388-3bb0-4b30-8288-f1267f4917bb" providerId="ADAL" clId="{28EF2D15-512F-4A2B-8020-B36ABEC2B21E}" dt="2024-07-11T13:26:09.029" v="264" actId="47"/>
        <pc:sldMkLst>
          <pc:docMk/>
          <pc:sldMk cId="360002550" sldId="436"/>
        </pc:sldMkLst>
      </pc:sldChg>
      <pc:sldChg chg="add del">
        <pc:chgData name="João Pedro Sousa Gaspar" userId="d5028388-3bb0-4b30-8288-f1267f4917bb" providerId="ADAL" clId="{28EF2D15-512F-4A2B-8020-B36ABEC2B21E}" dt="2024-07-11T13:22:39.060" v="4"/>
        <pc:sldMkLst>
          <pc:docMk/>
          <pc:sldMk cId="3261560892" sldId="436"/>
        </pc:sldMkLst>
      </pc:sldChg>
      <pc:sldChg chg="add del">
        <pc:chgData name="João Pedro Sousa Gaspar" userId="d5028388-3bb0-4b30-8288-f1267f4917bb" providerId="ADAL" clId="{28EF2D15-512F-4A2B-8020-B36ABEC2B21E}" dt="2024-07-11T13:22:39.060" v="4"/>
        <pc:sldMkLst>
          <pc:docMk/>
          <pc:sldMk cId="1585080699" sldId="437"/>
        </pc:sldMkLst>
      </pc:sldChg>
      <pc:sldChg chg="del">
        <pc:chgData name="João Pedro Sousa Gaspar" userId="d5028388-3bb0-4b30-8288-f1267f4917bb" providerId="ADAL" clId="{28EF2D15-512F-4A2B-8020-B36ABEC2B21E}" dt="2024-07-11T13:26:09.603" v="265" actId="47"/>
        <pc:sldMkLst>
          <pc:docMk/>
          <pc:sldMk cId="3993370399" sldId="437"/>
        </pc:sldMkLst>
      </pc:sldChg>
      <pc:sldChg chg="addSp modSp mod modNotesTx">
        <pc:chgData name="João Pedro Sousa Gaspar" userId="d5028388-3bb0-4b30-8288-f1267f4917bb" providerId="ADAL" clId="{28EF2D15-512F-4A2B-8020-B36ABEC2B21E}" dt="2024-07-11T13:28:39.834" v="393" actId="113"/>
        <pc:sldMkLst>
          <pc:docMk/>
          <pc:sldMk cId="951449732" sldId="438"/>
        </pc:sldMkLst>
        <pc:spChg chg="mod">
          <ac:chgData name="João Pedro Sousa Gaspar" userId="d5028388-3bb0-4b30-8288-f1267f4917bb" providerId="ADAL" clId="{28EF2D15-512F-4A2B-8020-B36ABEC2B21E}" dt="2024-07-11T13:28:39.834" v="393" actId="113"/>
          <ac:spMkLst>
            <pc:docMk/>
            <pc:sldMk cId="951449732" sldId="438"/>
            <ac:spMk id="3" creationId="{7C00D56F-381A-C920-A786-DCA811D1D7CD}"/>
          </ac:spMkLst>
        </pc:spChg>
        <pc:picChg chg="add mod">
          <ac:chgData name="João Pedro Sousa Gaspar" userId="d5028388-3bb0-4b30-8288-f1267f4917bb" providerId="ADAL" clId="{28EF2D15-512F-4A2B-8020-B36ABEC2B21E}" dt="2024-07-11T13:26:51.080" v="279"/>
          <ac:picMkLst>
            <pc:docMk/>
            <pc:sldMk cId="951449732" sldId="438"/>
            <ac:picMk id="4" creationId="{67271D89-62C2-C5A3-EF18-9AEAE9463A6E}"/>
          </ac:picMkLst>
        </pc:picChg>
        <pc:picChg chg="add mod">
          <ac:chgData name="João Pedro Sousa Gaspar" userId="d5028388-3bb0-4b30-8288-f1267f4917bb" providerId="ADAL" clId="{28EF2D15-512F-4A2B-8020-B36ABEC2B21E}" dt="2024-07-11T13:26:54.372" v="280"/>
          <ac:picMkLst>
            <pc:docMk/>
            <pc:sldMk cId="951449732" sldId="438"/>
            <ac:picMk id="5" creationId="{F4EAA955-15D2-9814-04AA-1586E1DBE4BE}"/>
          </ac:picMkLst>
        </pc:picChg>
      </pc:sldChg>
      <pc:sldChg chg="add del">
        <pc:chgData name="João Pedro Sousa Gaspar" userId="d5028388-3bb0-4b30-8288-f1267f4917bb" providerId="ADAL" clId="{28EF2D15-512F-4A2B-8020-B36ABEC2B21E}" dt="2024-07-11T13:22:39.060" v="4"/>
        <pc:sldMkLst>
          <pc:docMk/>
          <pc:sldMk cId="3601082966" sldId="438"/>
        </pc:sldMkLst>
      </pc:sldChg>
      <pc:sldMasterChg chg="del delSldLayout">
        <pc:chgData name="João Pedro Sousa Gaspar" userId="d5028388-3bb0-4b30-8288-f1267f4917bb" providerId="ADAL" clId="{28EF2D15-512F-4A2B-8020-B36ABEC2B21E}" dt="2024-07-11T13:23:09.795" v="12" actId="47"/>
        <pc:sldMasterMkLst>
          <pc:docMk/>
          <pc:sldMasterMk cId="2270276476" sldId="2147483648"/>
        </pc:sldMasterMkLst>
        <pc:sldLayoutChg chg="del">
          <pc:chgData name="João Pedro Sousa Gaspar" userId="d5028388-3bb0-4b30-8288-f1267f4917bb" providerId="ADAL" clId="{28EF2D15-512F-4A2B-8020-B36ABEC2B21E}" dt="2024-07-11T13:23:09.795" v="12" actId="47"/>
          <pc:sldLayoutMkLst>
            <pc:docMk/>
            <pc:sldMasterMk cId="2270276476" sldId="2147483648"/>
            <pc:sldLayoutMk cId="4174792309" sldId="2147483649"/>
          </pc:sldLayoutMkLst>
        </pc:sldLayoutChg>
        <pc:sldLayoutChg chg="del">
          <pc:chgData name="João Pedro Sousa Gaspar" userId="d5028388-3bb0-4b30-8288-f1267f4917bb" providerId="ADAL" clId="{28EF2D15-512F-4A2B-8020-B36ABEC2B21E}" dt="2024-07-11T13:23:09.795" v="12" actId="47"/>
          <pc:sldLayoutMkLst>
            <pc:docMk/>
            <pc:sldMasterMk cId="2270276476" sldId="2147483648"/>
            <pc:sldLayoutMk cId="1569716697" sldId="2147483650"/>
          </pc:sldLayoutMkLst>
        </pc:sldLayoutChg>
        <pc:sldLayoutChg chg="del">
          <pc:chgData name="João Pedro Sousa Gaspar" userId="d5028388-3bb0-4b30-8288-f1267f4917bb" providerId="ADAL" clId="{28EF2D15-512F-4A2B-8020-B36ABEC2B21E}" dt="2024-07-11T13:23:09.795" v="12" actId="47"/>
          <pc:sldLayoutMkLst>
            <pc:docMk/>
            <pc:sldMasterMk cId="2270276476" sldId="2147483648"/>
            <pc:sldLayoutMk cId="35850931" sldId="2147483651"/>
          </pc:sldLayoutMkLst>
        </pc:sldLayoutChg>
        <pc:sldLayoutChg chg="del">
          <pc:chgData name="João Pedro Sousa Gaspar" userId="d5028388-3bb0-4b30-8288-f1267f4917bb" providerId="ADAL" clId="{28EF2D15-512F-4A2B-8020-B36ABEC2B21E}" dt="2024-07-11T13:23:09.795" v="12" actId="47"/>
          <pc:sldLayoutMkLst>
            <pc:docMk/>
            <pc:sldMasterMk cId="2270276476" sldId="2147483648"/>
            <pc:sldLayoutMk cId="76824945" sldId="2147483652"/>
          </pc:sldLayoutMkLst>
        </pc:sldLayoutChg>
        <pc:sldLayoutChg chg="del">
          <pc:chgData name="João Pedro Sousa Gaspar" userId="d5028388-3bb0-4b30-8288-f1267f4917bb" providerId="ADAL" clId="{28EF2D15-512F-4A2B-8020-B36ABEC2B21E}" dt="2024-07-11T13:23:09.795" v="12" actId="47"/>
          <pc:sldLayoutMkLst>
            <pc:docMk/>
            <pc:sldMasterMk cId="2270276476" sldId="2147483648"/>
            <pc:sldLayoutMk cId="868602176" sldId="2147483653"/>
          </pc:sldLayoutMkLst>
        </pc:sldLayoutChg>
        <pc:sldLayoutChg chg="del">
          <pc:chgData name="João Pedro Sousa Gaspar" userId="d5028388-3bb0-4b30-8288-f1267f4917bb" providerId="ADAL" clId="{28EF2D15-512F-4A2B-8020-B36ABEC2B21E}" dt="2024-07-11T13:23:09.795" v="12" actId="47"/>
          <pc:sldLayoutMkLst>
            <pc:docMk/>
            <pc:sldMasterMk cId="2270276476" sldId="2147483648"/>
            <pc:sldLayoutMk cId="843821350" sldId="2147483654"/>
          </pc:sldLayoutMkLst>
        </pc:sldLayoutChg>
        <pc:sldLayoutChg chg="del">
          <pc:chgData name="João Pedro Sousa Gaspar" userId="d5028388-3bb0-4b30-8288-f1267f4917bb" providerId="ADAL" clId="{28EF2D15-512F-4A2B-8020-B36ABEC2B21E}" dt="2024-07-11T13:23:09.795" v="12" actId="47"/>
          <pc:sldLayoutMkLst>
            <pc:docMk/>
            <pc:sldMasterMk cId="2270276476" sldId="2147483648"/>
            <pc:sldLayoutMk cId="2460141746" sldId="2147483655"/>
          </pc:sldLayoutMkLst>
        </pc:sldLayoutChg>
        <pc:sldLayoutChg chg="del">
          <pc:chgData name="João Pedro Sousa Gaspar" userId="d5028388-3bb0-4b30-8288-f1267f4917bb" providerId="ADAL" clId="{28EF2D15-512F-4A2B-8020-B36ABEC2B21E}" dt="2024-07-11T13:23:09.795" v="12" actId="47"/>
          <pc:sldLayoutMkLst>
            <pc:docMk/>
            <pc:sldMasterMk cId="2270276476" sldId="2147483648"/>
            <pc:sldLayoutMk cId="3489614818" sldId="2147483656"/>
          </pc:sldLayoutMkLst>
        </pc:sldLayoutChg>
        <pc:sldLayoutChg chg="del">
          <pc:chgData name="João Pedro Sousa Gaspar" userId="d5028388-3bb0-4b30-8288-f1267f4917bb" providerId="ADAL" clId="{28EF2D15-512F-4A2B-8020-B36ABEC2B21E}" dt="2024-07-11T13:23:09.795" v="12" actId="47"/>
          <pc:sldLayoutMkLst>
            <pc:docMk/>
            <pc:sldMasterMk cId="2270276476" sldId="2147483648"/>
            <pc:sldLayoutMk cId="3494679738" sldId="2147483657"/>
          </pc:sldLayoutMkLst>
        </pc:sldLayoutChg>
        <pc:sldLayoutChg chg="del">
          <pc:chgData name="João Pedro Sousa Gaspar" userId="d5028388-3bb0-4b30-8288-f1267f4917bb" providerId="ADAL" clId="{28EF2D15-512F-4A2B-8020-B36ABEC2B21E}" dt="2024-07-11T13:23:09.795" v="12" actId="47"/>
          <pc:sldLayoutMkLst>
            <pc:docMk/>
            <pc:sldMasterMk cId="2270276476" sldId="2147483648"/>
            <pc:sldLayoutMk cId="1308791867" sldId="2147483658"/>
          </pc:sldLayoutMkLst>
        </pc:sldLayoutChg>
        <pc:sldLayoutChg chg="del">
          <pc:chgData name="João Pedro Sousa Gaspar" userId="d5028388-3bb0-4b30-8288-f1267f4917bb" providerId="ADAL" clId="{28EF2D15-512F-4A2B-8020-B36ABEC2B21E}" dt="2024-07-11T13:23:09.795" v="12" actId="47"/>
          <pc:sldLayoutMkLst>
            <pc:docMk/>
            <pc:sldMasterMk cId="2270276476" sldId="2147483648"/>
            <pc:sldLayoutMk cId="997869865" sldId="2147483659"/>
          </pc:sldLayoutMkLst>
        </pc:sldLayoutChg>
      </pc:sldMasterChg>
    </pc:docChg>
  </pc:docChgLst>
  <pc:docChgLst>
    <pc:chgData name="João Pedro Sousa Gaspar" userId="d5028388-3bb0-4b30-8288-f1267f4917bb" providerId="ADAL" clId="{836B6BB3-90C0-4399-BFEB-54801CBCDD4A}"/>
    <pc:docChg chg="undo custSel modSld">
      <pc:chgData name="João Pedro Sousa Gaspar" userId="d5028388-3bb0-4b30-8288-f1267f4917bb" providerId="ADAL" clId="{836B6BB3-90C0-4399-BFEB-54801CBCDD4A}" dt="2024-07-11T13:21:23.076" v="10"/>
      <pc:docMkLst>
        <pc:docMk/>
      </pc:docMkLst>
      <pc:sldChg chg="modSp mod">
        <pc:chgData name="João Pedro Sousa Gaspar" userId="d5028388-3bb0-4b30-8288-f1267f4917bb" providerId="ADAL" clId="{836B6BB3-90C0-4399-BFEB-54801CBCDD4A}" dt="2024-07-11T13:21:23.076" v="10"/>
        <pc:sldMkLst>
          <pc:docMk/>
          <pc:sldMk cId="2716833193" sldId="279"/>
        </pc:sldMkLst>
        <pc:spChg chg="mod">
          <ac:chgData name="João Pedro Sousa Gaspar" userId="d5028388-3bb0-4b30-8288-f1267f4917bb" providerId="ADAL" clId="{836B6BB3-90C0-4399-BFEB-54801CBCDD4A}" dt="2024-07-11T13:21:23.076" v="10"/>
          <ac:spMkLst>
            <pc:docMk/>
            <pc:sldMk cId="2716833193" sldId="279"/>
            <ac:spMk id="4" creationId="{B963ABE4-45CD-07BD-4E30-974B3557806B}"/>
          </ac:spMkLst>
        </pc:spChg>
      </pc:sldChg>
      <pc:sldChg chg="modSp mod">
        <pc:chgData name="João Pedro Sousa Gaspar" userId="d5028388-3bb0-4b30-8288-f1267f4917bb" providerId="ADAL" clId="{836B6BB3-90C0-4399-BFEB-54801CBCDD4A}" dt="2024-07-11T13:18:47.349" v="7" actId="20577"/>
        <pc:sldMkLst>
          <pc:docMk/>
          <pc:sldMk cId="2984818372" sldId="280"/>
        </pc:sldMkLst>
        <pc:spChg chg="mod">
          <ac:chgData name="João Pedro Sousa Gaspar" userId="d5028388-3bb0-4b30-8288-f1267f4917bb" providerId="ADAL" clId="{836B6BB3-90C0-4399-BFEB-54801CBCDD4A}" dt="2024-07-11T13:18:47.349" v="7" actId="20577"/>
          <ac:spMkLst>
            <pc:docMk/>
            <pc:sldMk cId="2984818372" sldId="280"/>
            <ac:spMk id="4" creationId="{B963ABE4-45CD-07BD-4E30-974B355780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E6F39-0683-442A-AAF3-5915E8F38E98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B1D89-FBEB-4A12-AD87-C5AFEC1A6F9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Ler</a:t>
            </a:r>
            <a:r>
              <a:rPr lang="en-GB" dirty="0"/>
              <a:t> </a:t>
            </a:r>
            <a:r>
              <a:rPr lang="en-GB" dirty="0" err="1"/>
              <a:t>sucintamente</a:t>
            </a:r>
            <a:r>
              <a:rPr lang="en-GB" dirty="0"/>
              <a:t> e </a:t>
            </a:r>
            <a:r>
              <a:rPr lang="en-GB" dirty="0" err="1"/>
              <a:t>focarem</a:t>
            </a:r>
            <a:r>
              <a:rPr lang="en-GB" dirty="0"/>
              <a:t>-se no </a:t>
            </a:r>
            <a:r>
              <a:rPr lang="en-GB" dirty="0" err="1"/>
              <a:t>pontos</a:t>
            </a:r>
            <a:r>
              <a:rPr lang="en-GB" dirty="0"/>
              <a:t> </a:t>
            </a:r>
            <a:r>
              <a:rPr lang="en-GB" dirty="0" err="1"/>
              <a:t>chaves</a:t>
            </a:r>
            <a:r>
              <a:rPr lang="en-GB" dirty="0"/>
              <a:t> do </a:t>
            </a:r>
            <a:r>
              <a:rPr lang="en-GB" dirty="0" err="1"/>
              <a:t>texto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D89-FBEB-4A12-AD87-C5AFEC1A6F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D89-FBEB-4A12-AD87-C5AFEC1A6F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Explicar</a:t>
            </a:r>
            <a:r>
              <a:rPr lang="en-GB" dirty="0"/>
              <a:t> e </a:t>
            </a:r>
            <a:r>
              <a:rPr lang="en-GB" dirty="0" err="1"/>
              <a:t>dar</a:t>
            </a:r>
            <a:r>
              <a:rPr lang="en-GB" dirty="0"/>
              <a:t> um </a:t>
            </a:r>
            <a:r>
              <a:rPr lang="en-GB" dirty="0" err="1"/>
              <a:t>exemplo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D89-FBEB-4A12-AD87-C5AFEC1A6F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9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Explicar</a:t>
            </a:r>
            <a:r>
              <a:rPr lang="en-GB" dirty="0"/>
              <a:t> e </a:t>
            </a:r>
            <a:r>
              <a:rPr lang="en-GB" dirty="0" err="1"/>
              <a:t>dar</a:t>
            </a:r>
            <a:r>
              <a:rPr lang="en-GB" dirty="0"/>
              <a:t> um </a:t>
            </a:r>
            <a:r>
              <a:rPr lang="en-GB" dirty="0" err="1"/>
              <a:t>exemplo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D89-FBEB-4A12-AD87-C5AFEC1A6F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4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Explicar</a:t>
            </a:r>
            <a:r>
              <a:rPr lang="en-GB" dirty="0"/>
              <a:t> e </a:t>
            </a:r>
            <a:r>
              <a:rPr lang="en-GB" dirty="0" err="1"/>
              <a:t>dar</a:t>
            </a:r>
            <a:r>
              <a:rPr lang="en-GB" dirty="0"/>
              <a:t> um </a:t>
            </a:r>
            <a:r>
              <a:rPr lang="en-GB" dirty="0" err="1"/>
              <a:t>exemplo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D89-FBEB-4A12-AD87-C5AFEC1A6F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1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Explicar</a:t>
            </a:r>
            <a:r>
              <a:rPr lang="en-GB" dirty="0"/>
              <a:t> as </a:t>
            </a:r>
            <a:r>
              <a:rPr lang="en-GB" dirty="0" err="1"/>
              <a:t>regras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D89-FBEB-4A12-AD87-C5AFEC1A6F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6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Referencia</a:t>
            </a:r>
            <a:r>
              <a:rPr lang="en-GB" dirty="0"/>
              <a:t> shuttle, campo e cantina (</a:t>
            </a:r>
            <a:r>
              <a:rPr lang="en-GB" dirty="0" err="1"/>
              <a:t>descer</a:t>
            </a:r>
            <a:r>
              <a:rPr lang="en-GB" dirty="0"/>
              <a:t> as </a:t>
            </a:r>
            <a:r>
              <a:rPr lang="en-GB" dirty="0" err="1"/>
              <a:t>escadas</a:t>
            </a:r>
            <a:r>
              <a:rPr lang="en-GB" dirty="0"/>
              <a:t>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D89-FBEB-4A12-AD87-C5AFEC1A6F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75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Ler</a:t>
            </a:r>
            <a:r>
              <a:rPr lang="en-GB" dirty="0"/>
              <a:t>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D89-FBEB-4A12-AD87-C5AFEC1A6F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7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98261" y="794442"/>
            <a:ext cx="848321" cy="806209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6090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3456800"/>
            <a:ext cx="397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4173243" y="-756655"/>
            <a:ext cx="10256760" cy="99716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6443340" y="645349"/>
            <a:ext cx="709547" cy="70954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7551685" y="4210501"/>
            <a:ext cx="140393" cy="140393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4470798" y="4926875"/>
            <a:ext cx="709591" cy="67431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463654" y="2069284"/>
            <a:ext cx="271359" cy="27292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9799443" y="4926861"/>
            <a:ext cx="959040" cy="132584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799443" y="5165421"/>
            <a:ext cx="414819" cy="13108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693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2B60E-5358-6505-8C3B-A328F948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109BAB-9729-076B-8652-0E521B71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836880-CAFA-6359-F6C4-AC3FE961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7E70AD-BDFD-AA05-4D23-852950FE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EBD41E-5A71-70BB-77BF-5CA76169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71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D757D-EF21-5A38-F145-89CF679D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7667DF-8ECB-5630-9090-A72F86F6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813A00-44E3-458F-B329-34E1C9FD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F84DE5-828E-402E-20D7-46BB6745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50224-5B1B-9842-4BAD-00F872B7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65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71025-DB74-3108-FC2F-363A62B5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D14BAD-E68D-5B46-2FB9-BBFC489F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3F7D8C-8CFA-C0FE-A12F-4A0770B3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07ECD2D-2576-D919-11A9-3DABF539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37F8600-B986-BEB8-36D3-FABDC97F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0A3129-EE22-8BBD-60B1-DED62AB9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738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13FE7-EB68-7C4F-6240-EDE4D43F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9C7F1D-E0CA-4737-5FA1-B4C0542B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682E2F-2BF1-D563-7BAE-2E41F5216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D6C304A-A88F-B93F-6716-4D89B3A7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A36880-3D22-1EF3-C852-E454A900B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94B1859-CE30-8F84-8352-EAA4E24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7887C2B-58CB-D492-5340-824D22D9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F087C68-26FD-CC9A-A41A-39CADF43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04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2DD28-157F-6D81-BD51-247C8D32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203355-049D-BCE0-2922-F2EE9746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DA02759-241D-9846-B3C0-A76C71D6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0201C2C-FAEC-3034-A2F3-F675742E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489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869A293-3E96-12C8-CAB8-2FE90219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C672101-9C72-FB50-5BD0-58421924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30C9DF-609B-03D5-D891-B0C0FA2B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967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A1B38-FBC3-9CDC-7D56-C43BD71C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7FFE4B-7A26-07BE-A196-6E568E01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6867AD-EFFD-0A81-0818-9B8F391C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E2CFFB6-1CE4-600D-BD4B-D01D9EB2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647181E-6AA8-B90C-7125-D56E1305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B3410CD-BBEB-5EE5-D2DC-E6275A37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96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36A2D-0394-2788-DF59-9AA52F05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AB24330-963F-A25E-5B4D-A2D701F7A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BBE739D-34FB-F591-4967-E481AEA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849B241-F42E-F7FC-DEA0-8D690F7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3BD21D-6010-277D-3528-D89E8A56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4680B19-C388-1BCC-31FB-708CF32E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984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0839E-7225-6FA1-13CD-B3A185AF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ABD72CA-4E2E-08AF-62DC-A80088C2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D49CC1-DB10-0652-DE88-1DE1B2DB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5F5961-06D3-4765-1191-EF333F1E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D08CF49-FAC1-42BF-A542-37BC0C52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355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81AB82-4059-C994-F631-3F82C637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5BE318A-1388-6818-A1A2-74FDAA566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E2C2FC-EEA9-CAEE-6247-F376989F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6907F4-5A56-8D92-75D4-E0063E05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A45514-6A8D-DA5A-D2A1-28728157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38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9450036" flipH="1">
            <a:off x="577121" y="6920965"/>
            <a:ext cx="472121" cy="25075"/>
          </a:xfrm>
          <a:custGeom>
            <a:avLst/>
            <a:gdLst/>
            <a:ahLst/>
            <a:cxnLst/>
            <a:rect l="l" t="t" r="r" b="b"/>
            <a:pathLst>
              <a:path w="59561" h="677" extrusionOk="0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7"/>
          <p:cNvSpPr/>
          <p:nvPr/>
        </p:nvSpPr>
        <p:spPr>
          <a:xfrm rot="9450036" flipH="1">
            <a:off x="450276" y="7520307"/>
            <a:ext cx="605448" cy="26260"/>
          </a:xfrm>
          <a:custGeom>
            <a:avLst/>
            <a:gdLst/>
            <a:ahLst/>
            <a:cxnLst/>
            <a:rect l="l" t="t" r="r" b="b"/>
            <a:pathLst>
              <a:path w="76381" h="709" extrusionOk="0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7"/>
          <p:cNvSpPr/>
          <p:nvPr/>
        </p:nvSpPr>
        <p:spPr>
          <a:xfrm rot="9450036" flipH="1">
            <a:off x="88252" y="7222758"/>
            <a:ext cx="317329" cy="508495"/>
          </a:xfrm>
          <a:custGeom>
            <a:avLst/>
            <a:gdLst/>
            <a:ahLst/>
            <a:cxnLst/>
            <a:rect l="l" t="t" r="r" b="b"/>
            <a:pathLst>
              <a:path w="40033" h="13729" extrusionOk="0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7"/>
          <p:cNvSpPr/>
          <p:nvPr/>
        </p:nvSpPr>
        <p:spPr>
          <a:xfrm>
            <a:off x="-89200" y="-54466"/>
            <a:ext cx="11410205" cy="6966839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455667" y="3580467"/>
            <a:ext cx="4144800" cy="1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0272976" y="5316528"/>
            <a:ext cx="959040" cy="132584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7"/>
          <p:cNvSpPr/>
          <p:nvPr/>
        </p:nvSpPr>
        <p:spPr>
          <a:xfrm>
            <a:off x="6095997" y="1665734"/>
            <a:ext cx="1011863" cy="1011823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7"/>
          <p:cNvSpPr/>
          <p:nvPr/>
        </p:nvSpPr>
        <p:spPr>
          <a:xfrm>
            <a:off x="-1215486" y="5449081"/>
            <a:ext cx="2780539" cy="2780416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7"/>
          <p:cNvSpPr/>
          <p:nvPr/>
        </p:nvSpPr>
        <p:spPr>
          <a:xfrm>
            <a:off x="11133842" y="1600671"/>
            <a:ext cx="481863" cy="481863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7"/>
          <p:cNvSpPr/>
          <p:nvPr/>
        </p:nvSpPr>
        <p:spPr>
          <a:xfrm>
            <a:off x="10272976" y="5555088"/>
            <a:ext cx="414819" cy="13108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455567" y="1107167"/>
            <a:ext cx="4144800" cy="2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9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62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960000" y="13992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2"/>
          </p:nvPr>
        </p:nvSpPr>
        <p:spPr>
          <a:xfrm>
            <a:off x="960000" y="48216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3"/>
          </p:nvPr>
        </p:nvSpPr>
        <p:spPr>
          <a:xfrm>
            <a:off x="4538400" y="13992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4"/>
          </p:nvPr>
        </p:nvSpPr>
        <p:spPr>
          <a:xfrm>
            <a:off x="4538400" y="48216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5"/>
          </p:nvPr>
        </p:nvSpPr>
        <p:spPr>
          <a:xfrm>
            <a:off x="8116800" y="13992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6"/>
          </p:nvPr>
        </p:nvSpPr>
        <p:spPr>
          <a:xfrm>
            <a:off x="8116800" y="48216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>
            <a:off x="-1747377" y="-1605332"/>
            <a:ext cx="4561377" cy="443459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110" name="Google Shape;110;p14"/>
          <p:cNvSpPr/>
          <p:nvPr/>
        </p:nvSpPr>
        <p:spPr>
          <a:xfrm>
            <a:off x="-910665" y="5678933"/>
            <a:ext cx="2050425" cy="2050384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4"/>
          <p:cNvSpPr/>
          <p:nvPr/>
        </p:nvSpPr>
        <p:spPr>
          <a:xfrm>
            <a:off x="10925736" y="5678933"/>
            <a:ext cx="2050425" cy="2050384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29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Title and three colums 2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600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960000" y="40131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45384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4538400" y="40131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81168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8116800" y="40131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960000" y="5410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591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6589600" cy="14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1"/>
          </p:nvPr>
        </p:nvSpPr>
        <p:spPr>
          <a:xfrm>
            <a:off x="960000" y="2178233"/>
            <a:ext cx="6589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960000" y="4165833"/>
            <a:ext cx="51360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1600" b="1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including icons by </a:t>
            </a:r>
            <a:r>
              <a:rPr lang="en" sz="1600" b="1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lang="en" sz="1600" b="1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illustrations by </a:t>
            </a:r>
            <a:r>
              <a:rPr lang="en" sz="1600" b="1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6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27"/>
          <p:cNvSpPr/>
          <p:nvPr/>
        </p:nvSpPr>
        <p:spPr>
          <a:xfrm rot="-1767966">
            <a:off x="5481890" y="-738093"/>
            <a:ext cx="8287733" cy="80573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51" name="Google Shape;251;p27"/>
          <p:cNvSpPr/>
          <p:nvPr/>
        </p:nvSpPr>
        <p:spPr>
          <a:xfrm rot="10800000">
            <a:off x="11315743" y="2878267"/>
            <a:ext cx="802583" cy="1164867"/>
          </a:xfrm>
          <a:custGeom>
            <a:avLst/>
            <a:gdLst/>
            <a:ahLst/>
            <a:cxnLst/>
            <a:rect l="l" t="t" r="r" b="b"/>
            <a:pathLst>
              <a:path w="112459" h="34946" extrusionOk="0">
                <a:moveTo>
                  <a:pt x="77085" y="0"/>
                </a:moveTo>
                <a:lnTo>
                  <a:pt x="76083" y="11"/>
                </a:lnTo>
                <a:lnTo>
                  <a:pt x="75081" y="26"/>
                </a:lnTo>
                <a:lnTo>
                  <a:pt x="74106" y="47"/>
                </a:lnTo>
                <a:lnTo>
                  <a:pt x="73104" y="73"/>
                </a:lnTo>
                <a:lnTo>
                  <a:pt x="72128" y="110"/>
                </a:lnTo>
                <a:lnTo>
                  <a:pt x="71126" y="146"/>
                </a:lnTo>
                <a:lnTo>
                  <a:pt x="70151" y="193"/>
                </a:lnTo>
                <a:lnTo>
                  <a:pt x="69176" y="245"/>
                </a:lnTo>
                <a:lnTo>
                  <a:pt x="68201" y="302"/>
                </a:lnTo>
                <a:lnTo>
                  <a:pt x="67199" y="365"/>
                </a:lnTo>
                <a:lnTo>
                  <a:pt x="66251" y="432"/>
                </a:lnTo>
                <a:lnTo>
                  <a:pt x="65276" y="510"/>
                </a:lnTo>
                <a:lnTo>
                  <a:pt x="64301" y="588"/>
                </a:lnTo>
                <a:lnTo>
                  <a:pt x="63326" y="672"/>
                </a:lnTo>
                <a:lnTo>
                  <a:pt x="62378" y="760"/>
                </a:lnTo>
                <a:lnTo>
                  <a:pt x="61403" y="854"/>
                </a:lnTo>
                <a:lnTo>
                  <a:pt x="60455" y="948"/>
                </a:lnTo>
                <a:lnTo>
                  <a:pt x="59507" y="1052"/>
                </a:lnTo>
                <a:lnTo>
                  <a:pt x="58559" y="1156"/>
                </a:lnTo>
                <a:lnTo>
                  <a:pt x="57611" y="1265"/>
                </a:lnTo>
                <a:lnTo>
                  <a:pt x="56663" y="1379"/>
                </a:lnTo>
                <a:lnTo>
                  <a:pt x="55742" y="1499"/>
                </a:lnTo>
                <a:lnTo>
                  <a:pt x="54794" y="1619"/>
                </a:lnTo>
                <a:lnTo>
                  <a:pt x="53873" y="1744"/>
                </a:lnTo>
                <a:lnTo>
                  <a:pt x="52031" y="2004"/>
                </a:lnTo>
                <a:lnTo>
                  <a:pt x="50189" y="2275"/>
                </a:lnTo>
                <a:lnTo>
                  <a:pt x="48375" y="2556"/>
                </a:lnTo>
                <a:lnTo>
                  <a:pt x="46587" y="2847"/>
                </a:lnTo>
                <a:lnTo>
                  <a:pt x="44826" y="3149"/>
                </a:lnTo>
                <a:lnTo>
                  <a:pt x="43066" y="3456"/>
                </a:lnTo>
                <a:lnTo>
                  <a:pt x="41332" y="3768"/>
                </a:lnTo>
                <a:lnTo>
                  <a:pt x="39626" y="4086"/>
                </a:lnTo>
                <a:lnTo>
                  <a:pt x="37947" y="4403"/>
                </a:lnTo>
                <a:lnTo>
                  <a:pt x="36295" y="4731"/>
                </a:lnTo>
                <a:lnTo>
                  <a:pt x="34642" y="5054"/>
                </a:lnTo>
                <a:lnTo>
                  <a:pt x="33044" y="5381"/>
                </a:lnTo>
                <a:lnTo>
                  <a:pt x="31446" y="5704"/>
                </a:lnTo>
                <a:lnTo>
                  <a:pt x="30661" y="5865"/>
                </a:lnTo>
                <a:lnTo>
                  <a:pt x="29902" y="6027"/>
                </a:lnTo>
                <a:lnTo>
                  <a:pt x="29144" y="6193"/>
                </a:lnTo>
                <a:lnTo>
                  <a:pt x="28413" y="6365"/>
                </a:lnTo>
                <a:lnTo>
                  <a:pt x="26977" y="6703"/>
                </a:lnTo>
                <a:lnTo>
                  <a:pt x="25596" y="7052"/>
                </a:lnTo>
                <a:lnTo>
                  <a:pt x="24269" y="7406"/>
                </a:lnTo>
                <a:lnTo>
                  <a:pt x="22969" y="7770"/>
                </a:lnTo>
                <a:lnTo>
                  <a:pt x="21750" y="8134"/>
                </a:lnTo>
                <a:lnTo>
                  <a:pt x="20558" y="8509"/>
                </a:lnTo>
                <a:lnTo>
                  <a:pt x="19393" y="8889"/>
                </a:lnTo>
                <a:lnTo>
                  <a:pt x="18310" y="9274"/>
                </a:lnTo>
                <a:lnTo>
                  <a:pt x="17254" y="9659"/>
                </a:lnTo>
                <a:lnTo>
                  <a:pt x="16224" y="10055"/>
                </a:lnTo>
                <a:lnTo>
                  <a:pt x="15249" y="10455"/>
                </a:lnTo>
                <a:lnTo>
                  <a:pt x="14328" y="10856"/>
                </a:lnTo>
                <a:lnTo>
                  <a:pt x="13435" y="11262"/>
                </a:lnTo>
                <a:lnTo>
                  <a:pt x="12568" y="11673"/>
                </a:lnTo>
                <a:lnTo>
                  <a:pt x="11755" y="12089"/>
                </a:lnTo>
                <a:lnTo>
                  <a:pt x="10970" y="12506"/>
                </a:lnTo>
                <a:lnTo>
                  <a:pt x="10211" y="12922"/>
                </a:lnTo>
                <a:lnTo>
                  <a:pt x="9507" y="13349"/>
                </a:lnTo>
                <a:lnTo>
                  <a:pt x="8803" y="13770"/>
                </a:lnTo>
                <a:lnTo>
                  <a:pt x="8153" y="14202"/>
                </a:lnTo>
                <a:lnTo>
                  <a:pt x="7530" y="14629"/>
                </a:lnTo>
                <a:lnTo>
                  <a:pt x="6907" y="15061"/>
                </a:lnTo>
                <a:lnTo>
                  <a:pt x="6338" y="15493"/>
                </a:lnTo>
                <a:lnTo>
                  <a:pt x="5797" y="15925"/>
                </a:lnTo>
                <a:lnTo>
                  <a:pt x="5282" y="16362"/>
                </a:lnTo>
                <a:lnTo>
                  <a:pt x="4767" y="16794"/>
                </a:lnTo>
                <a:lnTo>
                  <a:pt x="4307" y="17231"/>
                </a:lnTo>
                <a:lnTo>
                  <a:pt x="3846" y="17668"/>
                </a:lnTo>
                <a:lnTo>
                  <a:pt x="3413" y="18100"/>
                </a:lnTo>
                <a:lnTo>
                  <a:pt x="2980" y="18537"/>
                </a:lnTo>
                <a:lnTo>
                  <a:pt x="2411" y="19162"/>
                </a:lnTo>
                <a:lnTo>
                  <a:pt x="1896" y="19786"/>
                </a:lnTo>
                <a:lnTo>
                  <a:pt x="1409" y="20416"/>
                </a:lnTo>
                <a:lnTo>
                  <a:pt x="1002" y="21051"/>
                </a:lnTo>
                <a:lnTo>
                  <a:pt x="813" y="21363"/>
                </a:lnTo>
                <a:lnTo>
                  <a:pt x="650" y="21681"/>
                </a:lnTo>
                <a:lnTo>
                  <a:pt x="488" y="21998"/>
                </a:lnTo>
                <a:lnTo>
                  <a:pt x="352" y="22315"/>
                </a:lnTo>
                <a:lnTo>
                  <a:pt x="244" y="22633"/>
                </a:lnTo>
                <a:lnTo>
                  <a:pt x="136" y="22950"/>
                </a:lnTo>
                <a:lnTo>
                  <a:pt x="82" y="23263"/>
                </a:lnTo>
                <a:lnTo>
                  <a:pt x="27" y="23580"/>
                </a:lnTo>
                <a:lnTo>
                  <a:pt x="0" y="23897"/>
                </a:lnTo>
                <a:lnTo>
                  <a:pt x="0" y="24210"/>
                </a:lnTo>
                <a:lnTo>
                  <a:pt x="27" y="24527"/>
                </a:lnTo>
                <a:lnTo>
                  <a:pt x="109" y="24839"/>
                </a:lnTo>
                <a:lnTo>
                  <a:pt x="190" y="25157"/>
                </a:lnTo>
                <a:lnTo>
                  <a:pt x="298" y="25469"/>
                </a:lnTo>
                <a:lnTo>
                  <a:pt x="461" y="25781"/>
                </a:lnTo>
                <a:lnTo>
                  <a:pt x="623" y="26094"/>
                </a:lnTo>
                <a:lnTo>
                  <a:pt x="840" y="26401"/>
                </a:lnTo>
                <a:lnTo>
                  <a:pt x="1084" y="26713"/>
                </a:lnTo>
                <a:lnTo>
                  <a:pt x="1382" y="27020"/>
                </a:lnTo>
                <a:lnTo>
                  <a:pt x="1707" y="27327"/>
                </a:lnTo>
                <a:lnTo>
                  <a:pt x="2059" y="27634"/>
                </a:lnTo>
                <a:lnTo>
                  <a:pt x="2438" y="27941"/>
                </a:lnTo>
                <a:lnTo>
                  <a:pt x="2871" y="28243"/>
                </a:lnTo>
                <a:lnTo>
                  <a:pt x="3359" y="28545"/>
                </a:lnTo>
                <a:lnTo>
                  <a:pt x="3874" y="28847"/>
                </a:lnTo>
                <a:lnTo>
                  <a:pt x="4469" y="29143"/>
                </a:lnTo>
                <a:lnTo>
                  <a:pt x="5092" y="29440"/>
                </a:lnTo>
                <a:lnTo>
                  <a:pt x="5769" y="29731"/>
                </a:lnTo>
                <a:lnTo>
                  <a:pt x="6501" y="30017"/>
                </a:lnTo>
                <a:lnTo>
                  <a:pt x="7259" y="30304"/>
                </a:lnTo>
                <a:lnTo>
                  <a:pt x="8099" y="30585"/>
                </a:lnTo>
                <a:lnTo>
                  <a:pt x="8966" y="30860"/>
                </a:lnTo>
                <a:lnTo>
                  <a:pt x="9859" y="31131"/>
                </a:lnTo>
                <a:lnTo>
                  <a:pt x="10834" y="31391"/>
                </a:lnTo>
                <a:lnTo>
                  <a:pt x="11810" y="31652"/>
                </a:lnTo>
                <a:lnTo>
                  <a:pt x="12839" y="31901"/>
                </a:lnTo>
                <a:lnTo>
                  <a:pt x="13922" y="32151"/>
                </a:lnTo>
                <a:lnTo>
                  <a:pt x="15033" y="32385"/>
                </a:lnTo>
                <a:lnTo>
                  <a:pt x="16197" y="32614"/>
                </a:lnTo>
                <a:lnTo>
                  <a:pt x="17362" y="32838"/>
                </a:lnTo>
                <a:lnTo>
                  <a:pt x="18608" y="33051"/>
                </a:lnTo>
                <a:lnTo>
                  <a:pt x="19854" y="33254"/>
                </a:lnTo>
                <a:lnTo>
                  <a:pt x="21127" y="33452"/>
                </a:lnTo>
                <a:lnTo>
                  <a:pt x="22454" y="33634"/>
                </a:lnTo>
                <a:lnTo>
                  <a:pt x="23808" y="33811"/>
                </a:lnTo>
                <a:lnTo>
                  <a:pt x="25163" y="33973"/>
                </a:lnTo>
                <a:lnTo>
                  <a:pt x="26571" y="34123"/>
                </a:lnTo>
                <a:lnTo>
                  <a:pt x="27275" y="34196"/>
                </a:lnTo>
                <a:lnTo>
                  <a:pt x="28007" y="34264"/>
                </a:lnTo>
                <a:lnTo>
                  <a:pt x="28711" y="34332"/>
                </a:lnTo>
                <a:lnTo>
                  <a:pt x="29442" y="34394"/>
                </a:lnTo>
                <a:lnTo>
                  <a:pt x="30173" y="34451"/>
                </a:lnTo>
                <a:lnTo>
                  <a:pt x="30932" y="34509"/>
                </a:lnTo>
                <a:lnTo>
                  <a:pt x="31663" y="34566"/>
                </a:lnTo>
                <a:lnTo>
                  <a:pt x="32421" y="34613"/>
                </a:lnTo>
                <a:lnTo>
                  <a:pt x="33180" y="34659"/>
                </a:lnTo>
                <a:lnTo>
                  <a:pt x="33938" y="34701"/>
                </a:lnTo>
                <a:lnTo>
                  <a:pt x="34697" y="34743"/>
                </a:lnTo>
                <a:lnTo>
                  <a:pt x="35482" y="34779"/>
                </a:lnTo>
                <a:lnTo>
                  <a:pt x="36268" y="34810"/>
                </a:lnTo>
                <a:lnTo>
                  <a:pt x="37026" y="34842"/>
                </a:lnTo>
                <a:lnTo>
                  <a:pt x="37811" y="34868"/>
                </a:lnTo>
                <a:lnTo>
                  <a:pt x="38624" y="34888"/>
                </a:lnTo>
                <a:lnTo>
                  <a:pt x="39409" y="34909"/>
                </a:lnTo>
                <a:lnTo>
                  <a:pt x="40195" y="34920"/>
                </a:lnTo>
                <a:lnTo>
                  <a:pt x="41007" y="34930"/>
                </a:lnTo>
                <a:lnTo>
                  <a:pt x="41793" y="34940"/>
                </a:lnTo>
                <a:lnTo>
                  <a:pt x="42606" y="34946"/>
                </a:lnTo>
                <a:lnTo>
                  <a:pt x="43391" y="34946"/>
                </a:lnTo>
                <a:lnTo>
                  <a:pt x="44176" y="34940"/>
                </a:lnTo>
                <a:lnTo>
                  <a:pt x="44962" y="34935"/>
                </a:lnTo>
                <a:lnTo>
                  <a:pt x="45747" y="34925"/>
                </a:lnTo>
                <a:lnTo>
                  <a:pt x="46533" y="34914"/>
                </a:lnTo>
                <a:lnTo>
                  <a:pt x="47318" y="34899"/>
                </a:lnTo>
                <a:lnTo>
                  <a:pt x="48077" y="34878"/>
                </a:lnTo>
                <a:lnTo>
                  <a:pt x="49648" y="34831"/>
                </a:lnTo>
                <a:lnTo>
                  <a:pt x="51164" y="34769"/>
                </a:lnTo>
                <a:lnTo>
                  <a:pt x="52681" y="34701"/>
                </a:lnTo>
                <a:lnTo>
                  <a:pt x="54198" y="34618"/>
                </a:lnTo>
                <a:lnTo>
                  <a:pt x="55688" y="34529"/>
                </a:lnTo>
                <a:lnTo>
                  <a:pt x="57177" y="34425"/>
                </a:lnTo>
                <a:lnTo>
                  <a:pt x="58640" y="34311"/>
                </a:lnTo>
                <a:lnTo>
                  <a:pt x="60103" y="34191"/>
                </a:lnTo>
                <a:lnTo>
                  <a:pt x="61538" y="34056"/>
                </a:lnTo>
                <a:lnTo>
                  <a:pt x="62947" y="33920"/>
                </a:lnTo>
                <a:lnTo>
                  <a:pt x="64355" y="33770"/>
                </a:lnTo>
                <a:lnTo>
                  <a:pt x="65736" y="33613"/>
                </a:lnTo>
                <a:lnTo>
                  <a:pt x="67118" y="33447"/>
                </a:lnTo>
                <a:lnTo>
                  <a:pt x="68472" y="33275"/>
                </a:lnTo>
                <a:lnTo>
                  <a:pt x="69799" y="33098"/>
                </a:lnTo>
                <a:lnTo>
                  <a:pt x="71126" y="32911"/>
                </a:lnTo>
                <a:lnTo>
                  <a:pt x="72399" y="32724"/>
                </a:lnTo>
                <a:lnTo>
                  <a:pt x="73672" y="32526"/>
                </a:lnTo>
                <a:lnTo>
                  <a:pt x="74918" y="32323"/>
                </a:lnTo>
                <a:lnTo>
                  <a:pt x="76164" y="32115"/>
                </a:lnTo>
                <a:lnTo>
                  <a:pt x="77356" y="31901"/>
                </a:lnTo>
                <a:lnTo>
                  <a:pt x="78548" y="31683"/>
                </a:lnTo>
                <a:lnTo>
                  <a:pt x="79712" y="31464"/>
                </a:lnTo>
                <a:lnTo>
                  <a:pt x="80850" y="31240"/>
                </a:lnTo>
                <a:lnTo>
                  <a:pt x="81960" y="31011"/>
                </a:lnTo>
                <a:lnTo>
                  <a:pt x="83044" y="30782"/>
                </a:lnTo>
                <a:lnTo>
                  <a:pt x="84127" y="30553"/>
                </a:lnTo>
                <a:lnTo>
                  <a:pt x="85779" y="30174"/>
                </a:lnTo>
                <a:lnTo>
                  <a:pt x="87378" y="29783"/>
                </a:lnTo>
                <a:lnTo>
                  <a:pt x="88948" y="29393"/>
                </a:lnTo>
                <a:lnTo>
                  <a:pt x="90438" y="28992"/>
                </a:lnTo>
                <a:lnTo>
                  <a:pt x="91901" y="28586"/>
                </a:lnTo>
                <a:lnTo>
                  <a:pt x="93309" y="28170"/>
                </a:lnTo>
                <a:lnTo>
                  <a:pt x="94663" y="27754"/>
                </a:lnTo>
                <a:lnTo>
                  <a:pt x="95964" y="27327"/>
                </a:lnTo>
                <a:lnTo>
                  <a:pt x="97209" y="26900"/>
                </a:lnTo>
                <a:lnTo>
                  <a:pt x="98428" y="26463"/>
                </a:lnTo>
                <a:lnTo>
                  <a:pt x="99566" y="26021"/>
                </a:lnTo>
                <a:lnTo>
                  <a:pt x="100676" y="25578"/>
                </a:lnTo>
                <a:lnTo>
                  <a:pt x="101733" y="25126"/>
                </a:lnTo>
                <a:lnTo>
                  <a:pt x="102735" y="24673"/>
                </a:lnTo>
                <a:lnTo>
                  <a:pt x="103683" y="24210"/>
                </a:lnTo>
                <a:lnTo>
                  <a:pt x="104604" y="23747"/>
                </a:lnTo>
                <a:lnTo>
                  <a:pt x="105443" y="23278"/>
                </a:lnTo>
                <a:lnTo>
                  <a:pt x="106256" y="22810"/>
                </a:lnTo>
                <a:lnTo>
                  <a:pt x="107014" y="22336"/>
                </a:lnTo>
                <a:lnTo>
                  <a:pt x="107719" y="21857"/>
                </a:lnTo>
                <a:lnTo>
                  <a:pt x="108369" y="21373"/>
                </a:lnTo>
                <a:lnTo>
                  <a:pt x="108992" y="20890"/>
                </a:lnTo>
                <a:lnTo>
                  <a:pt x="109533" y="20406"/>
                </a:lnTo>
                <a:lnTo>
                  <a:pt x="110048" y="19916"/>
                </a:lnTo>
                <a:lnTo>
                  <a:pt x="110508" y="19422"/>
                </a:lnTo>
                <a:lnTo>
                  <a:pt x="110915" y="18928"/>
                </a:lnTo>
                <a:lnTo>
                  <a:pt x="111267" y="18433"/>
                </a:lnTo>
                <a:lnTo>
                  <a:pt x="111592" y="17934"/>
                </a:lnTo>
                <a:lnTo>
                  <a:pt x="111863" y="17439"/>
                </a:lnTo>
                <a:lnTo>
                  <a:pt x="112079" y="16934"/>
                </a:lnTo>
                <a:lnTo>
                  <a:pt x="112242" y="16435"/>
                </a:lnTo>
                <a:lnTo>
                  <a:pt x="112350" y="15935"/>
                </a:lnTo>
                <a:lnTo>
                  <a:pt x="112431" y="15430"/>
                </a:lnTo>
                <a:lnTo>
                  <a:pt x="112459" y="14931"/>
                </a:lnTo>
                <a:lnTo>
                  <a:pt x="112431" y="14426"/>
                </a:lnTo>
                <a:lnTo>
                  <a:pt x="112350" y="13921"/>
                </a:lnTo>
                <a:lnTo>
                  <a:pt x="112215" y="13422"/>
                </a:lnTo>
                <a:lnTo>
                  <a:pt x="112052" y="12917"/>
                </a:lnTo>
                <a:lnTo>
                  <a:pt x="111836" y="12417"/>
                </a:lnTo>
                <a:lnTo>
                  <a:pt x="111565" y="11913"/>
                </a:lnTo>
                <a:lnTo>
                  <a:pt x="111267" y="11413"/>
                </a:lnTo>
                <a:lnTo>
                  <a:pt x="110888" y="10913"/>
                </a:lnTo>
                <a:lnTo>
                  <a:pt x="110481" y="10419"/>
                </a:lnTo>
                <a:lnTo>
                  <a:pt x="110021" y="9925"/>
                </a:lnTo>
                <a:lnTo>
                  <a:pt x="109533" y="9430"/>
                </a:lnTo>
                <a:lnTo>
                  <a:pt x="108965" y="8936"/>
                </a:lnTo>
                <a:lnTo>
                  <a:pt x="108369" y="8447"/>
                </a:lnTo>
                <a:lnTo>
                  <a:pt x="107719" y="7963"/>
                </a:lnTo>
                <a:lnTo>
                  <a:pt x="107041" y="7473"/>
                </a:lnTo>
                <a:lnTo>
                  <a:pt x="106283" y="6995"/>
                </a:lnTo>
                <a:lnTo>
                  <a:pt x="105498" y="6516"/>
                </a:lnTo>
                <a:lnTo>
                  <a:pt x="104658" y="6042"/>
                </a:lnTo>
                <a:lnTo>
                  <a:pt x="103791" y="5569"/>
                </a:lnTo>
                <a:lnTo>
                  <a:pt x="102870" y="5100"/>
                </a:lnTo>
                <a:lnTo>
                  <a:pt x="101868" y="4637"/>
                </a:lnTo>
                <a:lnTo>
                  <a:pt x="100866" y="4179"/>
                </a:lnTo>
                <a:lnTo>
                  <a:pt x="99783" y="3721"/>
                </a:lnTo>
                <a:lnTo>
                  <a:pt x="98672" y="3274"/>
                </a:lnTo>
                <a:lnTo>
                  <a:pt x="97507" y="2826"/>
                </a:lnTo>
                <a:lnTo>
                  <a:pt x="96316" y="2384"/>
                </a:lnTo>
                <a:lnTo>
                  <a:pt x="95043" y="1952"/>
                </a:lnTo>
                <a:lnTo>
                  <a:pt x="93743" y="1520"/>
                </a:lnTo>
                <a:lnTo>
                  <a:pt x="92415" y="1093"/>
                </a:lnTo>
                <a:lnTo>
                  <a:pt x="91007" y="677"/>
                </a:lnTo>
                <a:lnTo>
                  <a:pt x="91142" y="677"/>
                </a:lnTo>
                <a:lnTo>
                  <a:pt x="90140" y="573"/>
                </a:lnTo>
                <a:lnTo>
                  <a:pt x="89138" y="484"/>
                </a:lnTo>
                <a:lnTo>
                  <a:pt x="88136" y="396"/>
                </a:lnTo>
                <a:lnTo>
                  <a:pt x="87107" y="323"/>
                </a:lnTo>
                <a:lnTo>
                  <a:pt x="86105" y="255"/>
                </a:lnTo>
                <a:lnTo>
                  <a:pt x="85102" y="198"/>
                </a:lnTo>
                <a:lnTo>
                  <a:pt x="84100" y="146"/>
                </a:lnTo>
                <a:lnTo>
                  <a:pt x="83098" y="104"/>
                </a:lnTo>
                <a:lnTo>
                  <a:pt x="82096" y="68"/>
                </a:lnTo>
                <a:lnTo>
                  <a:pt x="81094" y="37"/>
                </a:lnTo>
                <a:lnTo>
                  <a:pt x="80092" y="21"/>
                </a:lnTo>
                <a:lnTo>
                  <a:pt x="79089" y="6"/>
                </a:lnTo>
                <a:lnTo>
                  <a:pt x="78087" y="0"/>
                </a:lnTo>
                <a:close/>
              </a:path>
            </a:pathLst>
          </a:custGeom>
          <a:noFill/>
          <a:ln w="28575" cap="flat" cmpd="sng">
            <a:solidFill>
              <a:srgbClr val="FFDA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27"/>
          <p:cNvSpPr/>
          <p:nvPr/>
        </p:nvSpPr>
        <p:spPr>
          <a:xfrm rot="10800000">
            <a:off x="11528952" y="4879234"/>
            <a:ext cx="464697" cy="578033"/>
          </a:xfrm>
          <a:custGeom>
            <a:avLst/>
            <a:gdLst/>
            <a:ahLst/>
            <a:cxnLst/>
            <a:rect l="l" t="t" r="r" b="b"/>
            <a:pathLst>
              <a:path w="65114" h="17341" extrusionOk="0">
                <a:moveTo>
                  <a:pt x="49566" y="1"/>
                </a:moveTo>
                <a:lnTo>
                  <a:pt x="48456" y="6"/>
                </a:lnTo>
                <a:lnTo>
                  <a:pt x="47345" y="22"/>
                </a:lnTo>
                <a:lnTo>
                  <a:pt x="46208" y="53"/>
                </a:lnTo>
                <a:lnTo>
                  <a:pt x="45097" y="95"/>
                </a:lnTo>
                <a:lnTo>
                  <a:pt x="43960" y="141"/>
                </a:lnTo>
                <a:lnTo>
                  <a:pt x="42795" y="204"/>
                </a:lnTo>
                <a:lnTo>
                  <a:pt x="41658" y="272"/>
                </a:lnTo>
                <a:lnTo>
                  <a:pt x="40520" y="344"/>
                </a:lnTo>
                <a:lnTo>
                  <a:pt x="39382" y="433"/>
                </a:lnTo>
                <a:lnTo>
                  <a:pt x="38245" y="521"/>
                </a:lnTo>
                <a:lnTo>
                  <a:pt x="37107" y="620"/>
                </a:lnTo>
                <a:lnTo>
                  <a:pt x="35970" y="724"/>
                </a:lnTo>
                <a:lnTo>
                  <a:pt x="34859" y="834"/>
                </a:lnTo>
                <a:lnTo>
                  <a:pt x="33749" y="953"/>
                </a:lnTo>
                <a:lnTo>
                  <a:pt x="32665" y="1073"/>
                </a:lnTo>
                <a:lnTo>
                  <a:pt x="31555" y="1198"/>
                </a:lnTo>
                <a:lnTo>
                  <a:pt x="30498" y="1328"/>
                </a:lnTo>
                <a:lnTo>
                  <a:pt x="29442" y="1458"/>
                </a:lnTo>
                <a:lnTo>
                  <a:pt x="28386" y="1593"/>
                </a:lnTo>
                <a:lnTo>
                  <a:pt x="27384" y="1729"/>
                </a:lnTo>
                <a:lnTo>
                  <a:pt x="26381" y="1869"/>
                </a:lnTo>
                <a:lnTo>
                  <a:pt x="25379" y="2004"/>
                </a:lnTo>
                <a:lnTo>
                  <a:pt x="24431" y="2150"/>
                </a:lnTo>
                <a:lnTo>
                  <a:pt x="23510" y="2296"/>
                </a:lnTo>
                <a:lnTo>
                  <a:pt x="22589" y="2447"/>
                </a:lnTo>
                <a:lnTo>
                  <a:pt x="21723" y="2603"/>
                </a:lnTo>
                <a:lnTo>
                  <a:pt x="20856" y="2764"/>
                </a:lnTo>
                <a:lnTo>
                  <a:pt x="20016" y="2926"/>
                </a:lnTo>
                <a:lnTo>
                  <a:pt x="19204" y="3092"/>
                </a:lnTo>
                <a:lnTo>
                  <a:pt x="18418" y="3264"/>
                </a:lnTo>
                <a:lnTo>
                  <a:pt x="17660" y="3441"/>
                </a:lnTo>
                <a:lnTo>
                  <a:pt x="16902" y="3623"/>
                </a:lnTo>
                <a:lnTo>
                  <a:pt x="16170" y="3805"/>
                </a:lnTo>
                <a:lnTo>
                  <a:pt x="15466" y="3987"/>
                </a:lnTo>
                <a:lnTo>
                  <a:pt x="14789" y="4175"/>
                </a:lnTo>
                <a:lnTo>
                  <a:pt x="14112" y="4367"/>
                </a:lnTo>
                <a:lnTo>
                  <a:pt x="13462" y="4560"/>
                </a:lnTo>
                <a:lnTo>
                  <a:pt x="12839" y="4757"/>
                </a:lnTo>
                <a:lnTo>
                  <a:pt x="12216" y="4960"/>
                </a:lnTo>
                <a:lnTo>
                  <a:pt x="11620" y="5158"/>
                </a:lnTo>
                <a:lnTo>
                  <a:pt x="11051" y="5361"/>
                </a:lnTo>
                <a:lnTo>
                  <a:pt x="10482" y="5569"/>
                </a:lnTo>
                <a:lnTo>
                  <a:pt x="9941" y="5777"/>
                </a:lnTo>
                <a:lnTo>
                  <a:pt x="9399" y="5986"/>
                </a:lnTo>
                <a:lnTo>
                  <a:pt x="8370" y="6407"/>
                </a:lnTo>
                <a:lnTo>
                  <a:pt x="7395" y="6834"/>
                </a:lnTo>
                <a:lnTo>
                  <a:pt x="6447" y="7266"/>
                </a:lnTo>
                <a:lnTo>
                  <a:pt x="5553" y="7698"/>
                </a:lnTo>
                <a:lnTo>
                  <a:pt x="4713" y="8135"/>
                </a:lnTo>
                <a:lnTo>
                  <a:pt x="4036" y="8437"/>
                </a:lnTo>
                <a:lnTo>
                  <a:pt x="3440" y="8749"/>
                </a:lnTo>
                <a:lnTo>
                  <a:pt x="2871" y="9061"/>
                </a:lnTo>
                <a:lnTo>
                  <a:pt x="2357" y="9373"/>
                </a:lnTo>
                <a:lnTo>
                  <a:pt x="1896" y="9691"/>
                </a:lnTo>
                <a:lnTo>
                  <a:pt x="1490" y="10014"/>
                </a:lnTo>
                <a:lnTo>
                  <a:pt x="1111" y="10336"/>
                </a:lnTo>
                <a:lnTo>
                  <a:pt x="813" y="10659"/>
                </a:lnTo>
                <a:lnTo>
                  <a:pt x="542" y="10987"/>
                </a:lnTo>
                <a:lnTo>
                  <a:pt x="325" y="11309"/>
                </a:lnTo>
                <a:lnTo>
                  <a:pt x="190" y="11637"/>
                </a:lnTo>
                <a:lnTo>
                  <a:pt x="82" y="11970"/>
                </a:lnTo>
                <a:lnTo>
                  <a:pt x="27" y="12298"/>
                </a:lnTo>
                <a:lnTo>
                  <a:pt x="0" y="12631"/>
                </a:lnTo>
                <a:lnTo>
                  <a:pt x="55" y="12959"/>
                </a:lnTo>
                <a:lnTo>
                  <a:pt x="163" y="13292"/>
                </a:lnTo>
                <a:lnTo>
                  <a:pt x="298" y="13453"/>
                </a:lnTo>
                <a:lnTo>
                  <a:pt x="461" y="13620"/>
                </a:lnTo>
                <a:lnTo>
                  <a:pt x="623" y="13781"/>
                </a:lnTo>
                <a:lnTo>
                  <a:pt x="840" y="13943"/>
                </a:lnTo>
                <a:lnTo>
                  <a:pt x="1084" y="14104"/>
                </a:lnTo>
                <a:lnTo>
                  <a:pt x="1355" y="14265"/>
                </a:lnTo>
                <a:lnTo>
                  <a:pt x="1653" y="14421"/>
                </a:lnTo>
                <a:lnTo>
                  <a:pt x="1978" y="14583"/>
                </a:lnTo>
                <a:lnTo>
                  <a:pt x="2303" y="14734"/>
                </a:lnTo>
                <a:lnTo>
                  <a:pt x="2682" y="14890"/>
                </a:lnTo>
                <a:lnTo>
                  <a:pt x="3061" y="15035"/>
                </a:lnTo>
                <a:lnTo>
                  <a:pt x="3494" y="15186"/>
                </a:lnTo>
                <a:lnTo>
                  <a:pt x="3928" y="15332"/>
                </a:lnTo>
                <a:lnTo>
                  <a:pt x="4388" y="15473"/>
                </a:lnTo>
                <a:lnTo>
                  <a:pt x="4876" y="15608"/>
                </a:lnTo>
                <a:lnTo>
                  <a:pt x="5390" y="15743"/>
                </a:lnTo>
                <a:lnTo>
                  <a:pt x="5905" y="15873"/>
                </a:lnTo>
                <a:lnTo>
                  <a:pt x="6447" y="16003"/>
                </a:lnTo>
                <a:lnTo>
                  <a:pt x="7015" y="16123"/>
                </a:lnTo>
                <a:lnTo>
                  <a:pt x="7611" y="16243"/>
                </a:lnTo>
                <a:lnTo>
                  <a:pt x="8234" y="16357"/>
                </a:lnTo>
                <a:lnTo>
                  <a:pt x="8857" y="16461"/>
                </a:lnTo>
                <a:lnTo>
                  <a:pt x="9507" y="16565"/>
                </a:lnTo>
                <a:lnTo>
                  <a:pt x="10184" y="16664"/>
                </a:lnTo>
                <a:lnTo>
                  <a:pt x="10862" y="16758"/>
                </a:lnTo>
                <a:lnTo>
                  <a:pt x="11566" y="16841"/>
                </a:lnTo>
                <a:lnTo>
                  <a:pt x="12297" y="16919"/>
                </a:lnTo>
                <a:lnTo>
                  <a:pt x="13028" y="16992"/>
                </a:lnTo>
                <a:lnTo>
                  <a:pt x="13787" y="17060"/>
                </a:lnTo>
                <a:lnTo>
                  <a:pt x="14572" y="17122"/>
                </a:lnTo>
                <a:lnTo>
                  <a:pt x="15358" y="17174"/>
                </a:lnTo>
                <a:lnTo>
                  <a:pt x="16143" y="17221"/>
                </a:lnTo>
                <a:lnTo>
                  <a:pt x="16956" y="17258"/>
                </a:lnTo>
                <a:lnTo>
                  <a:pt x="17768" y="17289"/>
                </a:lnTo>
                <a:lnTo>
                  <a:pt x="18608" y="17310"/>
                </a:lnTo>
                <a:lnTo>
                  <a:pt x="19421" y="17325"/>
                </a:lnTo>
                <a:lnTo>
                  <a:pt x="20233" y="17336"/>
                </a:lnTo>
                <a:lnTo>
                  <a:pt x="21046" y="17341"/>
                </a:lnTo>
                <a:lnTo>
                  <a:pt x="21858" y="17336"/>
                </a:lnTo>
                <a:lnTo>
                  <a:pt x="22698" y="17325"/>
                </a:lnTo>
                <a:lnTo>
                  <a:pt x="23510" y="17310"/>
                </a:lnTo>
                <a:lnTo>
                  <a:pt x="24323" y="17289"/>
                </a:lnTo>
                <a:lnTo>
                  <a:pt x="25136" y="17263"/>
                </a:lnTo>
                <a:lnTo>
                  <a:pt x="25948" y="17226"/>
                </a:lnTo>
                <a:lnTo>
                  <a:pt x="26761" y="17190"/>
                </a:lnTo>
                <a:lnTo>
                  <a:pt x="27546" y="17148"/>
                </a:lnTo>
                <a:lnTo>
                  <a:pt x="28359" y="17101"/>
                </a:lnTo>
                <a:lnTo>
                  <a:pt x="29144" y="17049"/>
                </a:lnTo>
                <a:lnTo>
                  <a:pt x="29930" y="16992"/>
                </a:lnTo>
                <a:lnTo>
                  <a:pt x="30715" y="16930"/>
                </a:lnTo>
                <a:lnTo>
                  <a:pt x="31501" y="16862"/>
                </a:lnTo>
                <a:lnTo>
                  <a:pt x="32286" y="16794"/>
                </a:lnTo>
                <a:lnTo>
                  <a:pt x="33044" y="16722"/>
                </a:lnTo>
                <a:lnTo>
                  <a:pt x="33803" y="16643"/>
                </a:lnTo>
                <a:lnTo>
                  <a:pt x="34534" y="16565"/>
                </a:lnTo>
                <a:lnTo>
                  <a:pt x="35292" y="16482"/>
                </a:lnTo>
                <a:lnTo>
                  <a:pt x="36024" y="16394"/>
                </a:lnTo>
                <a:lnTo>
                  <a:pt x="36728" y="16305"/>
                </a:lnTo>
                <a:lnTo>
                  <a:pt x="37459" y="16217"/>
                </a:lnTo>
                <a:lnTo>
                  <a:pt x="38136" y="16123"/>
                </a:lnTo>
                <a:lnTo>
                  <a:pt x="39518" y="15931"/>
                </a:lnTo>
                <a:lnTo>
                  <a:pt x="40845" y="15728"/>
                </a:lnTo>
                <a:lnTo>
                  <a:pt x="41874" y="15556"/>
                </a:lnTo>
                <a:lnTo>
                  <a:pt x="42903" y="15374"/>
                </a:lnTo>
                <a:lnTo>
                  <a:pt x="43906" y="15192"/>
                </a:lnTo>
                <a:lnTo>
                  <a:pt x="44908" y="15009"/>
                </a:lnTo>
                <a:lnTo>
                  <a:pt x="45856" y="14822"/>
                </a:lnTo>
                <a:lnTo>
                  <a:pt x="46804" y="14630"/>
                </a:lnTo>
                <a:lnTo>
                  <a:pt x="47725" y="14432"/>
                </a:lnTo>
                <a:lnTo>
                  <a:pt x="48618" y="14234"/>
                </a:lnTo>
                <a:lnTo>
                  <a:pt x="49485" y="14036"/>
                </a:lnTo>
                <a:lnTo>
                  <a:pt x="50325" y="13833"/>
                </a:lnTo>
                <a:lnTo>
                  <a:pt x="51164" y="13625"/>
                </a:lnTo>
                <a:lnTo>
                  <a:pt x="51977" y="13417"/>
                </a:lnTo>
                <a:lnTo>
                  <a:pt x="52763" y="13209"/>
                </a:lnTo>
                <a:lnTo>
                  <a:pt x="53494" y="12995"/>
                </a:lnTo>
                <a:lnTo>
                  <a:pt x="54252" y="12777"/>
                </a:lnTo>
                <a:lnTo>
                  <a:pt x="54956" y="12558"/>
                </a:lnTo>
                <a:lnTo>
                  <a:pt x="55634" y="12340"/>
                </a:lnTo>
                <a:lnTo>
                  <a:pt x="56311" y="12116"/>
                </a:lnTo>
                <a:lnTo>
                  <a:pt x="56961" y="11892"/>
                </a:lnTo>
                <a:lnTo>
                  <a:pt x="57557" y="11663"/>
                </a:lnTo>
                <a:lnTo>
                  <a:pt x="58152" y="11434"/>
                </a:lnTo>
                <a:lnTo>
                  <a:pt x="58721" y="11200"/>
                </a:lnTo>
                <a:lnTo>
                  <a:pt x="59290" y="10966"/>
                </a:lnTo>
                <a:lnTo>
                  <a:pt x="59805" y="10732"/>
                </a:lnTo>
                <a:lnTo>
                  <a:pt x="60292" y="10497"/>
                </a:lnTo>
                <a:lnTo>
                  <a:pt x="60780" y="10258"/>
                </a:lnTo>
                <a:lnTo>
                  <a:pt x="61240" y="10019"/>
                </a:lnTo>
                <a:lnTo>
                  <a:pt x="61646" y="9774"/>
                </a:lnTo>
                <a:lnTo>
                  <a:pt x="62053" y="9535"/>
                </a:lnTo>
                <a:lnTo>
                  <a:pt x="62432" y="9290"/>
                </a:lnTo>
                <a:lnTo>
                  <a:pt x="62784" y="9040"/>
                </a:lnTo>
                <a:lnTo>
                  <a:pt x="63109" y="8796"/>
                </a:lnTo>
                <a:lnTo>
                  <a:pt x="63434" y="8546"/>
                </a:lnTo>
                <a:lnTo>
                  <a:pt x="63705" y="8296"/>
                </a:lnTo>
                <a:lnTo>
                  <a:pt x="63949" y="8046"/>
                </a:lnTo>
                <a:lnTo>
                  <a:pt x="64193" y="7797"/>
                </a:lnTo>
                <a:lnTo>
                  <a:pt x="64382" y="7547"/>
                </a:lnTo>
                <a:lnTo>
                  <a:pt x="64572" y="7292"/>
                </a:lnTo>
                <a:lnTo>
                  <a:pt x="64707" y="7037"/>
                </a:lnTo>
                <a:lnTo>
                  <a:pt x="64843" y="6782"/>
                </a:lnTo>
                <a:lnTo>
                  <a:pt x="64951" y="6527"/>
                </a:lnTo>
                <a:lnTo>
                  <a:pt x="65032" y="6272"/>
                </a:lnTo>
                <a:lnTo>
                  <a:pt x="65086" y="6017"/>
                </a:lnTo>
                <a:lnTo>
                  <a:pt x="65113" y="5762"/>
                </a:lnTo>
                <a:lnTo>
                  <a:pt x="65113" y="5507"/>
                </a:lnTo>
                <a:lnTo>
                  <a:pt x="65086" y="5247"/>
                </a:lnTo>
                <a:lnTo>
                  <a:pt x="65032" y="4992"/>
                </a:lnTo>
                <a:lnTo>
                  <a:pt x="64951" y="4737"/>
                </a:lnTo>
                <a:lnTo>
                  <a:pt x="64843" y="4476"/>
                </a:lnTo>
                <a:lnTo>
                  <a:pt x="64707" y="4221"/>
                </a:lnTo>
                <a:lnTo>
                  <a:pt x="64545" y="3961"/>
                </a:lnTo>
                <a:lnTo>
                  <a:pt x="64382" y="3706"/>
                </a:lnTo>
                <a:lnTo>
                  <a:pt x="64165" y="3451"/>
                </a:lnTo>
                <a:lnTo>
                  <a:pt x="63922" y="3196"/>
                </a:lnTo>
                <a:lnTo>
                  <a:pt x="63651" y="2936"/>
                </a:lnTo>
                <a:lnTo>
                  <a:pt x="63380" y="2681"/>
                </a:lnTo>
                <a:lnTo>
                  <a:pt x="63055" y="2431"/>
                </a:lnTo>
                <a:lnTo>
                  <a:pt x="62703" y="2176"/>
                </a:lnTo>
                <a:lnTo>
                  <a:pt x="62324" y="1921"/>
                </a:lnTo>
                <a:lnTo>
                  <a:pt x="61944" y="1671"/>
                </a:lnTo>
                <a:lnTo>
                  <a:pt x="61511" y="1416"/>
                </a:lnTo>
                <a:lnTo>
                  <a:pt x="61051" y="1167"/>
                </a:lnTo>
                <a:lnTo>
                  <a:pt x="60563" y="917"/>
                </a:lnTo>
                <a:lnTo>
                  <a:pt x="60076" y="667"/>
                </a:lnTo>
                <a:lnTo>
                  <a:pt x="59859" y="683"/>
                </a:lnTo>
                <a:lnTo>
                  <a:pt x="59398" y="610"/>
                </a:lnTo>
                <a:lnTo>
                  <a:pt x="58911" y="542"/>
                </a:lnTo>
                <a:lnTo>
                  <a:pt x="58450" y="480"/>
                </a:lnTo>
                <a:lnTo>
                  <a:pt x="57963" y="422"/>
                </a:lnTo>
                <a:lnTo>
                  <a:pt x="57475" y="370"/>
                </a:lnTo>
                <a:lnTo>
                  <a:pt x="56988" y="318"/>
                </a:lnTo>
                <a:lnTo>
                  <a:pt x="56473" y="272"/>
                </a:lnTo>
                <a:lnTo>
                  <a:pt x="55959" y="230"/>
                </a:lnTo>
                <a:lnTo>
                  <a:pt x="55471" y="193"/>
                </a:lnTo>
                <a:lnTo>
                  <a:pt x="54956" y="157"/>
                </a:lnTo>
                <a:lnTo>
                  <a:pt x="54415" y="126"/>
                </a:lnTo>
                <a:lnTo>
                  <a:pt x="53900" y="100"/>
                </a:lnTo>
                <a:lnTo>
                  <a:pt x="53385" y="74"/>
                </a:lnTo>
                <a:lnTo>
                  <a:pt x="52844" y="53"/>
                </a:lnTo>
                <a:lnTo>
                  <a:pt x="52302" y="37"/>
                </a:lnTo>
                <a:lnTo>
                  <a:pt x="51760" y="22"/>
                </a:lnTo>
                <a:lnTo>
                  <a:pt x="51219" y="11"/>
                </a:lnTo>
                <a:lnTo>
                  <a:pt x="50677" y="6"/>
                </a:lnTo>
                <a:lnTo>
                  <a:pt x="49566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7"/>
          <p:cNvSpPr/>
          <p:nvPr/>
        </p:nvSpPr>
        <p:spPr>
          <a:xfrm rot="10800000">
            <a:off x="10300345" y="4615200"/>
            <a:ext cx="756195" cy="773200"/>
          </a:xfrm>
          <a:custGeom>
            <a:avLst/>
            <a:gdLst/>
            <a:ahLst/>
            <a:cxnLst/>
            <a:rect l="l" t="t" r="r" b="b"/>
            <a:pathLst>
              <a:path w="105959" h="23196" extrusionOk="0">
                <a:moveTo>
                  <a:pt x="21073" y="1"/>
                </a:moveTo>
                <a:lnTo>
                  <a:pt x="20234" y="6"/>
                </a:lnTo>
                <a:lnTo>
                  <a:pt x="19421" y="17"/>
                </a:lnTo>
                <a:lnTo>
                  <a:pt x="18581" y="32"/>
                </a:lnTo>
                <a:lnTo>
                  <a:pt x="17769" y="48"/>
                </a:lnTo>
                <a:lnTo>
                  <a:pt x="16956" y="69"/>
                </a:lnTo>
                <a:lnTo>
                  <a:pt x="16144" y="95"/>
                </a:lnTo>
                <a:lnTo>
                  <a:pt x="15358" y="121"/>
                </a:lnTo>
                <a:lnTo>
                  <a:pt x="14573" y="152"/>
                </a:lnTo>
                <a:lnTo>
                  <a:pt x="13787" y="188"/>
                </a:lnTo>
                <a:lnTo>
                  <a:pt x="13002" y="230"/>
                </a:lnTo>
                <a:lnTo>
                  <a:pt x="12243" y="277"/>
                </a:lnTo>
                <a:lnTo>
                  <a:pt x="11512" y="329"/>
                </a:lnTo>
                <a:lnTo>
                  <a:pt x="10754" y="381"/>
                </a:lnTo>
                <a:lnTo>
                  <a:pt x="10022" y="443"/>
                </a:lnTo>
                <a:lnTo>
                  <a:pt x="9318" y="506"/>
                </a:lnTo>
                <a:lnTo>
                  <a:pt x="8587" y="573"/>
                </a:lnTo>
                <a:lnTo>
                  <a:pt x="7910" y="646"/>
                </a:lnTo>
                <a:lnTo>
                  <a:pt x="7206" y="724"/>
                </a:lnTo>
                <a:lnTo>
                  <a:pt x="6528" y="808"/>
                </a:lnTo>
                <a:lnTo>
                  <a:pt x="5878" y="896"/>
                </a:lnTo>
                <a:lnTo>
                  <a:pt x="5228" y="990"/>
                </a:lnTo>
                <a:lnTo>
                  <a:pt x="4578" y="1089"/>
                </a:lnTo>
                <a:lnTo>
                  <a:pt x="3955" y="1193"/>
                </a:lnTo>
                <a:lnTo>
                  <a:pt x="3359" y="1302"/>
                </a:lnTo>
                <a:lnTo>
                  <a:pt x="2764" y="1416"/>
                </a:lnTo>
                <a:lnTo>
                  <a:pt x="2195" y="1536"/>
                </a:lnTo>
                <a:lnTo>
                  <a:pt x="1626" y="1661"/>
                </a:lnTo>
                <a:lnTo>
                  <a:pt x="1599" y="1661"/>
                </a:lnTo>
                <a:lnTo>
                  <a:pt x="1247" y="2041"/>
                </a:lnTo>
                <a:lnTo>
                  <a:pt x="949" y="2426"/>
                </a:lnTo>
                <a:lnTo>
                  <a:pt x="705" y="2806"/>
                </a:lnTo>
                <a:lnTo>
                  <a:pt x="488" y="3186"/>
                </a:lnTo>
                <a:lnTo>
                  <a:pt x="299" y="3566"/>
                </a:lnTo>
                <a:lnTo>
                  <a:pt x="163" y="3946"/>
                </a:lnTo>
                <a:lnTo>
                  <a:pt x="82" y="4325"/>
                </a:lnTo>
                <a:lnTo>
                  <a:pt x="28" y="4705"/>
                </a:lnTo>
                <a:lnTo>
                  <a:pt x="1" y="5080"/>
                </a:lnTo>
                <a:lnTo>
                  <a:pt x="28" y="5460"/>
                </a:lnTo>
                <a:lnTo>
                  <a:pt x="82" y="5835"/>
                </a:lnTo>
                <a:lnTo>
                  <a:pt x="191" y="6209"/>
                </a:lnTo>
                <a:lnTo>
                  <a:pt x="326" y="6584"/>
                </a:lnTo>
                <a:lnTo>
                  <a:pt x="488" y="6959"/>
                </a:lnTo>
                <a:lnTo>
                  <a:pt x="705" y="7328"/>
                </a:lnTo>
                <a:lnTo>
                  <a:pt x="949" y="7698"/>
                </a:lnTo>
                <a:lnTo>
                  <a:pt x="1220" y="8067"/>
                </a:lnTo>
                <a:lnTo>
                  <a:pt x="1545" y="8437"/>
                </a:lnTo>
                <a:lnTo>
                  <a:pt x="1897" y="8801"/>
                </a:lnTo>
                <a:lnTo>
                  <a:pt x="2303" y="9165"/>
                </a:lnTo>
                <a:lnTo>
                  <a:pt x="2737" y="9524"/>
                </a:lnTo>
                <a:lnTo>
                  <a:pt x="3197" y="9883"/>
                </a:lnTo>
                <a:lnTo>
                  <a:pt x="3712" y="10243"/>
                </a:lnTo>
                <a:lnTo>
                  <a:pt x="4226" y="10596"/>
                </a:lnTo>
                <a:lnTo>
                  <a:pt x="4822" y="10950"/>
                </a:lnTo>
                <a:lnTo>
                  <a:pt x="5418" y="11299"/>
                </a:lnTo>
                <a:lnTo>
                  <a:pt x="6068" y="11648"/>
                </a:lnTo>
                <a:lnTo>
                  <a:pt x="6745" y="11996"/>
                </a:lnTo>
                <a:lnTo>
                  <a:pt x="7449" y="12340"/>
                </a:lnTo>
                <a:lnTo>
                  <a:pt x="8181" y="12678"/>
                </a:lnTo>
                <a:lnTo>
                  <a:pt x="8966" y="13016"/>
                </a:lnTo>
                <a:lnTo>
                  <a:pt x="9779" y="13349"/>
                </a:lnTo>
                <a:lnTo>
                  <a:pt x="10618" y="13682"/>
                </a:lnTo>
                <a:lnTo>
                  <a:pt x="11512" y="14010"/>
                </a:lnTo>
                <a:lnTo>
                  <a:pt x="12406" y="14333"/>
                </a:lnTo>
                <a:lnTo>
                  <a:pt x="13354" y="14656"/>
                </a:lnTo>
                <a:lnTo>
                  <a:pt x="14329" y="14973"/>
                </a:lnTo>
                <a:lnTo>
                  <a:pt x="15331" y="15290"/>
                </a:lnTo>
                <a:lnTo>
                  <a:pt x="16388" y="15603"/>
                </a:lnTo>
                <a:lnTo>
                  <a:pt x="17444" y="15910"/>
                </a:lnTo>
                <a:lnTo>
                  <a:pt x="18554" y="16212"/>
                </a:lnTo>
                <a:lnTo>
                  <a:pt x="19692" y="16508"/>
                </a:lnTo>
                <a:lnTo>
                  <a:pt x="20857" y="16805"/>
                </a:lnTo>
                <a:lnTo>
                  <a:pt x="22048" y="17096"/>
                </a:lnTo>
                <a:lnTo>
                  <a:pt x="23267" y="17382"/>
                </a:lnTo>
                <a:lnTo>
                  <a:pt x="24513" y="17669"/>
                </a:lnTo>
                <a:lnTo>
                  <a:pt x="25813" y="17945"/>
                </a:lnTo>
                <a:lnTo>
                  <a:pt x="27113" y="18220"/>
                </a:lnTo>
                <a:lnTo>
                  <a:pt x="28468" y="18491"/>
                </a:lnTo>
                <a:lnTo>
                  <a:pt x="29849" y="18756"/>
                </a:lnTo>
                <a:lnTo>
                  <a:pt x="31230" y="19017"/>
                </a:lnTo>
                <a:lnTo>
                  <a:pt x="32666" y="19272"/>
                </a:lnTo>
                <a:lnTo>
                  <a:pt x="34128" y="19521"/>
                </a:lnTo>
                <a:lnTo>
                  <a:pt x="35618" y="19766"/>
                </a:lnTo>
                <a:lnTo>
                  <a:pt x="37135" y="20005"/>
                </a:lnTo>
                <a:lnTo>
                  <a:pt x="38679" y="20240"/>
                </a:lnTo>
                <a:lnTo>
                  <a:pt x="40250" y="20468"/>
                </a:lnTo>
                <a:lnTo>
                  <a:pt x="41848" y="20692"/>
                </a:lnTo>
                <a:lnTo>
                  <a:pt x="43473" y="20911"/>
                </a:lnTo>
                <a:lnTo>
                  <a:pt x="45125" y="21124"/>
                </a:lnTo>
                <a:lnTo>
                  <a:pt x="46804" y="21327"/>
                </a:lnTo>
                <a:lnTo>
                  <a:pt x="48511" y="21530"/>
                </a:lnTo>
                <a:lnTo>
                  <a:pt x="50217" y="21728"/>
                </a:lnTo>
                <a:lnTo>
                  <a:pt x="51978" y="21915"/>
                </a:lnTo>
                <a:lnTo>
                  <a:pt x="53061" y="22019"/>
                </a:lnTo>
                <a:lnTo>
                  <a:pt x="54172" y="22123"/>
                </a:lnTo>
                <a:lnTo>
                  <a:pt x="55282" y="22222"/>
                </a:lnTo>
                <a:lnTo>
                  <a:pt x="56393" y="22321"/>
                </a:lnTo>
                <a:lnTo>
                  <a:pt x="57530" y="22415"/>
                </a:lnTo>
                <a:lnTo>
                  <a:pt x="58695" y="22503"/>
                </a:lnTo>
                <a:lnTo>
                  <a:pt x="59859" y="22587"/>
                </a:lnTo>
                <a:lnTo>
                  <a:pt x="61024" y="22670"/>
                </a:lnTo>
                <a:lnTo>
                  <a:pt x="62189" y="22743"/>
                </a:lnTo>
                <a:lnTo>
                  <a:pt x="63381" y="22816"/>
                </a:lnTo>
                <a:lnTo>
                  <a:pt x="64572" y="22878"/>
                </a:lnTo>
                <a:lnTo>
                  <a:pt x="65764" y="22940"/>
                </a:lnTo>
                <a:lnTo>
                  <a:pt x="66956" y="22992"/>
                </a:lnTo>
                <a:lnTo>
                  <a:pt x="68148" y="23044"/>
                </a:lnTo>
                <a:lnTo>
                  <a:pt x="69366" y="23086"/>
                </a:lnTo>
                <a:lnTo>
                  <a:pt x="70558" y="23123"/>
                </a:lnTo>
                <a:lnTo>
                  <a:pt x="71777" y="23149"/>
                </a:lnTo>
                <a:lnTo>
                  <a:pt x="72969" y="23175"/>
                </a:lnTo>
                <a:lnTo>
                  <a:pt x="74188" y="23190"/>
                </a:lnTo>
                <a:lnTo>
                  <a:pt x="75379" y="23195"/>
                </a:lnTo>
                <a:lnTo>
                  <a:pt x="76571" y="23195"/>
                </a:lnTo>
                <a:lnTo>
                  <a:pt x="77763" y="23190"/>
                </a:lnTo>
                <a:lnTo>
                  <a:pt x="78955" y="23175"/>
                </a:lnTo>
                <a:lnTo>
                  <a:pt x="80146" y="23149"/>
                </a:lnTo>
                <a:lnTo>
                  <a:pt x="81311" y="23117"/>
                </a:lnTo>
                <a:lnTo>
                  <a:pt x="82476" y="23076"/>
                </a:lnTo>
                <a:lnTo>
                  <a:pt x="83640" y="23024"/>
                </a:lnTo>
                <a:lnTo>
                  <a:pt x="84778" y="22966"/>
                </a:lnTo>
                <a:lnTo>
                  <a:pt x="85916" y="22899"/>
                </a:lnTo>
                <a:lnTo>
                  <a:pt x="87026" y="22816"/>
                </a:lnTo>
                <a:lnTo>
                  <a:pt x="88137" y="22727"/>
                </a:lnTo>
                <a:lnTo>
                  <a:pt x="89247" y="22628"/>
                </a:lnTo>
                <a:lnTo>
                  <a:pt x="90303" y="22519"/>
                </a:lnTo>
                <a:lnTo>
                  <a:pt x="91360" y="22399"/>
                </a:lnTo>
                <a:lnTo>
                  <a:pt x="92362" y="22274"/>
                </a:lnTo>
                <a:lnTo>
                  <a:pt x="93337" y="22139"/>
                </a:lnTo>
                <a:lnTo>
                  <a:pt x="94258" y="21993"/>
                </a:lnTo>
                <a:lnTo>
                  <a:pt x="95179" y="21837"/>
                </a:lnTo>
                <a:lnTo>
                  <a:pt x="96045" y="21676"/>
                </a:lnTo>
                <a:lnTo>
                  <a:pt x="96885" y="21509"/>
                </a:lnTo>
                <a:lnTo>
                  <a:pt x="97671" y="21332"/>
                </a:lnTo>
                <a:lnTo>
                  <a:pt x="98429" y="21150"/>
                </a:lnTo>
                <a:lnTo>
                  <a:pt x="99160" y="20958"/>
                </a:lnTo>
                <a:lnTo>
                  <a:pt x="99864" y="20765"/>
                </a:lnTo>
                <a:lnTo>
                  <a:pt x="100514" y="20562"/>
                </a:lnTo>
                <a:lnTo>
                  <a:pt x="101137" y="20359"/>
                </a:lnTo>
                <a:lnTo>
                  <a:pt x="101733" y="20146"/>
                </a:lnTo>
                <a:lnTo>
                  <a:pt x="102275" y="19932"/>
                </a:lnTo>
                <a:lnTo>
                  <a:pt x="102790" y="19709"/>
                </a:lnTo>
                <a:lnTo>
                  <a:pt x="103250" y="19490"/>
                </a:lnTo>
                <a:lnTo>
                  <a:pt x="103683" y="19261"/>
                </a:lnTo>
                <a:lnTo>
                  <a:pt x="104090" y="19032"/>
                </a:lnTo>
                <a:lnTo>
                  <a:pt x="104442" y="18798"/>
                </a:lnTo>
                <a:lnTo>
                  <a:pt x="104767" y="18564"/>
                </a:lnTo>
                <a:lnTo>
                  <a:pt x="105065" y="18324"/>
                </a:lnTo>
                <a:lnTo>
                  <a:pt x="105309" y="18085"/>
                </a:lnTo>
                <a:lnTo>
                  <a:pt x="105498" y="17846"/>
                </a:lnTo>
                <a:lnTo>
                  <a:pt x="105688" y="17606"/>
                </a:lnTo>
                <a:lnTo>
                  <a:pt x="105796" y="17362"/>
                </a:lnTo>
                <a:lnTo>
                  <a:pt x="105904" y="17122"/>
                </a:lnTo>
                <a:lnTo>
                  <a:pt x="105959" y="16878"/>
                </a:lnTo>
                <a:lnTo>
                  <a:pt x="105959" y="16638"/>
                </a:lnTo>
                <a:lnTo>
                  <a:pt x="105932" y="16399"/>
                </a:lnTo>
                <a:lnTo>
                  <a:pt x="105850" y="16160"/>
                </a:lnTo>
                <a:lnTo>
                  <a:pt x="105742" y="15920"/>
                </a:lnTo>
                <a:lnTo>
                  <a:pt x="105607" y="15686"/>
                </a:lnTo>
                <a:lnTo>
                  <a:pt x="105444" y="15447"/>
                </a:lnTo>
                <a:lnTo>
                  <a:pt x="105254" y="15212"/>
                </a:lnTo>
                <a:lnTo>
                  <a:pt x="105038" y="14983"/>
                </a:lnTo>
                <a:lnTo>
                  <a:pt x="104767" y="14749"/>
                </a:lnTo>
                <a:lnTo>
                  <a:pt x="104496" y="14520"/>
                </a:lnTo>
                <a:lnTo>
                  <a:pt x="104198" y="14286"/>
                </a:lnTo>
                <a:lnTo>
                  <a:pt x="103873" y="14057"/>
                </a:lnTo>
                <a:lnTo>
                  <a:pt x="103521" y="13833"/>
                </a:lnTo>
                <a:lnTo>
                  <a:pt x="103142" y="13604"/>
                </a:lnTo>
                <a:lnTo>
                  <a:pt x="102763" y="13381"/>
                </a:lnTo>
                <a:lnTo>
                  <a:pt x="102329" y="13157"/>
                </a:lnTo>
                <a:lnTo>
                  <a:pt x="101896" y="12933"/>
                </a:lnTo>
                <a:lnTo>
                  <a:pt x="101435" y="12709"/>
                </a:lnTo>
                <a:lnTo>
                  <a:pt x="100975" y="12485"/>
                </a:lnTo>
                <a:lnTo>
                  <a:pt x="100460" y="12267"/>
                </a:lnTo>
                <a:lnTo>
                  <a:pt x="99946" y="12048"/>
                </a:lnTo>
                <a:lnTo>
                  <a:pt x="99431" y="11830"/>
                </a:lnTo>
                <a:lnTo>
                  <a:pt x="98889" y="11616"/>
                </a:lnTo>
                <a:lnTo>
                  <a:pt x="97752" y="11184"/>
                </a:lnTo>
                <a:lnTo>
                  <a:pt x="96587" y="10758"/>
                </a:lnTo>
                <a:lnTo>
                  <a:pt x="95368" y="10336"/>
                </a:lnTo>
                <a:lnTo>
                  <a:pt x="94122" y="9920"/>
                </a:lnTo>
                <a:lnTo>
                  <a:pt x="92822" y="9509"/>
                </a:lnTo>
                <a:lnTo>
                  <a:pt x="91522" y="9098"/>
                </a:lnTo>
                <a:lnTo>
                  <a:pt x="89653" y="8536"/>
                </a:lnTo>
                <a:lnTo>
                  <a:pt x="87730" y="7974"/>
                </a:lnTo>
                <a:lnTo>
                  <a:pt x="86728" y="7693"/>
                </a:lnTo>
                <a:lnTo>
                  <a:pt x="85726" y="7417"/>
                </a:lnTo>
                <a:lnTo>
                  <a:pt x="84724" y="7141"/>
                </a:lnTo>
                <a:lnTo>
                  <a:pt x="83695" y="6865"/>
                </a:lnTo>
                <a:lnTo>
                  <a:pt x="82638" y="6594"/>
                </a:lnTo>
                <a:lnTo>
                  <a:pt x="81555" y="6329"/>
                </a:lnTo>
                <a:lnTo>
                  <a:pt x="80471" y="6064"/>
                </a:lnTo>
                <a:lnTo>
                  <a:pt x="79388" y="5803"/>
                </a:lnTo>
                <a:lnTo>
                  <a:pt x="78250" y="5543"/>
                </a:lnTo>
                <a:lnTo>
                  <a:pt x="77113" y="5288"/>
                </a:lnTo>
                <a:lnTo>
                  <a:pt x="75948" y="5038"/>
                </a:lnTo>
                <a:lnTo>
                  <a:pt x="74783" y="4794"/>
                </a:lnTo>
                <a:lnTo>
                  <a:pt x="73565" y="4549"/>
                </a:lnTo>
                <a:lnTo>
                  <a:pt x="72346" y="4310"/>
                </a:lnTo>
                <a:lnTo>
                  <a:pt x="71100" y="4081"/>
                </a:lnTo>
                <a:lnTo>
                  <a:pt x="69827" y="3852"/>
                </a:lnTo>
                <a:lnTo>
                  <a:pt x="68554" y="3628"/>
                </a:lnTo>
                <a:lnTo>
                  <a:pt x="67227" y="3415"/>
                </a:lnTo>
                <a:lnTo>
                  <a:pt x="65899" y="3201"/>
                </a:lnTo>
                <a:lnTo>
                  <a:pt x="64545" y="2998"/>
                </a:lnTo>
                <a:lnTo>
                  <a:pt x="63164" y="2795"/>
                </a:lnTo>
                <a:lnTo>
                  <a:pt x="61755" y="2608"/>
                </a:lnTo>
                <a:lnTo>
                  <a:pt x="60320" y="2421"/>
                </a:lnTo>
                <a:lnTo>
                  <a:pt x="58857" y="2244"/>
                </a:lnTo>
                <a:lnTo>
                  <a:pt x="57395" y="2072"/>
                </a:lnTo>
                <a:lnTo>
                  <a:pt x="55878" y="1906"/>
                </a:lnTo>
                <a:lnTo>
                  <a:pt x="54334" y="1749"/>
                </a:lnTo>
                <a:lnTo>
                  <a:pt x="52763" y="1604"/>
                </a:lnTo>
                <a:lnTo>
                  <a:pt x="51192" y="1458"/>
                </a:lnTo>
                <a:lnTo>
                  <a:pt x="49567" y="1318"/>
                </a:lnTo>
                <a:lnTo>
                  <a:pt x="47915" y="1182"/>
                </a:lnTo>
                <a:lnTo>
                  <a:pt x="46236" y="1052"/>
                </a:lnTo>
                <a:lnTo>
                  <a:pt x="44529" y="922"/>
                </a:lnTo>
                <a:lnTo>
                  <a:pt x="42823" y="802"/>
                </a:lnTo>
                <a:lnTo>
                  <a:pt x="41089" y="688"/>
                </a:lnTo>
                <a:lnTo>
                  <a:pt x="39356" y="579"/>
                </a:lnTo>
                <a:lnTo>
                  <a:pt x="37595" y="474"/>
                </a:lnTo>
                <a:lnTo>
                  <a:pt x="35835" y="381"/>
                </a:lnTo>
                <a:lnTo>
                  <a:pt x="34074" y="298"/>
                </a:lnTo>
                <a:lnTo>
                  <a:pt x="32314" y="219"/>
                </a:lnTo>
                <a:lnTo>
                  <a:pt x="30580" y="157"/>
                </a:lnTo>
                <a:lnTo>
                  <a:pt x="28820" y="100"/>
                </a:lnTo>
                <a:lnTo>
                  <a:pt x="27059" y="58"/>
                </a:lnTo>
                <a:lnTo>
                  <a:pt x="25326" y="27"/>
                </a:lnTo>
                <a:lnTo>
                  <a:pt x="24486" y="17"/>
                </a:lnTo>
                <a:lnTo>
                  <a:pt x="23619" y="6"/>
                </a:lnTo>
                <a:lnTo>
                  <a:pt x="22780" y="1"/>
                </a:lnTo>
                <a:close/>
              </a:path>
            </a:pathLst>
          </a:custGeom>
          <a:noFill/>
          <a:ln w="28575" cap="flat" cmpd="sng">
            <a:solidFill>
              <a:srgbClr val="FFDA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7"/>
          <p:cNvSpPr/>
          <p:nvPr/>
        </p:nvSpPr>
        <p:spPr>
          <a:xfrm rot="10800000">
            <a:off x="10246605" y="3722201"/>
            <a:ext cx="865792" cy="949233"/>
          </a:xfrm>
          <a:custGeom>
            <a:avLst/>
            <a:gdLst/>
            <a:ahLst/>
            <a:cxnLst/>
            <a:rect l="l" t="t" r="r" b="b"/>
            <a:pathLst>
              <a:path w="121316" h="28477" extrusionOk="0">
                <a:moveTo>
                  <a:pt x="23212" y="0"/>
                </a:moveTo>
                <a:lnTo>
                  <a:pt x="22183" y="11"/>
                </a:lnTo>
                <a:lnTo>
                  <a:pt x="21154" y="26"/>
                </a:lnTo>
                <a:lnTo>
                  <a:pt x="20125" y="47"/>
                </a:lnTo>
                <a:lnTo>
                  <a:pt x="19122" y="68"/>
                </a:lnTo>
                <a:lnTo>
                  <a:pt x="18120" y="99"/>
                </a:lnTo>
                <a:lnTo>
                  <a:pt x="17145" y="136"/>
                </a:lnTo>
                <a:lnTo>
                  <a:pt x="16170" y="177"/>
                </a:lnTo>
                <a:lnTo>
                  <a:pt x="15195" y="224"/>
                </a:lnTo>
                <a:lnTo>
                  <a:pt x="14247" y="276"/>
                </a:lnTo>
                <a:lnTo>
                  <a:pt x="13326" y="339"/>
                </a:lnTo>
                <a:lnTo>
                  <a:pt x="12405" y="401"/>
                </a:lnTo>
                <a:lnTo>
                  <a:pt x="11512" y="474"/>
                </a:lnTo>
                <a:lnTo>
                  <a:pt x="10618" y="552"/>
                </a:lnTo>
                <a:lnTo>
                  <a:pt x="9751" y="640"/>
                </a:lnTo>
                <a:lnTo>
                  <a:pt x="8884" y="729"/>
                </a:lnTo>
                <a:lnTo>
                  <a:pt x="8072" y="828"/>
                </a:lnTo>
                <a:lnTo>
                  <a:pt x="7232" y="932"/>
                </a:lnTo>
                <a:lnTo>
                  <a:pt x="6447" y="1046"/>
                </a:lnTo>
                <a:lnTo>
                  <a:pt x="5661" y="1166"/>
                </a:lnTo>
                <a:lnTo>
                  <a:pt x="4903" y="1291"/>
                </a:lnTo>
                <a:lnTo>
                  <a:pt x="4171" y="1426"/>
                </a:lnTo>
                <a:lnTo>
                  <a:pt x="3521" y="1848"/>
                </a:lnTo>
                <a:lnTo>
                  <a:pt x="2925" y="2269"/>
                </a:lnTo>
                <a:lnTo>
                  <a:pt x="2411" y="2696"/>
                </a:lnTo>
                <a:lnTo>
                  <a:pt x="1923" y="3128"/>
                </a:lnTo>
                <a:lnTo>
                  <a:pt x="1490" y="3560"/>
                </a:lnTo>
                <a:lnTo>
                  <a:pt x="1111" y="3992"/>
                </a:lnTo>
                <a:lnTo>
                  <a:pt x="813" y="4424"/>
                </a:lnTo>
                <a:lnTo>
                  <a:pt x="542" y="4861"/>
                </a:lnTo>
                <a:lnTo>
                  <a:pt x="325" y="5298"/>
                </a:lnTo>
                <a:lnTo>
                  <a:pt x="163" y="5740"/>
                </a:lnTo>
                <a:lnTo>
                  <a:pt x="54" y="6178"/>
                </a:lnTo>
                <a:lnTo>
                  <a:pt x="0" y="6620"/>
                </a:lnTo>
                <a:lnTo>
                  <a:pt x="0" y="7062"/>
                </a:lnTo>
                <a:lnTo>
                  <a:pt x="54" y="7505"/>
                </a:lnTo>
                <a:lnTo>
                  <a:pt x="163" y="7947"/>
                </a:lnTo>
                <a:lnTo>
                  <a:pt x="298" y="8389"/>
                </a:lnTo>
                <a:lnTo>
                  <a:pt x="488" y="8832"/>
                </a:lnTo>
                <a:lnTo>
                  <a:pt x="732" y="9274"/>
                </a:lnTo>
                <a:lnTo>
                  <a:pt x="1029" y="9716"/>
                </a:lnTo>
                <a:lnTo>
                  <a:pt x="1355" y="10153"/>
                </a:lnTo>
                <a:lnTo>
                  <a:pt x="1734" y="10596"/>
                </a:lnTo>
                <a:lnTo>
                  <a:pt x="2167" y="11038"/>
                </a:lnTo>
                <a:lnTo>
                  <a:pt x="2655" y="11475"/>
                </a:lnTo>
                <a:lnTo>
                  <a:pt x="3169" y="11912"/>
                </a:lnTo>
                <a:lnTo>
                  <a:pt x="3738" y="12350"/>
                </a:lnTo>
                <a:lnTo>
                  <a:pt x="4334" y="12781"/>
                </a:lnTo>
                <a:lnTo>
                  <a:pt x="4984" y="13219"/>
                </a:lnTo>
                <a:lnTo>
                  <a:pt x="5688" y="13645"/>
                </a:lnTo>
                <a:lnTo>
                  <a:pt x="6419" y="14077"/>
                </a:lnTo>
                <a:lnTo>
                  <a:pt x="7205" y="14504"/>
                </a:lnTo>
                <a:lnTo>
                  <a:pt x="8045" y="14926"/>
                </a:lnTo>
                <a:lnTo>
                  <a:pt x="8911" y="15347"/>
                </a:lnTo>
                <a:lnTo>
                  <a:pt x="9805" y="15769"/>
                </a:lnTo>
                <a:lnTo>
                  <a:pt x="10753" y="16180"/>
                </a:lnTo>
                <a:lnTo>
                  <a:pt x="11728" y="16596"/>
                </a:lnTo>
                <a:lnTo>
                  <a:pt x="12757" y="17002"/>
                </a:lnTo>
                <a:lnTo>
                  <a:pt x="13814" y="17408"/>
                </a:lnTo>
                <a:lnTo>
                  <a:pt x="14924" y="17809"/>
                </a:lnTo>
                <a:lnTo>
                  <a:pt x="16062" y="18209"/>
                </a:lnTo>
                <a:lnTo>
                  <a:pt x="17227" y="18605"/>
                </a:lnTo>
                <a:lnTo>
                  <a:pt x="18418" y="18995"/>
                </a:lnTo>
                <a:lnTo>
                  <a:pt x="19664" y="19380"/>
                </a:lnTo>
                <a:lnTo>
                  <a:pt x="20964" y="19760"/>
                </a:lnTo>
                <a:lnTo>
                  <a:pt x="22264" y="20135"/>
                </a:lnTo>
                <a:lnTo>
                  <a:pt x="23619" y="20510"/>
                </a:lnTo>
                <a:lnTo>
                  <a:pt x="25000" y="20874"/>
                </a:lnTo>
                <a:lnTo>
                  <a:pt x="26408" y="21233"/>
                </a:lnTo>
                <a:lnTo>
                  <a:pt x="27871" y="21592"/>
                </a:lnTo>
                <a:lnTo>
                  <a:pt x="29361" y="21941"/>
                </a:lnTo>
                <a:lnTo>
                  <a:pt x="30878" y="22284"/>
                </a:lnTo>
                <a:lnTo>
                  <a:pt x="32421" y="22622"/>
                </a:lnTo>
                <a:lnTo>
                  <a:pt x="33992" y="22955"/>
                </a:lnTo>
                <a:lnTo>
                  <a:pt x="35590" y="23278"/>
                </a:lnTo>
                <a:lnTo>
                  <a:pt x="37215" y="23601"/>
                </a:lnTo>
                <a:lnTo>
                  <a:pt x="38895" y="23913"/>
                </a:lnTo>
                <a:lnTo>
                  <a:pt x="40574" y="24220"/>
                </a:lnTo>
                <a:lnTo>
                  <a:pt x="42308" y="24517"/>
                </a:lnTo>
                <a:lnTo>
                  <a:pt x="44041" y="24808"/>
                </a:lnTo>
                <a:lnTo>
                  <a:pt x="45829" y="25094"/>
                </a:lnTo>
                <a:lnTo>
                  <a:pt x="47616" y="25370"/>
                </a:lnTo>
                <a:lnTo>
                  <a:pt x="49458" y="25641"/>
                </a:lnTo>
                <a:lnTo>
                  <a:pt x="51300" y="25901"/>
                </a:lnTo>
                <a:lnTo>
                  <a:pt x="53196" y="26156"/>
                </a:lnTo>
                <a:lnTo>
                  <a:pt x="55092" y="26401"/>
                </a:lnTo>
                <a:lnTo>
                  <a:pt x="56284" y="26546"/>
                </a:lnTo>
                <a:lnTo>
                  <a:pt x="57502" y="26692"/>
                </a:lnTo>
                <a:lnTo>
                  <a:pt x="58748" y="26832"/>
                </a:lnTo>
                <a:lnTo>
                  <a:pt x="59994" y="26973"/>
                </a:lnTo>
                <a:lnTo>
                  <a:pt x="61267" y="27108"/>
                </a:lnTo>
                <a:lnTo>
                  <a:pt x="62540" y="27233"/>
                </a:lnTo>
                <a:lnTo>
                  <a:pt x="63840" y="27358"/>
                </a:lnTo>
                <a:lnTo>
                  <a:pt x="65140" y="27478"/>
                </a:lnTo>
                <a:lnTo>
                  <a:pt x="66468" y="27592"/>
                </a:lnTo>
                <a:lnTo>
                  <a:pt x="67795" y="27702"/>
                </a:lnTo>
                <a:lnTo>
                  <a:pt x="69149" y="27806"/>
                </a:lnTo>
                <a:lnTo>
                  <a:pt x="70503" y="27904"/>
                </a:lnTo>
                <a:lnTo>
                  <a:pt x="71858" y="27993"/>
                </a:lnTo>
                <a:lnTo>
                  <a:pt x="73239" y="28076"/>
                </a:lnTo>
                <a:lnTo>
                  <a:pt x="74620" y="28154"/>
                </a:lnTo>
                <a:lnTo>
                  <a:pt x="76002" y="28222"/>
                </a:lnTo>
                <a:lnTo>
                  <a:pt x="77383" y="28284"/>
                </a:lnTo>
                <a:lnTo>
                  <a:pt x="78764" y="28336"/>
                </a:lnTo>
                <a:lnTo>
                  <a:pt x="80146" y="28383"/>
                </a:lnTo>
                <a:lnTo>
                  <a:pt x="81554" y="28420"/>
                </a:lnTo>
                <a:lnTo>
                  <a:pt x="82935" y="28446"/>
                </a:lnTo>
                <a:lnTo>
                  <a:pt x="84317" y="28467"/>
                </a:lnTo>
                <a:lnTo>
                  <a:pt x="85725" y="28477"/>
                </a:lnTo>
                <a:lnTo>
                  <a:pt x="87107" y="28472"/>
                </a:lnTo>
                <a:lnTo>
                  <a:pt x="88488" y="28461"/>
                </a:lnTo>
                <a:lnTo>
                  <a:pt x="89869" y="28440"/>
                </a:lnTo>
                <a:lnTo>
                  <a:pt x="91251" y="28409"/>
                </a:lnTo>
                <a:lnTo>
                  <a:pt x="92605" y="28362"/>
                </a:lnTo>
                <a:lnTo>
                  <a:pt x="93959" y="28310"/>
                </a:lnTo>
                <a:lnTo>
                  <a:pt x="95313" y="28243"/>
                </a:lnTo>
                <a:lnTo>
                  <a:pt x="96668" y="28165"/>
                </a:lnTo>
                <a:lnTo>
                  <a:pt x="97995" y="28076"/>
                </a:lnTo>
                <a:lnTo>
                  <a:pt x="98672" y="28024"/>
                </a:lnTo>
                <a:lnTo>
                  <a:pt x="99322" y="27972"/>
                </a:lnTo>
                <a:lnTo>
                  <a:pt x="99945" y="27915"/>
                </a:lnTo>
                <a:lnTo>
                  <a:pt x="100595" y="27858"/>
                </a:lnTo>
                <a:lnTo>
                  <a:pt x="101218" y="27795"/>
                </a:lnTo>
                <a:lnTo>
                  <a:pt x="101841" y="27733"/>
                </a:lnTo>
                <a:lnTo>
                  <a:pt x="102437" y="27665"/>
                </a:lnTo>
                <a:lnTo>
                  <a:pt x="103060" y="27592"/>
                </a:lnTo>
                <a:lnTo>
                  <a:pt x="104225" y="27447"/>
                </a:lnTo>
                <a:lnTo>
                  <a:pt x="105362" y="27285"/>
                </a:lnTo>
                <a:lnTo>
                  <a:pt x="106473" y="27119"/>
                </a:lnTo>
                <a:lnTo>
                  <a:pt x="107556" y="26942"/>
                </a:lnTo>
                <a:lnTo>
                  <a:pt x="108585" y="26754"/>
                </a:lnTo>
                <a:lnTo>
                  <a:pt x="109587" y="26557"/>
                </a:lnTo>
                <a:lnTo>
                  <a:pt x="110562" y="26354"/>
                </a:lnTo>
                <a:lnTo>
                  <a:pt x="111483" y="26146"/>
                </a:lnTo>
                <a:lnTo>
                  <a:pt x="112377" y="25927"/>
                </a:lnTo>
                <a:lnTo>
                  <a:pt x="113217" y="25698"/>
                </a:lnTo>
                <a:lnTo>
                  <a:pt x="114029" y="25469"/>
                </a:lnTo>
                <a:lnTo>
                  <a:pt x="114788" y="25230"/>
                </a:lnTo>
                <a:lnTo>
                  <a:pt x="115519" y="24985"/>
                </a:lnTo>
                <a:lnTo>
                  <a:pt x="116223" y="24735"/>
                </a:lnTo>
                <a:lnTo>
                  <a:pt x="116873" y="24480"/>
                </a:lnTo>
                <a:lnTo>
                  <a:pt x="117469" y="24225"/>
                </a:lnTo>
                <a:lnTo>
                  <a:pt x="118038" y="23960"/>
                </a:lnTo>
                <a:lnTo>
                  <a:pt x="118553" y="23694"/>
                </a:lnTo>
                <a:lnTo>
                  <a:pt x="119040" y="23424"/>
                </a:lnTo>
                <a:lnTo>
                  <a:pt x="119474" y="23153"/>
                </a:lnTo>
                <a:lnTo>
                  <a:pt x="119853" y="22877"/>
                </a:lnTo>
                <a:lnTo>
                  <a:pt x="120205" y="22602"/>
                </a:lnTo>
                <a:lnTo>
                  <a:pt x="120503" y="22321"/>
                </a:lnTo>
                <a:lnTo>
                  <a:pt x="120747" y="22045"/>
                </a:lnTo>
                <a:lnTo>
                  <a:pt x="120963" y="21764"/>
                </a:lnTo>
                <a:lnTo>
                  <a:pt x="121126" y="21483"/>
                </a:lnTo>
                <a:lnTo>
                  <a:pt x="121234" y="21202"/>
                </a:lnTo>
                <a:lnTo>
                  <a:pt x="121288" y="20921"/>
                </a:lnTo>
                <a:lnTo>
                  <a:pt x="121315" y="20645"/>
                </a:lnTo>
                <a:lnTo>
                  <a:pt x="121315" y="20364"/>
                </a:lnTo>
                <a:lnTo>
                  <a:pt x="121261" y="20088"/>
                </a:lnTo>
                <a:lnTo>
                  <a:pt x="121180" y="19812"/>
                </a:lnTo>
                <a:lnTo>
                  <a:pt x="121072" y="19531"/>
                </a:lnTo>
                <a:lnTo>
                  <a:pt x="120909" y="19255"/>
                </a:lnTo>
                <a:lnTo>
                  <a:pt x="120747" y="18985"/>
                </a:lnTo>
                <a:lnTo>
                  <a:pt x="120530" y="18709"/>
                </a:lnTo>
                <a:lnTo>
                  <a:pt x="120286" y="18433"/>
                </a:lnTo>
                <a:lnTo>
                  <a:pt x="120015" y="18162"/>
                </a:lnTo>
                <a:lnTo>
                  <a:pt x="119717" y="17892"/>
                </a:lnTo>
                <a:lnTo>
                  <a:pt x="119392" y="17621"/>
                </a:lnTo>
                <a:lnTo>
                  <a:pt x="119040" y="17351"/>
                </a:lnTo>
                <a:lnTo>
                  <a:pt x="118661" y="17080"/>
                </a:lnTo>
                <a:lnTo>
                  <a:pt x="118282" y="16809"/>
                </a:lnTo>
                <a:lnTo>
                  <a:pt x="117848" y="16544"/>
                </a:lnTo>
                <a:lnTo>
                  <a:pt x="117415" y="16279"/>
                </a:lnTo>
                <a:lnTo>
                  <a:pt x="116955" y="16008"/>
                </a:lnTo>
                <a:lnTo>
                  <a:pt x="116467" y="15748"/>
                </a:lnTo>
                <a:lnTo>
                  <a:pt x="115980" y="15482"/>
                </a:lnTo>
                <a:lnTo>
                  <a:pt x="115465" y="15217"/>
                </a:lnTo>
                <a:lnTo>
                  <a:pt x="114923" y="14957"/>
                </a:lnTo>
                <a:lnTo>
                  <a:pt x="113813" y="14436"/>
                </a:lnTo>
                <a:lnTo>
                  <a:pt x="112648" y="13916"/>
                </a:lnTo>
                <a:lnTo>
                  <a:pt x="111456" y="13406"/>
                </a:lnTo>
                <a:lnTo>
                  <a:pt x="110210" y="12896"/>
                </a:lnTo>
                <a:lnTo>
                  <a:pt x="108937" y="12391"/>
                </a:lnTo>
                <a:lnTo>
                  <a:pt x="107096" y="11689"/>
                </a:lnTo>
                <a:lnTo>
                  <a:pt x="106148" y="11340"/>
                </a:lnTo>
                <a:lnTo>
                  <a:pt x="105200" y="10991"/>
                </a:lnTo>
                <a:lnTo>
                  <a:pt x="104225" y="10643"/>
                </a:lnTo>
                <a:lnTo>
                  <a:pt x="103222" y="10299"/>
                </a:lnTo>
                <a:lnTo>
                  <a:pt x="102193" y="9956"/>
                </a:lnTo>
                <a:lnTo>
                  <a:pt x="101164" y="9612"/>
                </a:lnTo>
                <a:lnTo>
                  <a:pt x="100108" y="9274"/>
                </a:lnTo>
                <a:lnTo>
                  <a:pt x="99024" y="8936"/>
                </a:lnTo>
                <a:lnTo>
                  <a:pt x="97941" y="8603"/>
                </a:lnTo>
                <a:lnTo>
                  <a:pt x="96803" y="8275"/>
                </a:lnTo>
                <a:lnTo>
                  <a:pt x="95666" y="7947"/>
                </a:lnTo>
                <a:lnTo>
                  <a:pt x="94474" y="7624"/>
                </a:lnTo>
                <a:lnTo>
                  <a:pt x="93282" y="7307"/>
                </a:lnTo>
                <a:lnTo>
                  <a:pt x="92063" y="6995"/>
                </a:lnTo>
                <a:lnTo>
                  <a:pt x="90817" y="6682"/>
                </a:lnTo>
                <a:lnTo>
                  <a:pt x="89544" y="6380"/>
                </a:lnTo>
                <a:lnTo>
                  <a:pt x="88244" y="6079"/>
                </a:lnTo>
                <a:lnTo>
                  <a:pt x="86890" y="5787"/>
                </a:lnTo>
                <a:lnTo>
                  <a:pt x="85536" y="5501"/>
                </a:lnTo>
                <a:lnTo>
                  <a:pt x="84154" y="5220"/>
                </a:lnTo>
                <a:lnTo>
                  <a:pt x="82719" y="4944"/>
                </a:lnTo>
                <a:lnTo>
                  <a:pt x="81256" y="4674"/>
                </a:lnTo>
                <a:lnTo>
                  <a:pt x="79794" y="4413"/>
                </a:lnTo>
                <a:lnTo>
                  <a:pt x="78277" y="4158"/>
                </a:lnTo>
                <a:lnTo>
                  <a:pt x="76706" y="3909"/>
                </a:lnTo>
                <a:lnTo>
                  <a:pt x="75135" y="3669"/>
                </a:lnTo>
                <a:lnTo>
                  <a:pt x="73510" y="3440"/>
                </a:lnTo>
                <a:lnTo>
                  <a:pt x="71858" y="3216"/>
                </a:lnTo>
                <a:lnTo>
                  <a:pt x="70151" y="3003"/>
                </a:lnTo>
                <a:lnTo>
                  <a:pt x="68418" y="2795"/>
                </a:lnTo>
                <a:lnTo>
                  <a:pt x="66657" y="2597"/>
                </a:lnTo>
                <a:lnTo>
                  <a:pt x="64815" y="2394"/>
                </a:lnTo>
                <a:lnTo>
                  <a:pt x="62892" y="2196"/>
                </a:lnTo>
                <a:lnTo>
                  <a:pt x="60942" y="1999"/>
                </a:lnTo>
                <a:lnTo>
                  <a:pt x="58938" y="1811"/>
                </a:lnTo>
                <a:lnTo>
                  <a:pt x="56906" y="1624"/>
                </a:lnTo>
                <a:lnTo>
                  <a:pt x="54821" y="1442"/>
                </a:lnTo>
                <a:lnTo>
                  <a:pt x="52708" y="1265"/>
                </a:lnTo>
                <a:lnTo>
                  <a:pt x="50541" y="1098"/>
                </a:lnTo>
                <a:lnTo>
                  <a:pt x="48375" y="937"/>
                </a:lnTo>
                <a:lnTo>
                  <a:pt x="46181" y="786"/>
                </a:lnTo>
                <a:lnTo>
                  <a:pt x="43987" y="646"/>
                </a:lnTo>
                <a:lnTo>
                  <a:pt x="41766" y="515"/>
                </a:lnTo>
                <a:lnTo>
                  <a:pt x="39545" y="401"/>
                </a:lnTo>
                <a:lnTo>
                  <a:pt x="38434" y="344"/>
                </a:lnTo>
                <a:lnTo>
                  <a:pt x="37324" y="297"/>
                </a:lnTo>
                <a:lnTo>
                  <a:pt x="36213" y="250"/>
                </a:lnTo>
                <a:lnTo>
                  <a:pt x="35103" y="208"/>
                </a:lnTo>
                <a:lnTo>
                  <a:pt x="34019" y="167"/>
                </a:lnTo>
                <a:lnTo>
                  <a:pt x="32909" y="130"/>
                </a:lnTo>
                <a:lnTo>
                  <a:pt x="31798" y="99"/>
                </a:lnTo>
                <a:lnTo>
                  <a:pt x="30715" y="73"/>
                </a:lnTo>
                <a:lnTo>
                  <a:pt x="29632" y="47"/>
                </a:lnTo>
                <a:lnTo>
                  <a:pt x="28548" y="26"/>
                </a:lnTo>
                <a:lnTo>
                  <a:pt x="27465" y="16"/>
                </a:lnTo>
                <a:lnTo>
                  <a:pt x="26381" y="6"/>
                </a:lnTo>
                <a:lnTo>
                  <a:pt x="25325" y="0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7"/>
          <p:cNvSpPr/>
          <p:nvPr/>
        </p:nvSpPr>
        <p:spPr>
          <a:xfrm rot="10800000">
            <a:off x="10546417" y="4840033"/>
            <a:ext cx="743627" cy="1244467"/>
          </a:xfrm>
          <a:custGeom>
            <a:avLst/>
            <a:gdLst/>
            <a:ahLst/>
            <a:cxnLst/>
            <a:rect l="l" t="t" r="r" b="b"/>
            <a:pathLst>
              <a:path w="104198" h="37334" extrusionOk="0">
                <a:moveTo>
                  <a:pt x="55" y="0"/>
                </a:moveTo>
                <a:lnTo>
                  <a:pt x="1" y="120"/>
                </a:lnTo>
                <a:lnTo>
                  <a:pt x="1" y="234"/>
                </a:lnTo>
                <a:lnTo>
                  <a:pt x="55" y="349"/>
                </a:lnTo>
                <a:lnTo>
                  <a:pt x="109" y="463"/>
                </a:lnTo>
                <a:lnTo>
                  <a:pt x="380" y="1030"/>
                </a:lnTo>
                <a:lnTo>
                  <a:pt x="732" y="1728"/>
                </a:lnTo>
                <a:lnTo>
                  <a:pt x="922" y="2160"/>
                </a:lnTo>
                <a:lnTo>
                  <a:pt x="1057" y="2394"/>
                </a:lnTo>
                <a:lnTo>
                  <a:pt x="1220" y="2638"/>
                </a:lnTo>
                <a:lnTo>
                  <a:pt x="2114" y="3716"/>
                </a:lnTo>
                <a:lnTo>
                  <a:pt x="2628" y="4314"/>
                </a:lnTo>
                <a:lnTo>
                  <a:pt x="3197" y="4949"/>
                </a:lnTo>
                <a:lnTo>
                  <a:pt x="3522" y="5282"/>
                </a:lnTo>
                <a:lnTo>
                  <a:pt x="3874" y="5620"/>
                </a:lnTo>
                <a:lnTo>
                  <a:pt x="4253" y="5969"/>
                </a:lnTo>
                <a:lnTo>
                  <a:pt x="4687" y="6328"/>
                </a:lnTo>
                <a:lnTo>
                  <a:pt x="5093" y="6692"/>
                </a:lnTo>
                <a:lnTo>
                  <a:pt x="5499" y="7067"/>
                </a:lnTo>
                <a:lnTo>
                  <a:pt x="5933" y="7452"/>
                </a:lnTo>
                <a:lnTo>
                  <a:pt x="6176" y="7645"/>
                </a:lnTo>
                <a:lnTo>
                  <a:pt x="6447" y="7837"/>
                </a:lnTo>
                <a:lnTo>
                  <a:pt x="7612" y="8628"/>
                </a:lnTo>
                <a:lnTo>
                  <a:pt x="8804" y="9445"/>
                </a:lnTo>
                <a:lnTo>
                  <a:pt x="9399" y="9867"/>
                </a:lnTo>
                <a:lnTo>
                  <a:pt x="10050" y="10299"/>
                </a:lnTo>
                <a:lnTo>
                  <a:pt x="10781" y="10731"/>
                </a:lnTo>
                <a:lnTo>
                  <a:pt x="11512" y="11163"/>
                </a:lnTo>
                <a:lnTo>
                  <a:pt x="13083" y="12053"/>
                </a:lnTo>
                <a:lnTo>
                  <a:pt x="13869" y="12511"/>
                </a:lnTo>
                <a:lnTo>
                  <a:pt x="14654" y="12969"/>
                </a:lnTo>
                <a:lnTo>
                  <a:pt x="15629" y="13463"/>
                </a:lnTo>
                <a:lnTo>
                  <a:pt x="16631" y="13963"/>
                </a:lnTo>
                <a:lnTo>
                  <a:pt x="17633" y="14452"/>
                </a:lnTo>
                <a:lnTo>
                  <a:pt x="18663" y="14946"/>
                </a:lnTo>
                <a:lnTo>
                  <a:pt x="19719" y="15435"/>
                </a:lnTo>
                <a:lnTo>
                  <a:pt x="20775" y="15924"/>
                </a:lnTo>
                <a:lnTo>
                  <a:pt x="21886" y="16408"/>
                </a:lnTo>
                <a:lnTo>
                  <a:pt x="22996" y="16892"/>
                </a:lnTo>
                <a:lnTo>
                  <a:pt x="24134" y="17376"/>
                </a:lnTo>
                <a:lnTo>
                  <a:pt x="25299" y="17855"/>
                </a:lnTo>
                <a:lnTo>
                  <a:pt x="26463" y="18334"/>
                </a:lnTo>
                <a:lnTo>
                  <a:pt x="27655" y="18813"/>
                </a:lnTo>
                <a:lnTo>
                  <a:pt x="28874" y="19291"/>
                </a:lnTo>
                <a:lnTo>
                  <a:pt x="30120" y="19765"/>
                </a:lnTo>
                <a:lnTo>
                  <a:pt x="31366" y="20233"/>
                </a:lnTo>
                <a:lnTo>
                  <a:pt x="32666" y="20702"/>
                </a:lnTo>
                <a:lnTo>
                  <a:pt x="33993" y="21170"/>
                </a:lnTo>
                <a:lnTo>
                  <a:pt x="35347" y="21628"/>
                </a:lnTo>
                <a:lnTo>
                  <a:pt x="36701" y="22091"/>
                </a:lnTo>
                <a:lnTo>
                  <a:pt x="38083" y="22549"/>
                </a:lnTo>
                <a:lnTo>
                  <a:pt x="39491" y="23002"/>
                </a:lnTo>
                <a:lnTo>
                  <a:pt x="40927" y="23455"/>
                </a:lnTo>
                <a:lnTo>
                  <a:pt x="42389" y="23907"/>
                </a:lnTo>
                <a:lnTo>
                  <a:pt x="43852" y="24355"/>
                </a:lnTo>
                <a:lnTo>
                  <a:pt x="45342" y="24803"/>
                </a:lnTo>
                <a:lnTo>
                  <a:pt x="46831" y="25245"/>
                </a:lnTo>
                <a:lnTo>
                  <a:pt x="48375" y="25687"/>
                </a:lnTo>
                <a:lnTo>
                  <a:pt x="49892" y="26124"/>
                </a:lnTo>
                <a:lnTo>
                  <a:pt x="51463" y="26562"/>
                </a:lnTo>
                <a:lnTo>
                  <a:pt x="53061" y="26993"/>
                </a:lnTo>
                <a:lnTo>
                  <a:pt x="54659" y="27425"/>
                </a:lnTo>
                <a:lnTo>
                  <a:pt x="56257" y="27857"/>
                </a:lnTo>
                <a:lnTo>
                  <a:pt x="57801" y="28237"/>
                </a:lnTo>
                <a:lnTo>
                  <a:pt x="59345" y="28617"/>
                </a:lnTo>
                <a:lnTo>
                  <a:pt x="62324" y="29361"/>
                </a:lnTo>
                <a:lnTo>
                  <a:pt x="63814" y="29720"/>
                </a:lnTo>
                <a:lnTo>
                  <a:pt x="65276" y="30074"/>
                </a:lnTo>
                <a:lnTo>
                  <a:pt x="66793" y="30413"/>
                </a:lnTo>
                <a:lnTo>
                  <a:pt x="68283" y="30746"/>
                </a:lnTo>
                <a:lnTo>
                  <a:pt x="73890" y="31989"/>
                </a:lnTo>
                <a:lnTo>
                  <a:pt x="79469" y="33108"/>
                </a:lnTo>
                <a:lnTo>
                  <a:pt x="80769" y="33374"/>
                </a:lnTo>
                <a:lnTo>
                  <a:pt x="82042" y="33629"/>
                </a:lnTo>
                <a:lnTo>
                  <a:pt x="83342" y="33873"/>
                </a:lnTo>
                <a:lnTo>
                  <a:pt x="84588" y="34107"/>
                </a:lnTo>
                <a:lnTo>
                  <a:pt x="87026" y="34550"/>
                </a:lnTo>
                <a:lnTo>
                  <a:pt x="89355" y="34961"/>
                </a:lnTo>
                <a:lnTo>
                  <a:pt x="93526" y="35705"/>
                </a:lnTo>
                <a:lnTo>
                  <a:pt x="97210" y="36283"/>
                </a:lnTo>
                <a:lnTo>
                  <a:pt x="102356" y="37074"/>
                </a:lnTo>
                <a:lnTo>
                  <a:pt x="102790" y="37147"/>
                </a:lnTo>
                <a:lnTo>
                  <a:pt x="103250" y="37214"/>
                </a:lnTo>
                <a:lnTo>
                  <a:pt x="103711" y="37277"/>
                </a:lnTo>
                <a:lnTo>
                  <a:pt x="104198" y="37334"/>
                </a:lnTo>
                <a:lnTo>
                  <a:pt x="103846" y="37245"/>
                </a:lnTo>
                <a:lnTo>
                  <a:pt x="103440" y="37167"/>
                </a:lnTo>
                <a:lnTo>
                  <a:pt x="103033" y="37089"/>
                </a:lnTo>
                <a:lnTo>
                  <a:pt x="102600" y="37017"/>
                </a:lnTo>
                <a:lnTo>
                  <a:pt x="97698" y="36173"/>
                </a:lnTo>
                <a:lnTo>
                  <a:pt x="94258" y="35565"/>
                </a:lnTo>
                <a:lnTo>
                  <a:pt x="90222" y="34810"/>
                </a:lnTo>
                <a:lnTo>
                  <a:pt x="89139" y="34597"/>
                </a:lnTo>
                <a:lnTo>
                  <a:pt x="88028" y="34378"/>
                </a:lnTo>
                <a:lnTo>
                  <a:pt x="85645" y="33930"/>
                </a:lnTo>
                <a:lnTo>
                  <a:pt x="84399" y="33691"/>
                </a:lnTo>
                <a:lnTo>
                  <a:pt x="83153" y="33447"/>
                </a:lnTo>
                <a:lnTo>
                  <a:pt x="81853" y="33192"/>
                </a:lnTo>
                <a:lnTo>
                  <a:pt x="80553" y="32921"/>
                </a:lnTo>
                <a:lnTo>
                  <a:pt x="77898" y="32369"/>
                </a:lnTo>
                <a:lnTo>
                  <a:pt x="75108" y="31797"/>
                </a:lnTo>
                <a:lnTo>
                  <a:pt x="69529" y="30517"/>
                </a:lnTo>
                <a:lnTo>
                  <a:pt x="68066" y="30189"/>
                </a:lnTo>
                <a:lnTo>
                  <a:pt x="66604" y="29851"/>
                </a:lnTo>
                <a:lnTo>
                  <a:pt x="65141" y="29497"/>
                </a:lnTo>
                <a:lnTo>
                  <a:pt x="63678" y="29132"/>
                </a:lnTo>
                <a:lnTo>
                  <a:pt x="60753" y="28393"/>
                </a:lnTo>
                <a:lnTo>
                  <a:pt x="59236" y="28013"/>
                </a:lnTo>
                <a:lnTo>
                  <a:pt x="57720" y="27634"/>
                </a:lnTo>
                <a:lnTo>
                  <a:pt x="56122" y="27202"/>
                </a:lnTo>
                <a:lnTo>
                  <a:pt x="54551" y="26770"/>
                </a:lnTo>
                <a:lnTo>
                  <a:pt x="52980" y="26338"/>
                </a:lnTo>
                <a:lnTo>
                  <a:pt x="51463" y="25901"/>
                </a:lnTo>
                <a:lnTo>
                  <a:pt x="49946" y="25463"/>
                </a:lnTo>
                <a:lnTo>
                  <a:pt x="48429" y="25021"/>
                </a:lnTo>
                <a:lnTo>
                  <a:pt x="46940" y="24579"/>
                </a:lnTo>
                <a:lnTo>
                  <a:pt x="45477" y="24136"/>
                </a:lnTo>
                <a:lnTo>
                  <a:pt x="44042" y="23689"/>
                </a:lnTo>
                <a:lnTo>
                  <a:pt x="42606" y="23241"/>
                </a:lnTo>
                <a:lnTo>
                  <a:pt x="41198" y="22789"/>
                </a:lnTo>
                <a:lnTo>
                  <a:pt x="39789" y="22336"/>
                </a:lnTo>
                <a:lnTo>
                  <a:pt x="38435" y="21878"/>
                </a:lnTo>
                <a:lnTo>
                  <a:pt x="37081" y="21420"/>
                </a:lnTo>
                <a:lnTo>
                  <a:pt x="35726" y="20962"/>
                </a:lnTo>
                <a:lnTo>
                  <a:pt x="34399" y="20499"/>
                </a:lnTo>
                <a:lnTo>
                  <a:pt x="33126" y="20030"/>
                </a:lnTo>
                <a:lnTo>
                  <a:pt x="31880" y="19562"/>
                </a:lnTo>
                <a:lnTo>
                  <a:pt x="30661" y="19094"/>
                </a:lnTo>
                <a:lnTo>
                  <a:pt x="29443" y="18625"/>
                </a:lnTo>
                <a:lnTo>
                  <a:pt x="28251" y="18152"/>
                </a:lnTo>
                <a:lnTo>
                  <a:pt x="27059" y="17673"/>
                </a:lnTo>
                <a:lnTo>
                  <a:pt x="25921" y="17199"/>
                </a:lnTo>
                <a:lnTo>
                  <a:pt x="24784" y="16721"/>
                </a:lnTo>
                <a:lnTo>
                  <a:pt x="23646" y="16237"/>
                </a:lnTo>
                <a:lnTo>
                  <a:pt x="22563" y="15758"/>
                </a:lnTo>
                <a:lnTo>
                  <a:pt x="21480" y="15274"/>
                </a:lnTo>
                <a:lnTo>
                  <a:pt x="20423" y="14785"/>
                </a:lnTo>
                <a:lnTo>
                  <a:pt x="19394" y="14301"/>
                </a:lnTo>
                <a:lnTo>
                  <a:pt x="18365" y="13812"/>
                </a:lnTo>
                <a:lnTo>
                  <a:pt x="17363" y="13322"/>
                </a:lnTo>
                <a:lnTo>
                  <a:pt x="16387" y="12828"/>
                </a:lnTo>
                <a:lnTo>
                  <a:pt x="15575" y="12375"/>
                </a:lnTo>
                <a:lnTo>
                  <a:pt x="14762" y="11923"/>
                </a:lnTo>
                <a:lnTo>
                  <a:pt x="13164" y="11043"/>
                </a:lnTo>
                <a:lnTo>
                  <a:pt x="12406" y="10611"/>
                </a:lnTo>
                <a:lnTo>
                  <a:pt x="11675" y="10184"/>
                </a:lnTo>
                <a:lnTo>
                  <a:pt x="10997" y="9758"/>
                </a:lnTo>
                <a:lnTo>
                  <a:pt x="10375" y="9341"/>
                </a:lnTo>
                <a:lnTo>
                  <a:pt x="9074" y="8524"/>
                </a:lnTo>
                <a:lnTo>
                  <a:pt x="8479" y="8129"/>
                </a:lnTo>
                <a:lnTo>
                  <a:pt x="8208" y="7931"/>
                </a:lnTo>
                <a:lnTo>
                  <a:pt x="7937" y="7738"/>
                </a:lnTo>
                <a:lnTo>
                  <a:pt x="6989" y="6979"/>
                </a:lnTo>
                <a:lnTo>
                  <a:pt x="6041" y="6245"/>
                </a:lnTo>
                <a:lnTo>
                  <a:pt x="5580" y="5896"/>
                </a:lnTo>
                <a:lnTo>
                  <a:pt x="5174" y="5553"/>
                </a:lnTo>
                <a:lnTo>
                  <a:pt x="4795" y="5214"/>
                </a:lnTo>
                <a:lnTo>
                  <a:pt x="4443" y="4887"/>
                </a:lnTo>
                <a:lnTo>
                  <a:pt x="3793" y="4252"/>
                </a:lnTo>
                <a:lnTo>
                  <a:pt x="3224" y="3658"/>
                </a:lnTo>
                <a:lnTo>
                  <a:pt x="2141" y="2592"/>
                </a:lnTo>
                <a:lnTo>
                  <a:pt x="1491" y="1691"/>
                </a:lnTo>
                <a:lnTo>
                  <a:pt x="949" y="994"/>
                </a:lnTo>
                <a:lnTo>
                  <a:pt x="543" y="437"/>
                </a:lnTo>
                <a:lnTo>
                  <a:pt x="461" y="328"/>
                </a:lnTo>
                <a:lnTo>
                  <a:pt x="353" y="219"/>
                </a:lnTo>
                <a:lnTo>
                  <a:pt x="218" y="109"/>
                </a:lnTo>
                <a:lnTo>
                  <a:pt x="55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27"/>
          <p:cNvSpPr/>
          <p:nvPr/>
        </p:nvSpPr>
        <p:spPr>
          <a:xfrm rot="10800000">
            <a:off x="10579275" y="4007200"/>
            <a:ext cx="735120" cy="2130933"/>
          </a:xfrm>
          <a:custGeom>
            <a:avLst/>
            <a:gdLst/>
            <a:ahLst/>
            <a:cxnLst/>
            <a:rect l="l" t="t" r="r" b="b"/>
            <a:pathLst>
              <a:path w="103006" h="63928" extrusionOk="0">
                <a:moveTo>
                  <a:pt x="4523" y="1"/>
                </a:moveTo>
                <a:lnTo>
                  <a:pt x="4334" y="84"/>
                </a:lnTo>
                <a:lnTo>
                  <a:pt x="4171" y="167"/>
                </a:lnTo>
                <a:lnTo>
                  <a:pt x="4090" y="277"/>
                </a:lnTo>
                <a:lnTo>
                  <a:pt x="3955" y="402"/>
                </a:lnTo>
                <a:lnTo>
                  <a:pt x="3846" y="537"/>
                </a:lnTo>
                <a:lnTo>
                  <a:pt x="3819" y="610"/>
                </a:lnTo>
                <a:lnTo>
                  <a:pt x="3792" y="683"/>
                </a:lnTo>
                <a:lnTo>
                  <a:pt x="3196" y="1547"/>
                </a:lnTo>
                <a:lnTo>
                  <a:pt x="2465" y="2671"/>
                </a:lnTo>
                <a:lnTo>
                  <a:pt x="2004" y="3352"/>
                </a:lnTo>
                <a:lnTo>
                  <a:pt x="1788" y="3722"/>
                </a:lnTo>
                <a:lnTo>
                  <a:pt x="1571" y="4107"/>
                </a:lnTo>
                <a:lnTo>
                  <a:pt x="1381" y="4513"/>
                </a:lnTo>
                <a:lnTo>
                  <a:pt x="1219" y="4934"/>
                </a:lnTo>
                <a:lnTo>
                  <a:pt x="948" y="5830"/>
                </a:lnTo>
                <a:lnTo>
                  <a:pt x="650" y="6787"/>
                </a:lnTo>
                <a:lnTo>
                  <a:pt x="352" y="7802"/>
                </a:lnTo>
                <a:lnTo>
                  <a:pt x="217" y="8338"/>
                </a:lnTo>
                <a:lnTo>
                  <a:pt x="108" y="8884"/>
                </a:lnTo>
                <a:lnTo>
                  <a:pt x="27" y="9446"/>
                </a:lnTo>
                <a:lnTo>
                  <a:pt x="0" y="10024"/>
                </a:lnTo>
                <a:lnTo>
                  <a:pt x="0" y="12465"/>
                </a:lnTo>
                <a:lnTo>
                  <a:pt x="27" y="12787"/>
                </a:lnTo>
                <a:lnTo>
                  <a:pt x="81" y="13110"/>
                </a:lnTo>
                <a:lnTo>
                  <a:pt x="136" y="13438"/>
                </a:lnTo>
                <a:lnTo>
                  <a:pt x="217" y="13766"/>
                </a:lnTo>
                <a:lnTo>
                  <a:pt x="406" y="14437"/>
                </a:lnTo>
                <a:lnTo>
                  <a:pt x="596" y="15114"/>
                </a:lnTo>
                <a:lnTo>
                  <a:pt x="650" y="15462"/>
                </a:lnTo>
                <a:lnTo>
                  <a:pt x="731" y="15811"/>
                </a:lnTo>
                <a:lnTo>
                  <a:pt x="840" y="16165"/>
                </a:lnTo>
                <a:lnTo>
                  <a:pt x="948" y="16513"/>
                </a:lnTo>
                <a:lnTo>
                  <a:pt x="1219" y="17226"/>
                </a:lnTo>
                <a:lnTo>
                  <a:pt x="1571" y="17950"/>
                </a:lnTo>
                <a:lnTo>
                  <a:pt x="1950" y="18684"/>
                </a:lnTo>
                <a:lnTo>
                  <a:pt x="2357" y="19423"/>
                </a:lnTo>
                <a:lnTo>
                  <a:pt x="3196" y="20937"/>
                </a:lnTo>
                <a:lnTo>
                  <a:pt x="3765" y="21764"/>
                </a:lnTo>
                <a:lnTo>
                  <a:pt x="4388" y="22592"/>
                </a:lnTo>
                <a:lnTo>
                  <a:pt x="5038" y="23419"/>
                </a:lnTo>
                <a:lnTo>
                  <a:pt x="5742" y="24247"/>
                </a:lnTo>
                <a:lnTo>
                  <a:pt x="6501" y="25074"/>
                </a:lnTo>
                <a:lnTo>
                  <a:pt x="7286" y="25896"/>
                </a:lnTo>
                <a:lnTo>
                  <a:pt x="8126" y="26719"/>
                </a:lnTo>
                <a:lnTo>
                  <a:pt x="8992" y="27536"/>
                </a:lnTo>
                <a:lnTo>
                  <a:pt x="9886" y="28358"/>
                </a:lnTo>
                <a:lnTo>
                  <a:pt x="10834" y="29175"/>
                </a:lnTo>
                <a:lnTo>
                  <a:pt x="11836" y="29987"/>
                </a:lnTo>
                <a:lnTo>
                  <a:pt x="12866" y="30804"/>
                </a:lnTo>
                <a:lnTo>
                  <a:pt x="13922" y="31610"/>
                </a:lnTo>
                <a:lnTo>
                  <a:pt x="15032" y="32422"/>
                </a:lnTo>
                <a:lnTo>
                  <a:pt x="16197" y="33229"/>
                </a:lnTo>
                <a:lnTo>
                  <a:pt x="17389" y="34036"/>
                </a:lnTo>
                <a:lnTo>
                  <a:pt x="18662" y="34837"/>
                </a:lnTo>
                <a:lnTo>
                  <a:pt x="19989" y="35633"/>
                </a:lnTo>
                <a:lnTo>
                  <a:pt x="21370" y="36429"/>
                </a:lnTo>
                <a:lnTo>
                  <a:pt x="22779" y="37220"/>
                </a:lnTo>
                <a:lnTo>
                  <a:pt x="24214" y="38011"/>
                </a:lnTo>
                <a:lnTo>
                  <a:pt x="25704" y="38797"/>
                </a:lnTo>
                <a:lnTo>
                  <a:pt x="27221" y="39583"/>
                </a:lnTo>
                <a:lnTo>
                  <a:pt x="28792" y="40364"/>
                </a:lnTo>
                <a:lnTo>
                  <a:pt x="30390" y="41144"/>
                </a:lnTo>
                <a:lnTo>
                  <a:pt x="32015" y="41920"/>
                </a:lnTo>
                <a:lnTo>
                  <a:pt x="33694" y="42695"/>
                </a:lnTo>
                <a:lnTo>
                  <a:pt x="35401" y="43465"/>
                </a:lnTo>
                <a:lnTo>
                  <a:pt x="37161" y="44230"/>
                </a:lnTo>
                <a:lnTo>
                  <a:pt x="38949" y="44995"/>
                </a:lnTo>
                <a:lnTo>
                  <a:pt x="40791" y="45755"/>
                </a:lnTo>
                <a:lnTo>
                  <a:pt x="42659" y="46515"/>
                </a:lnTo>
                <a:lnTo>
                  <a:pt x="46262" y="47873"/>
                </a:lnTo>
                <a:lnTo>
                  <a:pt x="48022" y="48539"/>
                </a:lnTo>
                <a:lnTo>
                  <a:pt x="49783" y="49195"/>
                </a:lnTo>
                <a:lnTo>
                  <a:pt x="51543" y="49835"/>
                </a:lnTo>
                <a:lnTo>
                  <a:pt x="53331" y="50460"/>
                </a:lnTo>
                <a:lnTo>
                  <a:pt x="54225" y="50767"/>
                </a:lnTo>
                <a:lnTo>
                  <a:pt x="55146" y="51068"/>
                </a:lnTo>
                <a:lnTo>
                  <a:pt x="56067" y="51370"/>
                </a:lnTo>
                <a:lnTo>
                  <a:pt x="56988" y="51667"/>
                </a:lnTo>
                <a:lnTo>
                  <a:pt x="58694" y="52255"/>
                </a:lnTo>
                <a:lnTo>
                  <a:pt x="60400" y="52833"/>
                </a:lnTo>
                <a:lnTo>
                  <a:pt x="61240" y="53114"/>
                </a:lnTo>
                <a:lnTo>
                  <a:pt x="62107" y="53395"/>
                </a:lnTo>
                <a:lnTo>
                  <a:pt x="63001" y="53670"/>
                </a:lnTo>
                <a:lnTo>
                  <a:pt x="63894" y="53941"/>
                </a:lnTo>
                <a:lnTo>
                  <a:pt x="70774" y="55981"/>
                </a:lnTo>
                <a:lnTo>
                  <a:pt x="71587" y="56226"/>
                </a:lnTo>
                <a:lnTo>
                  <a:pt x="72399" y="56465"/>
                </a:lnTo>
                <a:lnTo>
                  <a:pt x="74051" y="56933"/>
                </a:lnTo>
                <a:lnTo>
                  <a:pt x="75676" y="57381"/>
                </a:lnTo>
                <a:lnTo>
                  <a:pt x="77302" y="57813"/>
                </a:lnTo>
                <a:lnTo>
                  <a:pt x="78900" y="58229"/>
                </a:lnTo>
                <a:lnTo>
                  <a:pt x="80471" y="58630"/>
                </a:lnTo>
                <a:lnTo>
                  <a:pt x="81987" y="59020"/>
                </a:lnTo>
                <a:lnTo>
                  <a:pt x="83423" y="59400"/>
                </a:lnTo>
                <a:lnTo>
                  <a:pt x="84858" y="59770"/>
                </a:lnTo>
                <a:lnTo>
                  <a:pt x="86213" y="60123"/>
                </a:lnTo>
                <a:lnTo>
                  <a:pt x="87540" y="60457"/>
                </a:lnTo>
                <a:lnTo>
                  <a:pt x="88840" y="60779"/>
                </a:lnTo>
                <a:lnTo>
                  <a:pt x="93661" y="61888"/>
                </a:lnTo>
                <a:lnTo>
                  <a:pt x="100568" y="63412"/>
                </a:lnTo>
                <a:lnTo>
                  <a:pt x="102355" y="63803"/>
                </a:lnTo>
                <a:lnTo>
                  <a:pt x="102816" y="63902"/>
                </a:lnTo>
                <a:lnTo>
                  <a:pt x="102951" y="63928"/>
                </a:lnTo>
                <a:lnTo>
                  <a:pt x="103006" y="63928"/>
                </a:lnTo>
                <a:lnTo>
                  <a:pt x="103006" y="63917"/>
                </a:lnTo>
                <a:lnTo>
                  <a:pt x="102924" y="63891"/>
                </a:lnTo>
                <a:lnTo>
                  <a:pt x="102491" y="63777"/>
                </a:lnTo>
                <a:lnTo>
                  <a:pt x="101760" y="63595"/>
                </a:lnTo>
                <a:lnTo>
                  <a:pt x="100866" y="63366"/>
                </a:lnTo>
                <a:lnTo>
                  <a:pt x="94419" y="61799"/>
                </a:lnTo>
                <a:lnTo>
                  <a:pt x="89707" y="60665"/>
                </a:lnTo>
                <a:lnTo>
                  <a:pt x="89030" y="60509"/>
                </a:lnTo>
                <a:lnTo>
                  <a:pt x="88379" y="60342"/>
                </a:lnTo>
                <a:lnTo>
                  <a:pt x="87757" y="60176"/>
                </a:lnTo>
                <a:lnTo>
                  <a:pt x="87106" y="60004"/>
                </a:lnTo>
                <a:lnTo>
                  <a:pt x="85833" y="59645"/>
                </a:lnTo>
                <a:lnTo>
                  <a:pt x="84452" y="59275"/>
                </a:lnTo>
                <a:lnTo>
                  <a:pt x="83044" y="58890"/>
                </a:lnTo>
                <a:lnTo>
                  <a:pt x="81554" y="58500"/>
                </a:lnTo>
                <a:lnTo>
                  <a:pt x="78466" y="57672"/>
                </a:lnTo>
                <a:lnTo>
                  <a:pt x="76868" y="57240"/>
                </a:lnTo>
                <a:lnTo>
                  <a:pt x="75270" y="56793"/>
                </a:lnTo>
                <a:lnTo>
                  <a:pt x="73672" y="56325"/>
                </a:lnTo>
                <a:lnTo>
                  <a:pt x="72887" y="56085"/>
                </a:lnTo>
                <a:lnTo>
                  <a:pt x="72074" y="55835"/>
                </a:lnTo>
                <a:lnTo>
                  <a:pt x="65194" y="53785"/>
                </a:lnTo>
                <a:lnTo>
                  <a:pt x="64328" y="53514"/>
                </a:lnTo>
                <a:lnTo>
                  <a:pt x="63461" y="53239"/>
                </a:lnTo>
                <a:lnTo>
                  <a:pt x="61782" y="52676"/>
                </a:lnTo>
                <a:lnTo>
                  <a:pt x="60075" y="52094"/>
                </a:lnTo>
                <a:lnTo>
                  <a:pt x="58288" y="51506"/>
                </a:lnTo>
                <a:lnTo>
                  <a:pt x="57394" y="51209"/>
                </a:lnTo>
                <a:lnTo>
                  <a:pt x="56473" y="50912"/>
                </a:lnTo>
                <a:lnTo>
                  <a:pt x="55579" y="50605"/>
                </a:lnTo>
                <a:lnTo>
                  <a:pt x="54712" y="50298"/>
                </a:lnTo>
                <a:lnTo>
                  <a:pt x="52952" y="49674"/>
                </a:lnTo>
                <a:lnTo>
                  <a:pt x="51218" y="49034"/>
                </a:lnTo>
                <a:lnTo>
                  <a:pt x="49458" y="48378"/>
                </a:lnTo>
                <a:lnTo>
                  <a:pt x="47724" y="47717"/>
                </a:lnTo>
                <a:lnTo>
                  <a:pt x="44176" y="46359"/>
                </a:lnTo>
                <a:lnTo>
                  <a:pt x="42334" y="45604"/>
                </a:lnTo>
                <a:lnTo>
                  <a:pt x="40520" y="44844"/>
                </a:lnTo>
                <a:lnTo>
                  <a:pt x="38759" y="44085"/>
                </a:lnTo>
                <a:lnTo>
                  <a:pt x="37026" y="43320"/>
                </a:lnTo>
                <a:lnTo>
                  <a:pt x="35346" y="42555"/>
                </a:lnTo>
                <a:lnTo>
                  <a:pt x="33694" y="41779"/>
                </a:lnTo>
                <a:lnTo>
                  <a:pt x="32069" y="41009"/>
                </a:lnTo>
                <a:lnTo>
                  <a:pt x="30498" y="40234"/>
                </a:lnTo>
                <a:lnTo>
                  <a:pt x="28954" y="39453"/>
                </a:lnTo>
                <a:lnTo>
                  <a:pt x="27438" y="38672"/>
                </a:lnTo>
                <a:lnTo>
                  <a:pt x="25975" y="37887"/>
                </a:lnTo>
                <a:lnTo>
                  <a:pt x="24539" y="37101"/>
                </a:lnTo>
                <a:lnTo>
                  <a:pt x="23131" y="36310"/>
                </a:lnTo>
                <a:lnTo>
                  <a:pt x="21777" y="35519"/>
                </a:lnTo>
                <a:lnTo>
                  <a:pt x="20450" y="34728"/>
                </a:lnTo>
                <a:lnTo>
                  <a:pt x="19177" y="33931"/>
                </a:lnTo>
                <a:lnTo>
                  <a:pt x="18012" y="33130"/>
                </a:lnTo>
                <a:lnTo>
                  <a:pt x="16874" y="32323"/>
                </a:lnTo>
                <a:lnTo>
                  <a:pt x="15764" y="31522"/>
                </a:lnTo>
                <a:lnTo>
                  <a:pt x="14707" y="30715"/>
                </a:lnTo>
                <a:lnTo>
                  <a:pt x="13678" y="29903"/>
                </a:lnTo>
                <a:lnTo>
                  <a:pt x="12703" y="29097"/>
                </a:lnTo>
                <a:lnTo>
                  <a:pt x="11755" y="28285"/>
                </a:lnTo>
                <a:lnTo>
                  <a:pt x="10861" y="27468"/>
                </a:lnTo>
                <a:lnTo>
                  <a:pt x="9995" y="26656"/>
                </a:lnTo>
                <a:lnTo>
                  <a:pt x="9155" y="25839"/>
                </a:lnTo>
                <a:lnTo>
                  <a:pt x="8369" y="25017"/>
                </a:lnTo>
                <a:lnTo>
                  <a:pt x="7611" y="24200"/>
                </a:lnTo>
                <a:lnTo>
                  <a:pt x="6907" y="23378"/>
                </a:lnTo>
                <a:lnTo>
                  <a:pt x="6230" y="22555"/>
                </a:lnTo>
                <a:lnTo>
                  <a:pt x="5607" y="21733"/>
                </a:lnTo>
                <a:lnTo>
                  <a:pt x="5011" y="20911"/>
                </a:lnTo>
                <a:lnTo>
                  <a:pt x="4144" y="19402"/>
                </a:lnTo>
                <a:lnTo>
                  <a:pt x="3738" y="18658"/>
                </a:lnTo>
                <a:lnTo>
                  <a:pt x="3332" y="17929"/>
                </a:lnTo>
                <a:lnTo>
                  <a:pt x="2979" y="17211"/>
                </a:lnTo>
                <a:lnTo>
                  <a:pt x="2682" y="16503"/>
                </a:lnTo>
                <a:lnTo>
                  <a:pt x="2546" y="16149"/>
                </a:lnTo>
                <a:lnTo>
                  <a:pt x="2411" y="15800"/>
                </a:lnTo>
                <a:lnTo>
                  <a:pt x="2329" y="15457"/>
                </a:lnTo>
                <a:lnTo>
                  <a:pt x="2248" y="15114"/>
                </a:lnTo>
                <a:lnTo>
                  <a:pt x="2167" y="14770"/>
                </a:lnTo>
                <a:lnTo>
                  <a:pt x="2059" y="14427"/>
                </a:lnTo>
                <a:lnTo>
                  <a:pt x="1842" y="13760"/>
                </a:lnTo>
                <a:lnTo>
                  <a:pt x="1734" y="13433"/>
                </a:lnTo>
                <a:lnTo>
                  <a:pt x="1652" y="13105"/>
                </a:lnTo>
                <a:lnTo>
                  <a:pt x="1571" y="12782"/>
                </a:lnTo>
                <a:lnTo>
                  <a:pt x="1571" y="12465"/>
                </a:lnTo>
                <a:lnTo>
                  <a:pt x="1571" y="10029"/>
                </a:lnTo>
                <a:lnTo>
                  <a:pt x="1517" y="9743"/>
                </a:lnTo>
                <a:lnTo>
                  <a:pt x="1517" y="9462"/>
                </a:lnTo>
                <a:lnTo>
                  <a:pt x="1517" y="8905"/>
                </a:lnTo>
                <a:lnTo>
                  <a:pt x="1598" y="8359"/>
                </a:lnTo>
                <a:lnTo>
                  <a:pt x="1679" y="7828"/>
                </a:lnTo>
                <a:lnTo>
                  <a:pt x="1815" y="7307"/>
                </a:lnTo>
                <a:lnTo>
                  <a:pt x="1950" y="6808"/>
                </a:lnTo>
                <a:lnTo>
                  <a:pt x="2086" y="6319"/>
                </a:lnTo>
                <a:lnTo>
                  <a:pt x="2194" y="5850"/>
                </a:lnTo>
                <a:lnTo>
                  <a:pt x="2275" y="5392"/>
                </a:lnTo>
                <a:lnTo>
                  <a:pt x="2357" y="4950"/>
                </a:lnTo>
                <a:lnTo>
                  <a:pt x="2465" y="4528"/>
                </a:lnTo>
                <a:lnTo>
                  <a:pt x="2546" y="4326"/>
                </a:lnTo>
                <a:lnTo>
                  <a:pt x="2627" y="4128"/>
                </a:lnTo>
                <a:lnTo>
                  <a:pt x="3007" y="3378"/>
                </a:lnTo>
                <a:lnTo>
                  <a:pt x="3359" y="2691"/>
                </a:lnTo>
                <a:lnTo>
                  <a:pt x="4334" y="704"/>
                </a:lnTo>
                <a:lnTo>
                  <a:pt x="4442" y="553"/>
                </a:lnTo>
                <a:lnTo>
                  <a:pt x="4496" y="412"/>
                </a:lnTo>
                <a:lnTo>
                  <a:pt x="4523" y="292"/>
                </a:lnTo>
                <a:lnTo>
                  <a:pt x="4523" y="178"/>
                </a:lnTo>
                <a:lnTo>
                  <a:pt x="4550" y="136"/>
                </a:lnTo>
                <a:lnTo>
                  <a:pt x="4550" y="89"/>
                </a:lnTo>
                <a:lnTo>
                  <a:pt x="4550" y="48"/>
                </a:lnTo>
                <a:lnTo>
                  <a:pt x="452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27"/>
          <p:cNvSpPr/>
          <p:nvPr/>
        </p:nvSpPr>
        <p:spPr>
          <a:xfrm rot="10800000">
            <a:off x="11282885" y="3236301"/>
            <a:ext cx="560379" cy="2237967"/>
          </a:xfrm>
          <a:custGeom>
            <a:avLst/>
            <a:gdLst/>
            <a:ahLst/>
            <a:cxnLst/>
            <a:rect l="l" t="t" r="r" b="b"/>
            <a:pathLst>
              <a:path w="78521" h="67139" extrusionOk="0">
                <a:moveTo>
                  <a:pt x="77627" y="1"/>
                </a:moveTo>
                <a:lnTo>
                  <a:pt x="77600" y="43"/>
                </a:lnTo>
                <a:lnTo>
                  <a:pt x="77600" y="89"/>
                </a:lnTo>
                <a:lnTo>
                  <a:pt x="77600" y="136"/>
                </a:lnTo>
                <a:lnTo>
                  <a:pt x="77627" y="178"/>
                </a:lnTo>
                <a:lnTo>
                  <a:pt x="77654" y="89"/>
                </a:lnTo>
                <a:lnTo>
                  <a:pt x="77627" y="1"/>
                </a:lnTo>
                <a:close/>
                <a:moveTo>
                  <a:pt x="77627" y="703"/>
                </a:moveTo>
                <a:lnTo>
                  <a:pt x="77627" y="709"/>
                </a:lnTo>
                <a:lnTo>
                  <a:pt x="77627" y="2733"/>
                </a:lnTo>
                <a:lnTo>
                  <a:pt x="77627" y="5949"/>
                </a:lnTo>
                <a:lnTo>
                  <a:pt x="77600" y="6917"/>
                </a:lnTo>
                <a:lnTo>
                  <a:pt x="77573" y="7427"/>
                </a:lnTo>
                <a:lnTo>
                  <a:pt x="77519" y="7953"/>
                </a:lnTo>
                <a:lnTo>
                  <a:pt x="77465" y="8489"/>
                </a:lnTo>
                <a:lnTo>
                  <a:pt x="77383" y="9040"/>
                </a:lnTo>
                <a:lnTo>
                  <a:pt x="77248" y="9613"/>
                </a:lnTo>
                <a:lnTo>
                  <a:pt x="77113" y="10190"/>
                </a:lnTo>
                <a:lnTo>
                  <a:pt x="77031" y="10789"/>
                </a:lnTo>
                <a:lnTo>
                  <a:pt x="76896" y="11403"/>
                </a:lnTo>
                <a:lnTo>
                  <a:pt x="76788" y="12027"/>
                </a:lnTo>
                <a:lnTo>
                  <a:pt x="76625" y="12668"/>
                </a:lnTo>
                <a:lnTo>
                  <a:pt x="76435" y="13323"/>
                </a:lnTo>
                <a:lnTo>
                  <a:pt x="76246" y="13984"/>
                </a:lnTo>
                <a:lnTo>
                  <a:pt x="76029" y="14661"/>
                </a:lnTo>
                <a:lnTo>
                  <a:pt x="75758" y="15353"/>
                </a:lnTo>
                <a:lnTo>
                  <a:pt x="75487" y="16050"/>
                </a:lnTo>
                <a:lnTo>
                  <a:pt x="75190" y="16763"/>
                </a:lnTo>
                <a:lnTo>
                  <a:pt x="74864" y="17481"/>
                </a:lnTo>
                <a:lnTo>
                  <a:pt x="74512" y="18210"/>
                </a:lnTo>
                <a:lnTo>
                  <a:pt x="74133" y="18954"/>
                </a:lnTo>
                <a:lnTo>
                  <a:pt x="73727" y="19703"/>
                </a:lnTo>
                <a:lnTo>
                  <a:pt x="73294" y="20458"/>
                </a:lnTo>
                <a:lnTo>
                  <a:pt x="72833" y="21223"/>
                </a:lnTo>
                <a:lnTo>
                  <a:pt x="71858" y="22784"/>
                </a:lnTo>
                <a:lnTo>
                  <a:pt x="71316" y="23581"/>
                </a:lnTo>
                <a:lnTo>
                  <a:pt x="70775" y="24387"/>
                </a:lnTo>
                <a:lnTo>
                  <a:pt x="70206" y="25199"/>
                </a:lnTo>
                <a:lnTo>
                  <a:pt x="69610" y="26021"/>
                </a:lnTo>
                <a:lnTo>
                  <a:pt x="68960" y="26854"/>
                </a:lnTo>
                <a:lnTo>
                  <a:pt x="68310" y="27692"/>
                </a:lnTo>
                <a:lnTo>
                  <a:pt x="67633" y="28535"/>
                </a:lnTo>
                <a:lnTo>
                  <a:pt x="66901" y="29388"/>
                </a:lnTo>
                <a:lnTo>
                  <a:pt x="66170" y="30242"/>
                </a:lnTo>
                <a:lnTo>
                  <a:pt x="65385" y="31106"/>
                </a:lnTo>
                <a:lnTo>
                  <a:pt x="64545" y="31975"/>
                </a:lnTo>
                <a:lnTo>
                  <a:pt x="63678" y="32849"/>
                </a:lnTo>
                <a:lnTo>
                  <a:pt x="62784" y="33723"/>
                </a:lnTo>
                <a:lnTo>
                  <a:pt x="61836" y="34603"/>
                </a:lnTo>
                <a:lnTo>
                  <a:pt x="60861" y="35482"/>
                </a:lnTo>
                <a:lnTo>
                  <a:pt x="59886" y="36351"/>
                </a:lnTo>
                <a:lnTo>
                  <a:pt x="58857" y="37220"/>
                </a:lnTo>
                <a:lnTo>
                  <a:pt x="57828" y="38074"/>
                </a:lnTo>
                <a:lnTo>
                  <a:pt x="56772" y="38927"/>
                </a:lnTo>
                <a:lnTo>
                  <a:pt x="55715" y="39770"/>
                </a:lnTo>
                <a:lnTo>
                  <a:pt x="54632" y="40603"/>
                </a:lnTo>
                <a:lnTo>
                  <a:pt x="53521" y="41430"/>
                </a:lnTo>
                <a:lnTo>
                  <a:pt x="52411" y="42247"/>
                </a:lnTo>
                <a:lnTo>
                  <a:pt x="51273" y="43054"/>
                </a:lnTo>
                <a:lnTo>
                  <a:pt x="50136" y="43856"/>
                </a:lnTo>
                <a:lnTo>
                  <a:pt x="48971" y="44647"/>
                </a:lnTo>
                <a:lnTo>
                  <a:pt x="47806" y="45427"/>
                </a:lnTo>
                <a:lnTo>
                  <a:pt x="46642" y="46197"/>
                </a:lnTo>
                <a:lnTo>
                  <a:pt x="45450" y="46957"/>
                </a:lnTo>
                <a:lnTo>
                  <a:pt x="44258" y="47712"/>
                </a:lnTo>
                <a:lnTo>
                  <a:pt x="39193" y="50590"/>
                </a:lnTo>
                <a:lnTo>
                  <a:pt x="36783" y="51974"/>
                </a:lnTo>
                <a:lnTo>
                  <a:pt x="34128" y="53301"/>
                </a:lnTo>
                <a:lnTo>
                  <a:pt x="33532" y="53624"/>
                </a:lnTo>
                <a:lnTo>
                  <a:pt x="32936" y="53946"/>
                </a:lnTo>
                <a:lnTo>
                  <a:pt x="31691" y="54576"/>
                </a:lnTo>
                <a:lnTo>
                  <a:pt x="30418" y="55200"/>
                </a:lnTo>
                <a:lnTo>
                  <a:pt x="29144" y="55804"/>
                </a:lnTo>
                <a:lnTo>
                  <a:pt x="28494" y="56095"/>
                </a:lnTo>
                <a:lnTo>
                  <a:pt x="27844" y="56387"/>
                </a:lnTo>
                <a:lnTo>
                  <a:pt x="26544" y="56959"/>
                </a:lnTo>
                <a:lnTo>
                  <a:pt x="25271" y="57516"/>
                </a:lnTo>
                <a:lnTo>
                  <a:pt x="23998" y="58068"/>
                </a:lnTo>
                <a:lnTo>
                  <a:pt x="21615" y="59119"/>
                </a:lnTo>
                <a:lnTo>
                  <a:pt x="20450" y="59624"/>
                </a:lnTo>
                <a:lnTo>
                  <a:pt x="19285" y="60118"/>
                </a:lnTo>
                <a:lnTo>
                  <a:pt x="14627" y="61903"/>
                </a:lnTo>
                <a:lnTo>
                  <a:pt x="10591" y="63459"/>
                </a:lnTo>
                <a:lnTo>
                  <a:pt x="10104" y="63636"/>
                </a:lnTo>
                <a:lnTo>
                  <a:pt x="9616" y="63803"/>
                </a:lnTo>
                <a:lnTo>
                  <a:pt x="8668" y="64131"/>
                </a:lnTo>
                <a:lnTo>
                  <a:pt x="7747" y="64443"/>
                </a:lnTo>
                <a:lnTo>
                  <a:pt x="6880" y="64734"/>
                </a:lnTo>
                <a:lnTo>
                  <a:pt x="3955" y="65744"/>
                </a:lnTo>
                <a:lnTo>
                  <a:pt x="1707" y="66509"/>
                </a:lnTo>
                <a:lnTo>
                  <a:pt x="380" y="66977"/>
                </a:lnTo>
                <a:lnTo>
                  <a:pt x="163" y="67055"/>
                </a:lnTo>
                <a:lnTo>
                  <a:pt x="1" y="67139"/>
                </a:lnTo>
                <a:lnTo>
                  <a:pt x="28" y="67139"/>
                </a:lnTo>
                <a:lnTo>
                  <a:pt x="55" y="67133"/>
                </a:lnTo>
                <a:lnTo>
                  <a:pt x="136" y="67107"/>
                </a:lnTo>
                <a:lnTo>
                  <a:pt x="244" y="67066"/>
                </a:lnTo>
                <a:lnTo>
                  <a:pt x="326" y="67003"/>
                </a:lnTo>
                <a:lnTo>
                  <a:pt x="1815" y="66556"/>
                </a:lnTo>
                <a:lnTo>
                  <a:pt x="7287" y="64817"/>
                </a:lnTo>
                <a:lnTo>
                  <a:pt x="8208" y="64526"/>
                </a:lnTo>
                <a:lnTo>
                  <a:pt x="9183" y="64219"/>
                </a:lnTo>
                <a:lnTo>
                  <a:pt x="10185" y="63896"/>
                </a:lnTo>
                <a:lnTo>
                  <a:pt x="10699" y="63725"/>
                </a:lnTo>
                <a:lnTo>
                  <a:pt x="11187" y="63553"/>
                </a:lnTo>
                <a:lnTo>
                  <a:pt x="13191" y="62804"/>
                </a:lnTo>
                <a:lnTo>
                  <a:pt x="15385" y="62002"/>
                </a:lnTo>
                <a:lnTo>
                  <a:pt x="20179" y="60217"/>
                </a:lnTo>
                <a:lnTo>
                  <a:pt x="21290" y="59728"/>
                </a:lnTo>
                <a:lnTo>
                  <a:pt x="22509" y="59228"/>
                </a:lnTo>
                <a:lnTo>
                  <a:pt x="25082" y="58172"/>
                </a:lnTo>
                <a:lnTo>
                  <a:pt x="26382" y="57625"/>
                </a:lnTo>
                <a:lnTo>
                  <a:pt x="27709" y="57069"/>
                </a:lnTo>
                <a:lnTo>
                  <a:pt x="28982" y="56496"/>
                </a:lnTo>
                <a:lnTo>
                  <a:pt x="30282" y="55908"/>
                </a:lnTo>
                <a:lnTo>
                  <a:pt x="31528" y="55299"/>
                </a:lnTo>
                <a:lnTo>
                  <a:pt x="32828" y="54680"/>
                </a:lnTo>
                <a:lnTo>
                  <a:pt x="35401" y="53405"/>
                </a:lnTo>
                <a:lnTo>
                  <a:pt x="38137" y="52078"/>
                </a:lnTo>
                <a:lnTo>
                  <a:pt x="39356" y="51396"/>
                </a:lnTo>
                <a:lnTo>
                  <a:pt x="40602" y="50704"/>
                </a:lnTo>
                <a:lnTo>
                  <a:pt x="43148" y="49278"/>
                </a:lnTo>
                <a:lnTo>
                  <a:pt x="45748" y="47816"/>
                </a:lnTo>
                <a:lnTo>
                  <a:pt x="46967" y="47061"/>
                </a:lnTo>
                <a:lnTo>
                  <a:pt x="48185" y="46301"/>
                </a:lnTo>
                <a:lnTo>
                  <a:pt x="49377" y="45531"/>
                </a:lnTo>
                <a:lnTo>
                  <a:pt x="50569" y="44745"/>
                </a:lnTo>
                <a:lnTo>
                  <a:pt x="51761" y="43954"/>
                </a:lnTo>
                <a:lnTo>
                  <a:pt x="52925" y="43153"/>
                </a:lnTo>
                <a:lnTo>
                  <a:pt x="54090" y="42341"/>
                </a:lnTo>
                <a:lnTo>
                  <a:pt x="55228" y="41524"/>
                </a:lnTo>
                <a:lnTo>
                  <a:pt x="56338" y="40697"/>
                </a:lnTo>
                <a:lnTo>
                  <a:pt x="57449" y="39859"/>
                </a:lnTo>
                <a:lnTo>
                  <a:pt x="58532" y="39016"/>
                </a:lnTo>
                <a:lnTo>
                  <a:pt x="59588" y="38162"/>
                </a:lnTo>
                <a:lnTo>
                  <a:pt x="60618" y="37298"/>
                </a:lnTo>
                <a:lnTo>
                  <a:pt x="61620" y="36435"/>
                </a:lnTo>
                <a:lnTo>
                  <a:pt x="62595" y="35560"/>
                </a:lnTo>
                <a:lnTo>
                  <a:pt x="63543" y="34676"/>
                </a:lnTo>
                <a:lnTo>
                  <a:pt x="64464" y="33791"/>
                </a:lnTo>
                <a:lnTo>
                  <a:pt x="65330" y="32917"/>
                </a:lnTo>
                <a:lnTo>
                  <a:pt x="66197" y="32042"/>
                </a:lnTo>
                <a:lnTo>
                  <a:pt x="67037" y="31173"/>
                </a:lnTo>
                <a:lnTo>
                  <a:pt x="67849" y="30309"/>
                </a:lnTo>
                <a:lnTo>
                  <a:pt x="68608" y="29451"/>
                </a:lnTo>
                <a:lnTo>
                  <a:pt x="69339" y="28602"/>
                </a:lnTo>
                <a:lnTo>
                  <a:pt x="70043" y="27759"/>
                </a:lnTo>
                <a:lnTo>
                  <a:pt x="70720" y="26922"/>
                </a:lnTo>
                <a:lnTo>
                  <a:pt x="71370" y="26089"/>
                </a:lnTo>
                <a:lnTo>
                  <a:pt x="71966" y="25267"/>
                </a:lnTo>
                <a:lnTo>
                  <a:pt x="72535" y="24450"/>
                </a:lnTo>
                <a:lnTo>
                  <a:pt x="73077" y="23638"/>
                </a:lnTo>
                <a:lnTo>
                  <a:pt x="73564" y="22842"/>
                </a:lnTo>
                <a:lnTo>
                  <a:pt x="74025" y="22051"/>
                </a:lnTo>
                <a:lnTo>
                  <a:pt x="74431" y="21265"/>
                </a:lnTo>
                <a:lnTo>
                  <a:pt x="75190" y="19729"/>
                </a:lnTo>
                <a:lnTo>
                  <a:pt x="75867" y="18231"/>
                </a:lnTo>
                <a:lnTo>
                  <a:pt x="76490" y="16774"/>
                </a:lnTo>
                <a:lnTo>
                  <a:pt x="76788" y="16061"/>
                </a:lnTo>
                <a:lnTo>
                  <a:pt x="77031" y="15358"/>
                </a:lnTo>
                <a:lnTo>
                  <a:pt x="77275" y="14671"/>
                </a:lnTo>
                <a:lnTo>
                  <a:pt x="77492" y="13995"/>
                </a:lnTo>
                <a:lnTo>
                  <a:pt x="77681" y="13329"/>
                </a:lnTo>
                <a:lnTo>
                  <a:pt x="77871" y="12678"/>
                </a:lnTo>
                <a:lnTo>
                  <a:pt x="78006" y="12043"/>
                </a:lnTo>
                <a:lnTo>
                  <a:pt x="78142" y="11413"/>
                </a:lnTo>
                <a:lnTo>
                  <a:pt x="78223" y="10805"/>
                </a:lnTo>
                <a:lnTo>
                  <a:pt x="78277" y="10206"/>
                </a:lnTo>
                <a:lnTo>
                  <a:pt x="78359" y="9618"/>
                </a:lnTo>
                <a:lnTo>
                  <a:pt x="78440" y="9046"/>
                </a:lnTo>
                <a:lnTo>
                  <a:pt x="78494" y="7942"/>
                </a:lnTo>
                <a:lnTo>
                  <a:pt x="78521" y="6907"/>
                </a:lnTo>
                <a:lnTo>
                  <a:pt x="78521" y="5949"/>
                </a:lnTo>
                <a:lnTo>
                  <a:pt x="78494" y="5049"/>
                </a:lnTo>
                <a:lnTo>
                  <a:pt x="78413" y="4206"/>
                </a:lnTo>
                <a:lnTo>
                  <a:pt x="78304" y="3425"/>
                </a:lnTo>
                <a:lnTo>
                  <a:pt x="78142" y="2733"/>
                </a:lnTo>
                <a:lnTo>
                  <a:pt x="77979" y="2124"/>
                </a:lnTo>
                <a:lnTo>
                  <a:pt x="77817" y="1583"/>
                </a:lnTo>
                <a:lnTo>
                  <a:pt x="77681" y="1109"/>
                </a:lnTo>
                <a:lnTo>
                  <a:pt x="77654" y="896"/>
                </a:lnTo>
                <a:lnTo>
                  <a:pt x="77627" y="70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7"/>
          <p:cNvSpPr/>
          <p:nvPr/>
        </p:nvSpPr>
        <p:spPr>
          <a:xfrm rot="10800000">
            <a:off x="11425734" y="5051301"/>
            <a:ext cx="344073" cy="994367"/>
          </a:xfrm>
          <a:custGeom>
            <a:avLst/>
            <a:gdLst/>
            <a:ahLst/>
            <a:cxnLst/>
            <a:rect l="l" t="t" r="r" b="b"/>
            <a:pathLst>
              <a:path w="48212" h="29831" extrusionOk="0">
                <a:moveTo>
                  <a:pt x="47941" y="1"/>
                </a:moveTo>
                <a:lnTo>
                  <a:pt x="47697" y="313"/>
                </a:lnTo>
                <a:lnTo>
                  <a:pt x="47562" y="625"/>
                </a:lnTo>
                <a:lnTo>
                  <a:pt x="47454" y="932"/>
                </a:lnTo>
                <a:lnTo>
                  <a:pt x="47426" y="1250"/>
                </a:lnTo>
                <a:lnTo>
                  <a:pt x="47345" y="1562"/>
                </a:lnTo>
                <a:lnTo>
                  <a:pt x="47237" y="1911"/>
                </a:lnTo>
                <a:lnTo>
                  <a:pt x="46939" y="2702"/>
                </a:lnTo>
                <a:lnTo>
                  <a:pt x="46560" y="3607"/>
                </a:lnTo>
                <a:lnTo>
                  <a:pt x="46072" y="4627"/>
                </a:lnTo>
                <a:lnTo>
                  <a:pt x="45774" y="5168"/>
                </a:lnTo>
                <a:lnTo>
                  <a:pt x="45449" y="5741"/>
                </a:lnTo>
                <a:lnTo>
                  <a:pt x="45070" y="6329"/>
                </a:lnTo>
                <a:lnTo>
                  <a:pt x="44637" y="6943"/>
                </a:lnTo>
                <a:lnTo>
                  <a:pt x="44149" y="7578"/>
                </a:lnTo>
                <a:lnTo>
                  <a:pt x="43580" y="8228"/>
                </a:lnTo>
                <a:lnTo>
                  <a:pt x="42957" y="8900"/>
                </a:lnTo>
                <a:lnTo>
                  <a:pt x="42280" y="9587"/>
                </a:lnTo>
                <a:lnTo>
                  <a:pt x="41549" y="10289"/>
                </a:lnTo>
                <a:lnTo>
                  <a:pt x="40736" y="11007"/>
                </a:lnTo>
                <a:lnTo>
                  <a:pt x="39897" y="11736"/>
                </a:lnTo>
                <a:lnTo>
                  <a:pt x="38976" y="12480"/>
                </a:lnTo>
                <a:lnTo>
                  <a:pt x="37974" y="13229"/>
                </a:lnTo>
                <a:lnTo>
                  <a:pt x="37459" y="13615"/>
                </a:lnTo>
                <a:lnTo>
                  <a:pt x="36917" y="13994"/>
                </a:lnTo>
                <a:lnTo>
                  <a:pt x="36349" y="14380"/>
                </a:lnTo>
                <a:lnTo>
                  <a:pt x="35780" y="14765"/>
                </a:lnTo>
                <a:lnTo>
                  <a:pt x="35157" y="15155"/>
                </a:lnTo>
                <a:lnTo>
                  <a:pt x="34534" y="15545"/>
                </a:lnTo>
                <a:lnTo>
                  <a:pt x="33315" y="16279"/>
                </a:lnTo>
                <a:lnTo>
                  <a:pt x="32042" y="17002"/>
                </a:lnTo>
                <a:lnTo>
                  <a:pt x="30715" y="17731"/>
                </a:lnTo>
                <a:lnTo>
                  <a:pt x="29361" y="18449"/>
                </a:lnTo>
                <a:lnTo>
                  <a:pt x="27952" y="19167"/>
                </a:lnTo>
                <a:lnTo>
                  <a:pt x="26490" y="19880"/>
                </a:lnTo>
                <a:lnTo>
                  <a:pt x="24973" y="20593"/>
                </a:lnTo>
                <a:lnTo>
                  <a:pt x="23429" y="21301"/>
                </a:lnTo>
                <a:lnTo>
                  <a:pt x="21939" y="21941"/>
                </a:lnTo>
                <a:lnTo>
                  <a:pt x="20477" y="22560"/>
                </a:lnTo>
                <a:lnTo>
                  <a:pt x="19014" y="23154"/>
                </a:lnTo>
                <a:lnTo>
                  <a:pt x="17551" y="23731"/>
                </a:lnTo>
                <a:lnTo>
                  <a:pt x="16116" y="24288"/>
                </a:lnTo>
                <a:lnTo>
                  <a:pt x="14707" y="24819"/>
                </a:lnTo>
                <a:lnTo>
                  <a:pt x="13326" y="25329"/>
                </a:lnTo>
                <a:lnTo>
                  <a:pt x="11972" y="25813"/>
                </a:lnTo>
                <a:lnTo>
                  <a:pt x="9426" y="26708"/>
                </a:lnTo>
                <a:lnTo>
                  <a:pt x="8234" y="27119"/>
                </a:lnTo>
                <a:lnTo>
                  <a:pt x="7096" y="27499"/>
                </a:lnTo>
                <a:lnTo>
                  <a:pt x="6013" y="27858"/>
                </a:lnTo>
                <a:lnTo>
                  <a:pt x="5011" y="28186"/>
                </a:lnTo>
                <a:lnTo>
                  <a:pt x="4063" y="28483"/>
                </a:lnTo>
                <a:lnTo>
                  <a:pt x="3196" y="28743"/>
                </a:lnTo>
                <a:lnTo>
                  <a:pt x="2302" y="29008"/>
                </a:lnTo>
                <a:lnTo>
                  <a:pt x="1490" y="29279"/>
                </a:lnTo>
                <a:lnTo>
                  <a:pt x="704" y="29549"/>
                </a:lnTo>
                <a:lnTo>
                  <a:pt x="0" y="29830"/>
                </a:lnTo>
                <a:lnTo>
                  <a:pt x="1029" y="29596"/>
                </a:lnTo>
                <a:lnTo>
                  <a:pt x="2004" y="29352"/>
                </a:lnTo>
                <a:lnTo>
                  <a:pt x="2952" y="29102"/>
                </a:lnTo>
                <a:lnTo>
                  <a:pt x="3846" y="28842"/>
                </a:lnTo>
                <a:lnTo>
                  <a:pt x="4821" y="28581"/>
                </a:lnTo>
                <a:lnTo>
                  <a:pt x="5823" y="28290"/>
                </a:lnTo>
                <a:lnTo>
                  <a:pt x="6907" y="27973"/>
                </a:lnTo>
                <a:lnTo>
                  <a:pt x="8072" y="27624"/>
                </a:lnTo>
                <a:lnTo>
                  <a:pt x="9263" y="27244"/>
                </a:lnTo>
                <a:lnTo>
                  <a:pt x="10536" y="26843"/>
                </a:lnTo>
                <a:lnTo>
                  <a:pt x="13218" y="25959"/>
                </a:lnTo>
                <a:lnTo>
                  <a:pt x="14653" y="25475"/>
                </a:lnTo>
                <a:lnTo>
                  <a:pt x="16089" y="24970"/>
                </a:lnTo>
                <a:lnTo>
                  <a:pt x="17551" y="24444"/>
                </a:lnTo>
                <a:lnTo>
                  <a:pt x="19041" y="23887"/>
                </a:lnTo>
                <a:lnTo>
                  <a:pt x="20531" y="23315"/>
                </a:lnTo>
                <a:lnTo>
                  <a:pt x="22048" y="22716"/>
                </a:lnTo>
                <a:lnTo>
                  <a:pt x="23564" y="22097"/>
                </a:lnTo>
                <a:lnTo>
                  <a:pt x="25081" y="21462"/>
                </a:lnTo>
                <a:lnTo>
                  <a:pt x="26679" y="20749"/>
                </a:lnTo>
                <a:lnTo>
                  <a:pt x="28223" y="20036"/>
                </a:lnTo>
                <a:lnTo>
                  <a:pt x="29740" y="19318"/>
                </a:lnTo>
                <a:lnTo>
                  <a:pt x="31175" y="18595"/>
                </a:lnTo>
                <a:lnTo>
                  <a:pt x="32557" y="17871"/>
                </a:lnTo>
                <a:lnTo>
                  <a:pt x="33911" y="17143"/>
                </a:lnTo>
                <a:lnTo>
                  <a:pt x="35184" y="16409"/>
                </a:lnTo>
                <a:lnTo>
                  <a:pt x="36430" y="15670"/>
                </a:lnTo>
                <a:lnTo>
                  <a:pt x="37567" y="14926"/>
                </a:lnTo>
                <a:lnTo>
                  <a:pt x="38651" y="14182"/>
                </a:lnTo>
                <a:lnTo>
                  <a:pt x="39680" y="13432"/>
                </a:lnTo>
                <a:lnTo>
                  <a:pt x="40655" y="12683"/>
                </a:lnTo>
                <a:lnTo>
                  <a:pt x="41576" y="11928"/>
                </a:lnTo>
                <a:lnTo>
                  <a:pt x="42443" y="11174"/>
                </a:lnTo>
                <a:lnTo>
                  <a:pt x="43255" y="10414"/>
                </a:lnTo>
                <a:lnTo>
                  <a:pt x="44014" y="9649"/>
                </a:lnTo>
                <a:lnTo>
                  <a:pt x="44637" y="8957"/>
                </a:lnTo>
                <a:lnTo>
                  <a:pt x="45178" y="8275"/>
                </a:lnTo>
                <a:lnTo>
                  <a:pt x="45666" y="7614"/>
                </a:lnTo>
                <a:lnTo>
                  <a:pt x="46126" y="6974"/>
                </a:lnTo>
                <a:lnTo>
                  <a:pt x="46506" y="6350"/>
                </a:lnTo>
                <a:lnTo>
                  <a:pt x="46858" y="5756"/>
                </a:lnTo>
                <a:lnTo>
                  <a:pt x="47156" y="5184"/>
                </a:lnTo>
                <a:lnTo>
                  <a:pt x="47454" y="4643"/>
                </a:lnTo>
                <a:lnTo>
                  <a:pt x="47697" y="4128"/>
                </a:lnTo>
                <a:lnTo>
                  <a:pt x="47860" y="3633"/>
                </a:lnTo>
                <a:lnTo>
                  <a:pt x="47995" y="3165"/>
                </a:lnTo>
                <a:lnTo>
                  <a:pt x="48077" y="2722"/>
                </a:lnTo>
                <a:lnTo>
                  <a:pt x="48131" y="2311"/>
                </a:lnTo>
                <a:lnTo>
                  <a:pt x="48158" y="1926"/>
                </a:lnTo>
                <a:lnTo>
                  <a:pt x="48185" y="1255"/>
                </a:lnTo>
                <a:lnTo>
                  <a:pt x="48212" y="1099"/>
                </a:lnTo>
                <a:lnTo>
                  <a:pt x="48212" y="943"/>
                </a:lnTo>
                <a:lnTo>
                  <a:pt x="48212" y="781"/>
                </a:lnTo>
                <a:lnTo>
                  <a:pt x="48212" y="625"/>
                </a:lnTo>
                <a:lnTo>
                  <a:pt x="48158" y="469"/>
                </a:lnTo>
                <a:lnTo>
                  <a:pt x="48104" y="313"/>
                </a:lnTo>
                <a:lnTo>
                  <a:pt x="48022" y="157"/>
                </a:lnTo>
                <a:lnTo>
                  <a:pt x="47941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27"/>
          <p:cNvSpPr/>
          <p:nvPr/>
        </p:nvSpPr>
        <p:spPr>
          <a:xfrm rot="10800000">
            <a:off x="10518963" y="4081268"/>
            <a:ext cx="491952" cy="422433"/>
          </a:xfrm>
          <a:custGeom>
            <a:avLst/>
            <a:gdLst/>
            <a:ahLst/>
            <a:cxnLst/>
            <a:rect l="l" t="t" r="r" b="b"/>
            <a:pathLst>
              <a:path w="68933" h="12673" extrusionOk="0">
                <a:moveTo>
                  <a:pt x="51137" y="1"/>
                </a:moveTo>
                <a:lnTo>
                  <a:pt x="42091" y="11"/>
                </a:lnTo>
                <a:lnTo>
                  <a:pt x="31717" y="32"/>
                </a:lnTo>
                <a:lnTo>
                  <a:pt x="20179" y="58"/>
                </a:lnTo>
                <a:lnTo>
                  <a:pt x="7665" y="94"/>
                </a:lnTo>
                <a:lnTo>
                  <a:pt x="6880" y="94"/>
                </a:lnTo>
                <a:lnTo>
                  <a:pt x="6880" y="209"/>
                </a:lnTo>
                <a:lnTo>
                  <a:pt x="6663" y="578"/>
                </a:lnTo>
                <a:lnTo>
                  <a:pt x="5200" y="3014"/>
                </a:lnTo>
                <a:lnTo>
                  <a:pt x="3846" y="5283"/>
                </a:lnTo>
                <a:lnTo>
                  <a:pt x="2654" y="7338"/>
                </a:lnTo>
                <a:lnTo>
                  <a:pt x="1652" y="9129"/>
                </a:lnTo>
                <a:lnTo>
                  <a:pt x="298" y="11720"/>
                </a:lnTo>
                <a:lnTo>
                  <a:pt x="190" y="11824"/>
                </a:lnTo>
                <a:lnTo>
                  <a:pt x="108" y="11928"/>
                </a:lnTo>
                <a:lnTo>
                  <a:pt x="54" y="12027"/>
                </a:lnTo>
                <a:lnTo>
                  <a:pt x="27" y="12121"/>
                </a:lnTo>
                <a:lnTo>
                  <a:pt x="0" y="12287"/>
                </a:lnTo>
                <a:lnTo>
                  <a:pt x="0" y="12428"/>
                </a:lnTo>
                <a:lnTo>
                  <a:pt x="0" y="12673"/>
                </a:lnTo>
                <a:lnTo>
                  <a:pt x="135" y="12600"/>
                </a:lnTo>
                <a:lnTo>
                  <a:pt x="271" y="12522"/>
                </a:lnTo>
                <a:lnTo>
                  <a:pt x="352" y="12444"/>
                </a:lnTo>
                <a:lnTo>
                  <a:pt x="406" y="12365"/>
                </a:lnTo>
                <a:lnTo>
                  <a:pt x="650" y="12048"/>
                </a:lnTo>
                <a:lnTo>
                  <a:pt x="948" y="11663"/>
                </a:lnTo>
                <a:lnTo>
                  <a:pt x="1734" y="10528"/>
                </a:lnTo>
                <a:lnTo>
                  <a:pt x="2736" y="9082"/>
                </a:lnTo>
                <a:lnTo>
                  <a:pt x="3900" y="7292"/>
                </a:lnTo>
                <a:lnTo>
                  <a:pt x="5200" y="5236"/>
                </a:lnTo>
                <a:lnTo>
                  <a:pt x="6636" y="2967"/>
                </a:lnTo>
                <a:lnTo>
                  <a:pt x="8126" y="547"/>
                </a:lnTo>
                <a:lnTo>
                  <a:pt x="8296" y="285"/>
                </a:lnTo>
                <a:lnTo>
                  <a:pt x="8296" y="285"/>
                </a:lnTo>
                <a:lnTo>
                  <a:pt x="20124" y="245"/>
                </a:lnTo>
                <a:lnTo>
                  <a:pt x="31663" y="204"/>
                </a:lnTo>
                <a:lnTo>
                  <a:pt x="42091" y="162"/>
                </a:lnTo>
                <a:lnTo>
                  <a:pt x="51137" y="115"/>
                </a:lnTo>
                <a:lnTo>
                  <a:pt x="64246" y="37"/>
                </a:lnTo>
                <a:lnTo>
                  <a:pt x="67686" y="37"/>
                </a:lnTo>
                <a:lnTo>
                  <a:pt x="68228" y="16"/>
                </a:lnTo>
                <a:lnTo>
                  <a:pt x="68607" y="6"/>
                </a:lnTo>
                <a:lnTo>
                  <a:pt x="6893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7"/>
          <p:cNvSpPr/>
          <p:nvPr/>
        </p:nvSpPr>
        <p:spPr>
          <a:xfrm rot="10800000">
            <a:off x="10334559" y="3821767"/>
            <a:ext cx="461221" cy="435967"/>
          </a:xfrm>
          <a:custGeom>
            <a:avLst/>
            <a:gdLst/>
            <a:ahLst/>
            <a:cxnLst/>
            <a:rect l="l" t="t" r="r" b="b"/>
            <a:pathLst>
              <a:path w="64627" h="13079" extrusionOk="0">
                <a:moveTo>
                  <a:pt x="922" y="1"/>
                </a:moveTo>
                <a:lnTo>
                  <a:pt x="922" y="141"/>
                </a:lnTo>
                <a:lnTo>
                  <a:pt x="922" y="553"/>
                </a:lnTo>
                <a:lnTo>
                  <a:pt x="624" y="3077"/>
                </a:lnTo>
                <a:lnTo>
                  <a:pt x="326" y="5424"/>
                </a:lnTo>
                <a:lnTo>
                  <a:pt x="191" y="6522"/>
                </a:lnTo>
                <a:lnTo>
                  <a:pt x="82" y="7552"/>
                </a:lnTo>
                <a:lnTo>
                  <a:pt x="28" y="8515"/>
                </a:lnTo>
                <a:lnTo>
                  <a:pt x="1" y="9405"/>
                </a:lnTo>
                <a:lnTo>
                  <a:pt x="1" y="12095"/>
                </a:lnTo>
                <a:lnTo>
                  <a:pt x="1" y="12824"/>
                </a:lnTo>
                <a:lnTo>
                  <a:pt x="1" y="13079"/>
                </a:lnTo>
                <a:lnTo>
                  <a:pt x="109" y="13006"/>
                </a:lnTo>
                <a:lnTo>
                  <a:pt x="191" y="12928"/>
                </a:lnTo>
                <a:lnTo>
                  <a:pt x="245" y="12850"/>
                </a:lnTo>
                <a:lnTo>
                  <a:pt x="272" y="12772"/>
                </a:lnTo>
                <a:lnTo>
                  <a:pt x="353" y="12694"/>
                </a:lnTo>
                <a:lnTo>
                  <a:pt x="407" y="12616"/>
                </a:lnTo>
                <a:lnTo>
                  <a:pt x="461" y="12532"/>
                </a:lnTo>
                <a:lnTo>
                  <a:pt x="489" y="12444"/>
                </a:lnTo>
                <a:lnTo>
                  <a:pt x="516" y="12251"/>
                </a:lnTo>
                <a:lnTo>
                  <a:pt x="516" y="12043"/>
                </a:lnTo>
                <a:lnTo>
                  <a:pt x="759" y="10883"/>
                </a:lnTo>
                <a:lnTo>
                  <a:pt x="1084" y="9394"/>
                </a:lnTo>
                <a:lnTo>
                  <a:pt x="1382" y="7542"/>
                </a:lnTo>
                <a:lnTo>
                  <a:pt x="1707" y="5413"/>
                </a:lnTo>
                <a:lnTo>
                  <a:pt x="2032" y="3061"/>
                </a:lnTo>
                <a:lnTo>
                  <a:pt x="2384" y="537"/>
                </a:lnTo>
                <a:lnTo>
                  <a:pt x="2384" y="262"/>
                </a:lnTo>
                <a:lnTo>
                  <a:pt x="2384" y="262"/>
                </a:lnTo>
                <a:lnTo>
                  <a:pt x="4443" y="292"/>
                </a:lnTo>
                <a:lnTo>
                  <a:pt x="7260" y="329"/>
                </a:lnTo>
                <a:lnTo>
                  <a:pt x="10050" y="360"/>
                </a:lnTo>
                <a:lnTo>
                  <a:pt x="12839" y="386"/>
                </a:lnTo>
                <a:lnTo>
                  <a:pt x="15656" y="407"/>
                </a:lnTo>
                <a:lnTo>
                  <a:pt x="18446" y="423"/>
                </a:lnTo>
                <a:lnTo>
                  <a:pt x="21263" y="438"/>
                </a:lnTo>
                <a:lnTo>
                  <a:pt x="24053" y="449"/>
                </a:lnTo>
                <a:lnTo>
                  <a:pt x="26843" y="454"/>
                </a:lnTo>
                <a:lnTo>
                  <a:pt x="29659" y="454"/>
                </a:lnTo>
                <a:lnTo>
                  <a:pt x="32449" y="449"/>
                </a:lnTo>
                <a:lnTo>
                  <a:pt x="35266" y="438"/>
                </a:lnTo>
                <a:lnTo>
                  <a:pt x="38056" y="428"/>
                </a:lnTo>
                <a:lnTo>
                  <a:pt x="40873" y="412"/>
                </a:lnTo>
                <a:lnTo>
                  <a:pt x="43663" y="391"/>
                </a:lnTo>
                <a:lnTo>
                  <a:pt x="46479" y="365"/>
                </a:lnTo>
                <a:lnTo>
                  <a:pt x="50515" y="324"/>
                </a:lnTo>
                <a:lnTo>
                  <a:pt x="54145" y="277"/>
                </a:lnTo>
                <a:lnTo>
                  <a:pt x="57259" y="225"/>
                </a:lnTo>
                <a:lnTo>
                  <a:pt x="59914" y="173"/>
                </a:lnTo>
                <a:lnTo>
                  <a:pt x="60916" y="152"/>
                </a:lnTo>
                <a:lnTo>
                  <a:pt x="61864" y="126"/>
                </a:lnTo>
                <a:lnTo>
                  <a:pt x="62676" y="105"/>
                </a:lnTo>
                <a:lnTo>
                  <a:pt x="63029" y="95"/>
                </a:lnTo>
                <a:lnTo>
                  <a:pt x="63354" y="95"/>
                </a:lnTo>
                <a:lnTo>
                  <a:pt x="63679" y="89"/>
                </a:lnTo>
                <a:lnTo>
                  <a:pt x="64004" y="79"/>
                </a:lnTo>
                <a:lnTo>
                  <a:pt x="64329" y="63"/>
                </a:lnTo>
                <a:lnTo>
                  <a:pt x="64627" y="48"/>
                </a:lnTo>
                <a:lnTo>
                  <a:pt x="63354" y="48"/>
                </a:lnTo>
                <a:lnTo>
                  <a:pt x="59697" y="79"/>
                </a:lnTo>
                <a:lnTo>
                  <a:pt x="57097" y="105"/>
                </a:lnTo>
                <a:lnTo>
                  <a:pt x="53955" y="136"/>
                </a:lnTo>
                <a:lnTo>
                  <a:pt x="50325" y="168"/>
                </a:lnTo>
                <a:lnTo>
                  <a:pt x="46263" y="194"/>
                </a:lnTo>
                <a:lnTo>
                  <a:pt x="43473" y="209"/>
                </a:lnTo>
                <a:lnTo>
                  <a:pt x="40683" y="220"/>
                </a:lnTo>
                <a:lnTo>
                  <a:pt x="37893" y="230"/>
                </a:lnTo>
                <a:lnTo>
                  <a:pt x="35104" y="230"/>
                </a:lnTo>
                <a:lnTo>
                  <a:pt x="32314" y="235"/>
                </a:lnTo>
                <a:lnTo>
                  <a:pt x="29524" y="230"/>
                </a:lnTo>
                <a:lnTo>
                  <a:pt x="26734" y="225"/>
                </a:lnTo>
                <a:lnTo>
                  <a:pt x="23944" y="214"/>
                </a:lnTo>
                <a:lnTo>
                  <a:pt x="21155" y="199"/>
                </a:lnTo>
                <a:lnTo>
                  <a:pt x="18365" y="183"/>
                </a:lnTo>
                <a:lnTo>
                  <a:pt x="15575" y="162"/>
                </a:lnTo>
                <a:lnTo>
                  <a:pt x="12785" y="136"/>
                </a:lnTo>
                <a:lnTo>
                  <a:pt x="9995" y="110"/>
                </a:lnTo>
                <a:lnTo>
                  <a:pt x="7233" y="74"/>
                </a:lnTo>
                <a:lnTo>
                  <a:pt x="4443" y="43"/>
                </a:lnTo>
                <a:lnTo>
                  <a:pt x="165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27"/>
          <p:cNvSpPr/>
          <p:nvPr/>
        </p:nvSpPr>
        <p:spPr>
          <a:xfrm rot="10800000">
            <a:off x="10242746" y="3733467"/>
            <a:ext cx="382540" cy="326500"/>
          </a:xfrm>
          <a:custGeom>
            <a:avLst/>
            <a:gdLst/>
            <a:ahLst/>
            <a:cxnLst/>
            <a:rect l="l" t="t" r="r" b="b"/>
            <a:pathLst>
              <a:path w="53602" h="9795" extrusionOk="0">
                <a:moveTo>
                  <a:pt x="0" y="1"/>
                </a:moveTo>
                <a:lnTo>
                  <a:pt x="407" y="282"/>
                </a:lnTo>
                <a:lnTo>
                  <a:pt x="1111" y="766"/>
                </a:lnTo>
                <a:lnTo>
                  <a:pt x="1788" y="1250"/>
                </a:lnTo>
                <a:lnTo>
                  <a:pt x="3061" y="2186"/>
                </a:lnTo>
                <a:lnTo>
                  <a:pt x="4226" y="3097"/>
                </a:lnTo>
                <a:lnTo>
                  <a:pt x="5282" y="3971"/>
                </a:lnTo>
                <a:lnTo>
                  <a:pt x="6257" y="4804"/>
                </a:lnTo>
                <a:lnTo>
                  <a:pt x="7151" y="5590"/>
                </a:lnTo>
                <a:lnTo>
                  <a:pt x="7936" y="6324"/>
                </a:lnTo>
                <a:lnTo>
                  <a:pt x="8613" y="7000"/>
                </a:lnTo>
                <a:lnTo>
                  <a:pt x="9697" y="8140"/>
                </a:lnTo>
                <a:lnTo>
                  <a:pt x="10591" y="9050"/>
                </a:lnTo>
                <a:lnTo>
                  <a:pt x="10726" y="9238"/>
                </a:lnTo>
                <a:lnTo>
                  <a:pt x="10916" y="9425"/>
                </a:lnTo>
                <a:lnTo>
                  <a:pt x="11132" y="9613"/>
                </a:lnTo>
                <a:lnTo>
                  <a:pt x="11403" y="9795"/>
                </a:lnTo>
                <a:lnTo>
                  <a:pt x="11376" y="9597"/>
                </a:lnTo>
                <a:lnTo>
                  <a:pt x="11322" y="9399"/>
                </a:lnTo>
                <a:lnTo>
                  <a:pt x="11214" y="9201"/>
                </a:lnTo>
                <a:lnTo>
                  <a:pt x="11051" y="9004"/>
                </a:lnTo>
                <a:lnTo>
                  <a:pt x="10807" y="8598"/>
                </a:lnTo>
                <a:lnTo>
                  <a:pt x="10482" y="8114"/>
                </a:lnTo>
                <a:lnTo>
                  <a:pt x="10049" y="7557"/>
                </a:lnTo>
                <a:lnTo>
                  <a:pt x="9507" y="6938"/>
                </a:lnTo>
                <a:lnTo>
                  <a:pt x="8749" y="6084"/>
                </a:lnTo>
                <a:lnTo>
                  <a:pt x="7909" y="5231"/>
                </a:lnTo>
                <a:lnTo>
                  <a:pt x="7015" y="4382"/>
                </a:lnTo>
                <a:lnTo>
                  <a:pt x="6067" y="3534"/>
                </a:lnTo>
                <a:lnTo>
                  <a:pt x="5065" y="2691"/>
                </a:lnTo>
                <a:lnTo>
                  <a:pt x="3982" y="1848"/>
                </a:lnTo>
                <a:lnTo>
                  <a:pt x="2871" y="1010"/>
                </a:lnTo>
                <a:lnTo>
                  <a:pt x="2069" y="446"/>
                </a:lnTo>
                <a:lnTo>
                  <a:pt x="2069" y="446"/>
                </a:lnTo>
                <a:lnTo>
                  <a:pt x="2384" y="474"/>
                </a:lnTo>
                <a:lnTo>
                  <a:pt x="4496" y="662"/>
                </a:lnTo>
                <a:lnTo>
                  <a:pt x="6636" y="838"/>
                </a:lnTo>
                <a:lnTo>
                  <a:pt x="8803" y="1010"/>
                </a:lnTo>
                <a:lnTo>
                  <a:pt x="10970" y="1172"/>
                </a:lnTo>
                <a:lnTo>
                  <a:pt x="13164" y="1322"/>
                </a:lnTo>
                <a:lnTo>
                  <a:pt x="15385" y="1468"/>
                </a:lnTo>
                <a:lnTo>
                  <a:pt x="17606" y="1598"/>
                </a:lnTo>
                <a:lnTo>
                  <a:pt x="19827" y="1723"/>
                </a:lnTo>
                <a:lnTo>
                  <a:pt x="22075" y="1838"/>
                </a:lnTo>
                <a:lnTo>
                  <a:pt x="24350" y="1942"/>
                </a:lnTo>
                <a:lnTo>
                  <a:pt x="26625" y="2041"/>
                </a:lnTo>
                <a:lnTo>
                  <a:pt x="28900" y="2124"/>
                </a:lnTo>
                <a:lnTo>
                  <a:pt x="31203" y="2202"/>
                </a:lnTo>
                <a:lnTo>
                  <a:pt x="33505" y="2270"/>
                </a:lnTo>
                <a:lnTo>
                  <a:pt x="35834" y="2327"/>
                </a:lnTo>
                <a:lnTo>
                  <a:pt x="38163" y="2374"/>
                </a:lnTo>
                <a:lnTo>
                  <a:pt x="39572" y="2400"/>
                </a:lnTo>
                <a:lnTo>
                  <a:pt x="40980" y="2421"/>
                </a:lnTo>
                <a:lnTo>
                  <a:pt x="42389" y="2436"/>
                </a:lnTo>
                <a:lnTo>
                  <a:pt x="43797" y="2447"/>
                </a:lnTo>
                <a:lnTo>
                  <a:pt x="45206" y="2457"/>
                </a:lnTo>
                <a:lnTo>
                  <a:pt x="46641" y="2462"/>
                </a:lnTo>
                <a:lnTo>
                  <a:pt x="48050" y="2462"/>
                </a:lnTo>
                <a:lnTo>
                  <a:pt x="49458" y="2457"/>
                </a:lnTo>
                <a:lnTo>
                  <a:pt x="52519" y="2457"/>
                </a:lnTo>
                <a:lnTo>
                  <a:pt x="52789" y="2467"/>
                </a:lnTo>
                <a:lnTo>
                  <a:pt x="53331" y="2467"/>
                </a:lnTo>
                <a:lnTo>
                  <a:pt x="53602" y="2457"/>
                </a:lnTo>
                <a:lnTo>
                  <a:pt x="52573" y="2441"/>
                </a:lnTo>
                <a:lnTo>
                  <a:pt x="51544" y="2431"/>
                </a:lnTo>
                <a:lnTo>
                  <a:pt x="49485" y="2431"/>
                </a:lnTo>
                <a:lnTo>
                  <a:pt x="47291" y="2415"/>
                </a:lnTo>
                <a:lnTo>
                  <a:pt x="44664" y="2379"/>
                </a:lnTo>
                <a:lnTo>
                  <a:pt x="43201" y="2358"/>
                </a:lnTo>
                <a:lnTo>
                  <a:pt x="41657" y="2332"/>
                </a:lnTo>
                <a:lnTo>
                  <a:pt x="40032" y="2301"/>
                </a:lnTo>
                <a:lnTo>
                  <a:pt x="38299" y="2259"/>
                </a:lnTo>
                <a:lnTo>
                  <a:pt x="35997" y="2202"/>
                </a:lnTo>
                <a:lnTo>
                  <a:pt x="33721" y="2134"/>
                </a:lnTo>
                <a:lnTo>
                  <a:pt x="31419" y="2056"/>
                </a:lnTo>
                <a:lnTo>
                  <a:pt x="29171" y="1973"/>
                </a:lnTo>
                <a:lnTo>
                  <a:pt x="26896" y="1879"/>
                </a:lnTo>
                <a:lnTo>
                  <a:pt x="24648" y="1775"/>
                </a:lnTo>
                <a:lnTo>
                  <a:pt x="22427" y="1666"/>
                </a:lnTo>
                <a:lnTo>
                  <a:pt x="20179" y="1546"/>
                </a:lnTo>
                <a:lnTo>
                  <a:pt x="17985" y="1416"/>
                </a:lnTo>
                <a:lnTo>
                  <a:pt x="15791" y="1276"/>
                </a:lnTo>
                <a:lnTo>
                  <a:pt x="13597" y="1130"/>
                </a:lnTo>
                <a:lnTo>
                  <a:pt x="11430" y="979"/>
                </a:lnTo>
                <a:lnTo>
                  <a:pt x="9290" y="812"/>
                </a:lnTo>
                <a:lnTo>
                  <a:pt x="7151" y="641"/>
                </a:lnTo>
                <a:lnTo>
                  <a:pt x="5038" y="464"/>
                </a:lnTo>
                <a:lnTo>
                  <a:pt x="2925" y="271"/>
                </a:lnTo>
                <a:lnTo>
                  <a:pt x="1354" y="126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7"/>
          <p:cNvSpPr/>
          <p:nvPr/>
        </p:nvSpPr>
        <p:spPr>
          <a:xfrm rot="10800000">
            <a:off x="11560845" y="5136134"/>
            <a:ext cx="319916" cy="185633"/>
          </a:xfrm>
          <a:custGeom>
            <a:avLst/>
            <a:gdLst/>
            <a:ahLst/>
            <a:cxnLst/>
            <a:rect l="l" t="t" r="r" b="b"/>
            <a:pathLst>
              <a:path w="44827" h="5569" extrusionOk="0">
                <a:moveTo>
                  <a:pt x="39707" y="0"/>
                </a:moveTo>
                <a:lnTo>
                  <a:pt x="34155" y="136"/>
                </a:lnTo>
                <a:lnTo>
                  <a:pt x="31148" y="188"/>
                </a:lnTo>
                <a:lnTo>
                  <a:pt x="28142" y="234"/>
                </a:lnTo>
                <a:lnTo>
                  <a:pt x="25108" y="266"/>
                </a:lnTo>
                <a:lnTo>
                  <a:pt x="22102" y="292"/>
                </a:lnTo>
                <a:lnTo>
                  <a:pt x="19068" y="302"/>
                </a:lnTo>
                <a:lnTo>
                  <a:pt x="16062" y="307"/>
                </a:lnTo>
                <a:lnTo>
                  <a:pt x="13028" y="297"/>
                </a:lnTo>
                <a:lnTo>
                  <a:pt x="10022" y="281"/>
                </a:lnTo>
                <a:lnTo>
                  <a:pt x="7828" y="260"/>
                </a:lnTo>
                <a:lnTo>
                  <a:pt x="5851" y="240"/>
                </a:lnTo>
                <a:lnTo>
                  <a:pt x="2682" y="208"/>
                </a:lnTo>
                <a:lnTo>
                  <a:pt x="1544" y="193"/>
                </a:lnTo>
                <a:lnTo>
                  <a:pt x="677" y="188"/>
                </a:lnTo>
                <a:lnTo>
                  <a:pt x="163" y="188"/>
                </a:lnTo>
                <a:lnTo>
                  <a:pt x="27" y="193"/>
                </a:lnTo>
                <a:lnTo>
                  <a:pt x="0" y="198"/>
                </a:lnTo>
                <a:lnTo>
                  <a:pt x="650" y="240"/>
                </a:lnTo>
                <a:lnTo>
                  <a:pt x="1327" y="276"/>
                </a:lnTo>
                <a:lnTo>
                  <a:pt x="2032" y="307"/>
                </a:lnTo>
                <a:lnTo>
                  <a:pt x="2709" y="328"/>
                </a:lnTo>
                <a:lnTo>
                  <a:pt x="4144" y="365"/>
                </a:lnTo>
                <a:lnTo>
                  <a:pt x="5878" y="406"/>
                </a:lnTo>
                <a:lnTo>
                  <a:pt x="7855" y="448"/>
                </a:lnTo>
                <a:lnTo>
                  <a:pt x="10049" y="484"/>
                </a:lnTo>
                <a:lnTo>
                  <a:pt x="11566" y="505"/>
                </a:lnTo>
                <a:lnTo>
                  <a:pt x="13082" y="521"/>
                </a:lnTo>
                <a:lnTo>
                  <a:pt x="14572" y="531"/>
                </a:lnTo>
                <a:lnTo>
                  <a:pt x="16089" y="541"/>
                </a:lnTo>
                <a:lnTo>
                  <a:pt x="17606" y="552"/>
                </a:lnTo>
                <a:lnTo>
                  <a:pt x="22129" y="552"/>
                </a:lnTo>
                <a:lnTo>
                  <a:pt x="23646" y="541"/>
                </a:lnTo>
                <a:lnTo>
                  <a:pt x="25135" y="531"/>
                </a:lnTo>
                <a:lnTo>
                  <a:pt x="26652" y="521"/>
                </a:lnTo>
                <a:lnTo>
                  <a:pt x="28169" y="505"/>
                </a:lnTo>
                <a:lnTo>
                  <a:pt x="29659" y="484"/>
                </a:lnTo>
                <a:lnTo>
                  <a:pt x="31175" y="458"/>
                </a:lnTo>
                <a:lnTo>
                  <a:pt x="32692" y="432"/>
                </a:lnTo>
                <a:lnTo>
                  <a:pt x="34182" y="406"/>
                </a:lnTo>
                <a:lnTo>
                  <a:pt x="39149" y="286"/>
                </a:lnTo>
                <a:lnTo>
                  <a:pt x="40141" y="1286"/>
                </a:lnTo>
                <a:lnTo>
                  <a:pt x="41170" y="2311"/>
                </a:lnTo>
                <a:lnTo>
                  <a:pt x="42091" y="3232"/>
                </a:lnTo>
                <a:lnTo>
                  <a:pt x="42930" y="4028"/>
                </a:lnTo>
                <a:lnTo>
                  <a:pt x="43120" y="4221"/>
                </a:lnTo>
                <a:lnTo>
                  <a:pt x="43310" y="4419"/>
                </a:lnTo>
                <a:lnTo>
                  <a:pt x="43499" y="4611"/>
                </a:lnTo>
                <a:lnTo>
                  <a:pt x="43743" y="4804"/>
                </a:lnTo>
                <a:lnTo>
                  <a:pt x="43987" y="4996"/>
                </a:lnTo>
                <a:lnTo>
                  <a:pt x="44258" y="5189"/>
                </a:lnTo>
                <a:lnTo>
                  <a:pt x="44528" y="5381"/>
                </a:lnTo>
                <a:lnTo>
                  <a:pt x="44826" y="5569"/>
                </a:lnTo>
                <a:lnTo>
                  <a:pt x="44772" y="5371"/>
                </a:lnTo>
                <a:lnTo>
                  <a:pt x="44691" y="5173"/>
                </a:lnTo>
                <a:lnTo>
                  <a:pt x="44583" y="4975"/>
                </a:lnTo>
                <a:lnTo>
                  <a:pt x="44474" y="4778"/>
                </a:lnTo>
                <a:lnTo>
                  <a:pt x="44339" y="4580"/>
                </a:lnTo>
                <a:lnTo>
                  <a:pt x="44176" y="4387"/>
                </a:lnTo>
                <a:lnTo>
                  <a:pt x="43987" y="4190"/>
                </a:lnTo>
                <a:lnTo>
                  <a:pt x="43797" y="3997"/>
                </a:lnTo>
                <a:lnTo>
                  <a:pt x="43120" y="3196"/>
                </a:lnTo>
                <a:lnTo>
                  <a:pt x="42307" y="2269"/>
                </a:lnTo>
                <a:lnTo>
                  <a:pt x="41387" y="1239"/>
                </a:lnTo>
                <a:lnTo>
                  <a:pt x="40357" y="120"/>
                </a:lnTo>
                <a:lnTo>
                  <a:pt x="403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27"/>
          <p:cNvSpPr/>
          <p:nvPr/>
        </p:nvSpPr>
        <p:spPr>
          <a:xfrm rot="10800000">
            <a:off x="11681268" y="4957634"/>
            <a:ext cx="288800" cy="198300"/>
          </a:xfrm>
          <a:custGeom>
            <a:avLst/>
            <a:gdLst/>
            <a:ahLst/>
            <a:cxnLst/>
            <a:rect l="l" t="t" r="r" b="b"/>
            <a:pathLst>
              <a:path w="40467" h="5949" extrusionOk="0">
                <a:moveTo>
                  <a:pt x="28" y="0"/>
                </a:moveTo>
                <a:lnTo>
                  <a:pt x="1" y="6"/>
                </a:lnTo>
                <a:lnTo>
                  <a:pt x="624" y="68"/>
                </a:lnTo>
                <a:lnTo>
                  <a:pt x="1274" y="115"/>
                </a:lnTo>
                <a:lnTo>
                  <a:pt x="1924" y="156"/>
                </a:lnTo>
                <a:lnTo>
                  <a:pt x="2601" y="182"/>
                </a:lnTo>
                <a:lnTo>
                  <a:pt x="3901" y="250"/>
                </a:lnTo>
                <a:lnTo>
                  <a:pt x="5499" y="318"/>
                </a:lnTo>
                <a:lnTo>
                  <a:pt x="7368" y="396"/>
                </a:lnTo>
                <a:lnTo>
                  <a:pt x="9508" y="469"/>
                </a:lnTo>
                <a:lnTo>
                  <a:pt x="10997" y="510"/>
                </a:lnTo>
                <a:lnTo>
                  <a:pt x="12460" y="547"/>
                </a:lnTo>
                <a:lnTo>
                  <a:pt x="13950" y="583"/>
                </a:lnTo>
                <a:lnTo>
                  <a:pt x="15439" y="609"/>
                </a:lnTo>
                <a:lnTo>
                  <a:pt x="16929" y="635"/>
                </a:lnTo>
                <a:lnTo>
                  <a:pt x="18419" y="651"/>
                </a:lnTo>
                <a:lnTo>
                  <a:pt x="19908" y="666"/>
                </a:lnTo>
                <a:lnTo>
                  <a:pt x="21398" y="677"/>
                </a:lnTo>
                <a:lnTo>
                  <a:pt x="22888" y="682"/>
                </a:lnTo>
                <a:lnTo>
                  <a:pt x="24378" y="682"/>
                </a:lnTo>
                <a:lnTo>
                  <a:pt x="25867" y="677"/>
                </a:lnTo>
                <a:lnTo>
                  <a:pt x="27357" y="672"/>
                </a:lnTo>
                <a:lnTo>
                  <a:pt x="28847" y="656"/>
                </a:lnTo>
                <a:lnTo>
                  <a:pt x="30336" y="640"/>
                </a:lnTo>
                <a:lnTo>
                  <a:pt x="31826" y="614"/>
                </a:lnTo>
                <a:lnTo>
                  <a:pt x="33316" y="588"/>
                </a:lnTo>
                <a:lnTo>
                  <a:pt x="34399" y="568"/>
                </a:lnTo>
                <a:lnTo>
                  <a:pt x="35455" y="542"/>
                </a:lnTo>
                <a:lnTo>
                  <a:pt x="36855" y="503"/>
                </a:lnTo>
                <a:lnTo>
                  <a:pt x="36855" y="503"/>
                </a:lnTo>
                <a:lnTo>
                  <a:pt x="37406" y="1510"/>
                </a:lnTo>
                <a:lnTo>
                  <a:pt x="38029" y="2566"/>
                </a:lnTo>
                <a:lnTo>
                  <a:pt x="38624" y="3518"/>
                </a:lnTo>
                <a:lnTo>
                  <a:pt x="39139" y="4346"/>
                </a:lnTo>
                <a:lnTo>
                  <a:pt x="39247" y="4549"/>
                </a:lnTo>
                <a:lnTo>
                  <a:pt x="39356" y="4746"/>
                </a:lnTo>
                <a:lnTo>
                  <a:pt x="39491" y="4949"/>
                </a:lnTo>
                <a:lnTo>
                  <a:pt x="39654" y="5152"/>
                </a:lnTo>
                <a:lnTo>
                  <a:pt x="39816" y="5350"/>
                </a:lnTo>
                <a:lnTo>
                  <a:pt x="40006" y="5548"/>
                </a:lnTo>
                <a:lnTo>
                  <a:pt x="40222" y="5751"/>
                </a:lnTo>
                <a:lnTo>
                  <a:pt x="40466" y="5949"/>
                </a:lnTo>
                <a:lnTo>
                  <a:pt x="40466" y="5746"/>
                </a:lnTo>
                <a:lnTo>
                  <a:pt x="40466" y="5543"/>
                </a:lnTo>
                <a:lnTo>
                  <a:pt x="40439" y="5335"/>
                </a:lnTo>
                <a:lnTo>
                  <a:pt x="40412" y="5132"/>
                </a:lnTo>
                <a:lnTo>
                  <a:pt x="40358" y="4929"/>
                </a:lnTo>
                <a:lnTo>
                  <a:pt x="40277" y="4731"/>
                </a:lnTo>
                <a:lnTo>
                  <a:pt x="40168" y="4528"/>
                </a:lnTo>
                <a:lnTo>
                  <a:pt x="40033" y="4325"/>
                </a:lnTo>
                <a:lnTo>
                  <a:pt x="39681" y="3513"/>
                </a:lnTo>
                <a:lnTo>
                  <a:pt x="39220" y="2566"/>
                </a:lnTo>
                <a:lnTo>
                  <a:pt x="38679" y="1504"/>
                </a:lnTo>
                <a:lnTo>
                  <a:pt x="38083" y="349"/>
                </a:lnTo>
                <a:lnTo>
                  <a:pt x="38083" y="219"/>
                </a:lnTo>
                <a:lnTo>
                  <a:pt x="37378" y="219"/>
                </a:lnTo>
                <a:lnTo>
                  <a:pt x="36403" y="250"/>
                </a:lnTo>
                <a:lnTo>
                  <a:pt x="35374" y="281"/>
                </a:lnTo>
                <a:lnTo>
                  <a:pt x="34832" y="297"/>
                </a:lnTo>
                <a:lnTo>
                  <a:pt x="34318" y="307"/>
                </a:lnTo>
                <a:lnTo>
                  <a:pt x="33776" y="313"/>
                </a:lnTo>
                <a:lnTo>
                  <a:pt x="33262" y="318"/>
                </a:lnTo>
                <a:lnTo>
                  <a:pt x="31772" y="344"/>
                </a:lnTo>
                <a:lnTo>
                  <a:pt x="30309" y="370"/>
                </a:lnTo>
                <a:lnTo>
                  <a:pt x="28847" y="385"/>
                </a:lnTo>
                <a:lnTo>
                  <a:pt x="27384" y="401"/>
                </a:lnTo>
                <a:lnTo>
                  <a:pt x="25894" y="411"/>
                </a:lnTo>
                <a:lnTo>
                  <a:pt x="24432" y="422"/>
                </a:lnTo>
                <a:lnTo>
                  <a:pt x="21479" y="422"/>
                </a:lnTo>
                <a:lnTo>
                  <a:pt x="19990" y="417"/>
                </a:lnTo>
                <a:lnTo>
                  <a:pt x="18527" y="406"/>
                </a:lnTo>
                <a:lnTo>
                  <a:pt x="17064" y="396"/>
                </a:lnTo>
                <a:lnTo>
                  <a:pt x="15575" y="380"/>
                </a:lnTo>
                <a:lnTo>
                  <a:pt x="14112" y="359"/>
                </a:lnTo>
                <a:lnTo>
                  <a:pt x="12650" y="333"/>
                </a:lnTo>
                <a:lnTo>
                  <a:pt x="11187" y="302"/>
                </a:lnTo>
                <a:lnTo>
                  <a:pt x="9724" y="271"/>
                </a:lnTo>
                <a:lnTo>
                  <a:pt x="7585" y="219"/>
                </a:lnTo>
                <a:lnTo>
                  <a:pt x="5662" y="167"/>
                </a:lnTo>
                <a:lnTo>
                  <a:pt x="4009" y="115"/>
                </a:lnTo>
                <a:lnTo>
                  <a:pt x="2601" y="73"/>
                </a:lnTo>
                <a:lnTo>
                  <a:pt x="678" y="11"/>
                </a:lnTo>
                <a:lnTo>
                  <a:pt x="16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7"/>
          <p:cNvSpPr/>
          <p:nvPr/>
        </p:nvSpPr>
        <p:spPr>
          <a:xfrm rot="10800000">
            <a:off x="11331593" y="3419301"/>
            <a:ext cx="702648" cy="414967"/>
          </a:xfrm>
          <a:custGeom>
            <a:avLst/>
            <a:gdLst/>
            <a:ahLst/>
            <a:cxnLst/>
            <a:rect l="l" t="t" r="r" b="b"/>
            <a:pathLst>
              <a:path w="98456" h="12449" extrusionOk="0">
                <a:moveTo>
                  <a:pt x="70233" y="0"/>
                </a:moveTo>
                <a:lnTo>
                  <a:pt x="69610" y="47"/>
                </a:lnTo>
                <a:lnTo>
                  <a:pt x="67064" y="250"/>
                </a:lnTo>
                <a:lnTo>
                  <a:pt x="19529" y="4033"/>
                </a:lnTo>
                <a:lnTo>
                  <a:pt x="5201" y="5204"/>
                </a:lnTo>
                <a:lnTo>
                  <a:pt x="1301" y="5537"/>
                </a:lnTo>
                <a:lnTo>
                  <a:pt x="623" y="5594"/>
                </a:lnTo>
                <a:lnTo>
                  <a:pt x="0" y="5667"/>
                </a:lnTo>
                <a:lnTo>
                  <a:pt x="353" y="5657"/>
                </a:lnTo>
                <a:lnTo>
                  <a:pt x="705" y="5641"/>
                </a:lnTo>
                <a:lnTo>
                  <a:pt x="1057" y="5620"/>
                </a:lnTo>
                <a:lnTo>
                  <a:pt x="1409" y="5594"/>
                </a:lnTo>
                <a:lnTo>
                  <a:pt x="5390" y="5313"/>
                </a:lnTo>
                <a:lnTo>
                  <a:pt x="19881" y="4210"/>
                </a:lnTo>
                <a:lnTo>
                  <a:pt x="67551" y="505"/>
                </a:lnTo>
                <a:lnTo>
                  <a:pt x="69538" y="348"/>
                </a:lnTo>
                <a:lnTo>
                  <a:pt x="89707" y="8915"/>
                </a:lnTo>
                <a:lnTo>
                  <a:pt x="95991" y="11517"/>
                </a:lnTo>
                <a:lnTo>
                  <a:pt x="97778" y="12219"/>
                </a:lnTo>
                <a:lnTo>
                  <a:pt x="97914" y="12282"/>
                </a:lnTo>
                <a:lnTo>
                  <a:pt x="98076" y="12339"/>
                </a:lnTo>
                <a:lnTo>
                  <a:pt x="98266" y="12396"/>
                </a:lnTo>
                <a:lnTo>
                  <a:pt x="98456" y="12448"/>
                </a:lnTo>
                <a:lnTo>
                  <a:pt x="98374" y="12386"/>
                </a:lnTo>
                <a:lnTo>
                  <a:pt x="98293" y="12318"/>
                </a:lnTo>
                <a:lnTo>
                  <a:pt x="98158" y="12256"/>
                </a:lnTo>
                <a:lnTo>
                  <a:pt x="98022" y="12193"/>
                </a:lnTo>
                <a:lnTo>
                  <a:pt x="96478" y="11475"/>
                </a:lnTo>
                <a:lnTo>
                  <a:pt x="90574" y="8826"/>
                </a:lnTo>
                <a:lnTo>
                  <a:pt x="70476" y="120"/>
                </a:lnTo>
                <a:lnTo>
                  <a:pt x="70233" y="0"/>
                </a:lnTo>
                <a:close/>
                <a:moveTo>
                  <a:pt x="98456" y="12448"/>
                </a:moveTo>
                <a:lnTo>
                  <a:pt x="98456" y="12448"/>
                </a:lnTo>
                <a:lnTo>
                  <a:pt x="98456" y="1244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27"/>
          <p:cNvSpPr/>
          <p:nvPr/>
        </p:nvSpPr>
        <p:spPr>
          <a:xfrm rot="10800000">
            <a:off x="11490678" y="3059867"/>
            <a:ext cx="626492" cy="461467"/>
          </a:xfrm>
          <a:custGeom>
            <a:avLst/>
            <a:gdLst/>
            <a:ahLst/>
            <a:cxnLst/>
            <a:rect l="l" t="t" r="r" b="b"/>
            <a:pathLst>
              <a:path w="87785" h="13844" extrusionOk="0">
                <a:moveTo>
                  <a:pt x="61457" y="0"/>
                </a:moveTo>
                <a:lnTo>
                  <a:pt x="60753" y="83"/>
                </a:lnTo>
                <a:lnTo>
                  <a:pt x="17579" y="5142"/>
                </a:lnTo>
                <a:lnTo>
                  <a:pt x="4605" y="6693"/>
                </a:lnTo>
                <a:lnTo>
                  <a:pt x="1165" y="7119"/>
                </a:lnTo>
                <a:lnTo>
                  <a:pt x="868" y="7161"/>
                </a:lnTo>
                <a:lnTo>
                  <a:pt x="570" y="7197"/>
                </a:lnTo>
                <a:lnTo>
                  <a:pt x="272" y="7244"/>
                </a:lnTo>
                <a:lnTo>
                  <a:pt x="1" y="7286"/>
                </a:lnTo>
                <a:lnTo>
                  <a:pt x="28" y="7291"/>
                </a:lnTo>
                <a:lnTo>
                  <a:pt x="82" y="7286"/>
                </a:lnTo>
                <a:lnTo>
                  <a:pt x="353" y="7265"/>
                </a:lnTo>
                <a:lnTo>
                  <a:pt x="1301" y="7166"/>
                </a:lnTo>
                <a:lnTo>
                  <a:pt x="4741" y="6776"/>
                </a:lnTo>
                <a:lnTo>
                  <a:pt x="17904" y="5293"/>
                </a:lnTo>
                <a:lnTo>
                  <a:pt x="60785" y="382"/>
                </a:lnTo>
                <a:lnTo>
                  <a:pt x="61268" y="640"/>
                </a:lnTo>
                <a:lnTo>
                  <a:pt x="71425" y="5772"/>
                </a:lnTo>
                <a:lnTo>
                  <a:pt x="79740" y="9997"/>
                </a:lnTo>
                <a:lnTo>
                  <a:pt x="81419" y="10830"/>
                </a:lnTo>
                <a:lnTo>
                  <a:pt x="82963" y="11584"/>
                </a:lnTo>
                <a:lnTo>
                  <a:pt x="84344" y="12251"/>
                </a:lnTo>
                <a:lnTo>
                  <a:pt x="85509" y="12823"/>
                </a:lnTo>
                <a:lnTo>
                  <a:pt x="87134" y="13588"/>
                </a:lnTo>
                <a:lnTo>
                  <a:pt x="87270" y="13656"/>
                </a:lnTo>
                <a:lnTo>
                  <a:pt x="87405" y="13718"/>
                </a:lnTo>
                <a:lnTo>
                  <a:pt x="87595" y="13781"/>
                </a:lnTo>
                <a:lnTo>
                  <a:pt x="87784" y="13843"/>
                </a:lnTo>
                <a:lnTo>
                  <a:pt x="87622" y="13703"/>
                </a:lnTo>
                <a:lnTo>
                  <a:pt x="87405" y="13567"/>
                </a:lnTo>
                <a:lnTo>
                  <a:pt x="86782" y="13219"/>
                </a:lnTo>
                <a:lnTo>
                  <a:pt x="85997" y="12792"/>
                </a:lnTo>
                <a:lnTo>
                  <a:pt x="83667" y="11538"/>
                </a:lnTo>
                <a:lnTo>
                  <a:pt x="80661" y="9935"/>
                </a:lnTo>
                <a:lnTo>
                  <a:pt x="72481" y="5688"/>
                </a:lnTo>
                <a:lnTo>
                  <a:pt x="67687" y="3201"/>
                </a:lnTo>
                <a:lnTo>
                  <a:pt x="62514" y="547"/>
                </a:lnTo>
                <a:lnTo>
                  <a:pt x="61728" y="146"/>
                </a:lnTo>
                <a:lnTo>
                  <a:pt x="614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7"/>
          <p:cNvSpPr/>
          <p:nvPr/>
        </p:nvSpPr>
        <p:spPr>
          <a:xfrm rot="10800000">
            <a:off x="10601121" y="4987301"/>
            <a:ext cx="408639" cy="301700"/>
          </a:xfrm>
          <a:custGeom>
            <a:avLst/>
            <a:gdLst/>
            <a:ahLst/>
            <a:cxnLst/>
            <a:rect l="l" t="t" r="r" b="b"/>
            <a:pathLst>
              <a:path w="57259" h="9051" extrusionOk="0">
                <a:moveTo>
                  <a:pt x="55363" y="1"/>
                </a:moveTo>
                <a:lnTo>
                  <a:pt x="54442" y="6"/>
                </a:lnTo>
                <a:lnTo>
                  <a:pt x="53494" y="16"/>
                </a:lnTo>
                <a:lnTo>
                  <a:pt x="43147" y="89"/>
                </a:lnTo>
                <a:lnTo>
                  <a:pt x="36105" y="157"/>
                </a:lnTo>
                <a:lnTo>
                  <a:pt x="28007" y="240"/>
                </a:lnTo>
                <a:lnTo>
                  <a:pt x="19069" y="339"/>
                </a:lnTo>
                <a:lnTo>
                  <a:pt x="9480" y="448"/>
                </a:lnTo>
                <a:lnTo>
                  <a:pt x="5905" y="448"/>
                </a:lnTo>
                <a:lnTo>
                  <a:pt x="5905" y="568"/>
                </a:lnTo>
                <a:lnTo>
                  <a:pt x="5797" y="948"/>
                </a:lnTo>
                <a:lnTo>
                  <a:pt x="5688" y="1328"/>
                </a:lnTo>
                <a:lnTo>
                  <a:pt x="5580" y="1708"/>
                </a:lnTo>
                <a:lnTo>
                  <a:pt x="5445" y="2082"/>
                </a:lnTo>
                <a:lnTo>
                  <a:pt x="5282" y="2462"/>
                </a:lnTo>
                <a:lnTo>
                  <a:pt x="5120" y="2842"/>
                </a:lnTo>
                <a:lnTo>
                  <a:pt x="4903" y="3217"/>
                </a:lnTo>
                <a:lnTo>
                  <a:pt x="4713" y="3597"/>
                </a:lnTo>
                <a:lnTo>
                  <a:pt x="4497" y="3972"/>
                </a:lnTo>
                <a:lnTo>
                  <a:pt x="4253" y="4351"/>
                </a:lnTo>
                <a:lnTo>
                  <a:pt x="3982" y="4726"/>
                </a:lnTo>
                <a:lnTo>
                  <a:pt x="3711" y="5101"/>
                </a:lnTo>
                <a:lnTo>
                  <a:pt x="3413" y="5476"/>
                </a:lnTo>
                <a:lnTo>
                  <a:pt x="3115" y="5850"/>
                </a:lnTo>
                <a:lnTo>
                  <a:pt x="2790" y="6225"/>
                </a:lnTo>
                <a:lnTo>
                  <a:pt x="2438" y="6600"/>
                </a:lnTo>
                <a:lnTo>
                  <a:pt x="1924" y="7141"/>
                </a:lnTo>
                <a:lnTo>
                  <a:pt x="1436" y="7625"/>
                </a:lnTo>
                <a:lnTo>
                  <a:pt x="976" y="8041"/>
                </a:lnTo>
                <a:lnTo>
                  <a:pt x="596" y="8390"/>
                </a:lnTo>
                <a:lnTo>
                  <a:pt x="380" y="8551"/>
                </a:lnTo>
                <a:lnTo>
                  <a:pt x="217" y="8718"/>
                </a:lnTo>
                <a:lnTo>
                  <a:pt x="82" y="8884"/>
                </a:lnTo>
                <a:lnTo>
                  <a:pt x="1" y="9051"/>
                </a:lnTo>
                <a:lnTo>
                  <a:pt x="271" y="8905"/>
                </a:lnTo>
                <a:lnTo>
                  <a:pt x="542" y="8754"/>
                </a:lnTo>
                <a:lnTo>
                  <a:pt x="759" y="8603"/>
                </a:lnTo>
                <a:lnTo>
                  <a:pt x="921" y="8447"/>
                </a:lnTo>
                <a:lnTo>
                  <a:pt x="1409" y="8104"/>
                </a:lnTo>
                <a:lnTo>
                  <a:pt x="1951" y="7687"/>
                </a:lnTo>
                <a:lnTo>
                  <a:pt x="2547" y="7208"/>
                </a:lnTo>
                <a:lnTo>
                  <a:pt x="3170" y="6667"/>
                </a:lnTo>
                <a:lnTo>
                  <a:pt x="3576" y="6293"/>
                </a:lnTo>
                <a:lnTo>
                  <a:pt x="3955" y="5918"/>
                </a:lnTo>
                <a:lnTo>
                  <a:pt x="4307" y="5543"/>
                </a:lnTo>
                <a:lnTo>
                  <a:pt x="4659" y="5163"/>
                </a:lnTo>
                <a:lnTo>
                  <a:pt x="4984" y="4789"/>
                </a:lnTo>
                <a:lnTo>
                  <a:pt x="5282" y="4409"/>
                </a:lnTo>
                <a:lnTo>
                  <a:pt x="5553" y="4034"/>
                </a:lnTo>
                <a:lnTo>
                  <a:pt x="5824" y="3654"/>
                </a:lnTo>
                <a:lnTo>
                  <a:pt x="6068" y="3274"/>
                </a:lnTo>
                <a:lnTo>
                  <a:pt x="6284" y="2894"/>
                </a:lnTo>
                <a:lnTo>
                  <a:pt x="6474" y="2514"/>
                </a:lnTo>
                <a:lnTo>
                  <a:pt x="6664" y="2135"/>
                </a:lnTo>
                <a:lnTo>
                  <a:pt x="6826" y="1755"/>
                </a:lnTo>
                <a:lnTo>
                  <a:pt x="6961" y="1370"/>
                </a:lnTo>
                <a:lnTo>
                  <a:pt x="7070" y="990"/>
                </a:lnTo>
                <a:lnTo>
                  <a:pt x="7145" y="727"/>
                </a:lnTo>
                <a:lnTo>
                  <a:pt x="7145" y="727"/>
                </a:lnTo>
                <a:lnTo>
                  <a:pt x="9507" y="698"/>
                </a:lnTo>
                <a:lnTo>
                  <a:pt x="19123" y="589"/>
                </a:lnTo>
                <a:lnTo>
                  <a:pt x="28061" y="474"/>
                </a:lnTo>
                <a:lnTo>
                  <a:pt x="36132" y="370"/>
                </a:lnTo>
                <a:lnTo>
                  <a:pt x="43175" y="271"/>
                </a:lnTo>
                <a:lnTo>
                  <a:pt x="53521" y="110"/>
                </a:lnTo>
                <a:lnTo>
                  <a:pt x="54469" y="95"/>
                </a:lnTo>
                <a:lnTo>
                  <a:pt x="55390" y="79"/>
                </a:lnTo>
                <a:lnTo>
                  <a:pt x="56338" y="53"/>
                </a:lnTo>
                <a:lnTo>
                  <a:pt x="57259" y="16"/>
                </a:lnTo>
                <a:lnTo>
                  <a:pt x="56311" y="6"/>
                </a:lnTo>
                <a:lnTo>
                  <a:pt x="5536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27"/>
          <p:cNvSpPr/>
          <p:nvPr/>
        </p:nvSpPr>
        <p:spPr>
          <a:xfrm rot="10800000">
            <a:off x="10404148" y="4747901"/>
            <a:ext cx="419851" cy="323033"/>
          </a:xfrm>
          <a:custGeom>
            <a:avLst/>
            <a:gdLst/>
            <a:ahLst/>
            <a:cxnLst/>
            <a:rect l="l" t="t" r="r" b="b"/>
            <a:pathLst>
              <a:path w="58830" h="9691" extrusionOk="0">
                <a:moveTo>
                  <a:pt x="58830" y="0"/>
                </a:moveTo>
                <a:lnTo>
                  <a:pt x="57882" y="6"/>
                </a:lnTo>
                <a:lnTo>
                  <a:pt x="56907" y="21"/>
                </a:lnTo>
                <a:lnTo>
                  <a:pt x="55959" y="42"/>
                </a:lnTo>
                <a:lnTo>
                  <a:pt x="55011" y="73"/>
                </a:lnTo>
                <a:lnTo>
                  <a:pt x="44664" y="344"/>
                </a:lnTo>
                <a:lnTo>
                  <a:pt x="41197" y="427"/>
                </a:lnTo>
                <a:lnTo>
                  <a:pt x="37460" y="516"/>
                </a:lnTo>
                <a:lnTo>
                  <a:pt x="33424" y="604"/>
                </a:lnTo>
                <a:lnTo>
                  <a:pt x="29171" y="687"/>
                </a:lnTo>
                <a:lnTo>
                  <a:pt x="24702" y="776"/>
                </a:lnTo>
                <a:lnTo>
                  <a:pt x="20017" y="859"/>
                </a:lnTo>
                <a:lnTo>
                  <a:pt x="15195" y="937"/>
                </a:lnTo>
                <a:lnTo>
                  <a:pt x="10185" y="1005"/>
                </a:lnTo>
                <a:lnTo>
                  <a:pt x="5932" y="1057"/>
                </a:lnTo>
                <a:lnTo>
                  <a:pt x="5363" y="1057"/>
                </a:lnTo>
                <a:lnTo>
                  <a:pt x="5363" y="1166"/>
                </a:lnTo>
                <a:lnTo>
                  <a:pt x="4172" y="2899"/>
                </a:lnTo>
                <a:lnTo>
                  <a:pt x="3088" y="4507"/>
                </a:lnTo>
                <a:lnTo>
                  <a:pt x="2113" y="5959"/>
                </a:lnTo>
                <a:lnTo>
                  <a:pt x="1301" y="7213"/>
                </a:lnTo>
                <a:lnTo>
                  <a:pt x="705" y="8218"/>
                </a:lnTo>
                <a:lnTo>
                  <a:pt x="244" y="9024"/>
                </a:lnTo>
                <a:lnTo>
                  <a:pt x="109" y="9191"/>
                </a:lnTo>
                <a:lnTo>
                  <a:pt x="55" y="9357"/>
                </a:lnTo>
                <a:lnTo>
                  <a:pt x="1" y="9524"/>
                </a:lnTo>
                <a:lnTo>
                  <a:pt x="28" y="9690"/>
                </a:lnTo>
                <a:lnTo>
                  <a:pt x="244" y="9529"/>
                </a:lnTo>
                <a:lnTo>
                  <a:pt x="434" y="9368"/>
                </a:lnTo>
                <a:lnTo>
                  <a:pt x="569" y="9206"/>
                </a:lnTo>
                <a:lnTo>
                  <a:pt x="678" y="9045"/>
                </a:lnTo>
                <a:lnTo>
                  <a:pt x="2140" y="7244"/>
                </a:lnTo>
                <a:lnTo>
                  <a:pt x="2547" y="6646"/>
                </a:lnTo>
                <a:lnTo>
                  <a:pt x="3034" y="5990"/>
                </a:lnTo>
                <a:lnTo>
                  <a:pt x="4145" y="4543"/>
                </a:lnTo>
                <a:lnTo>
                  <a:pt x="5363" y="2941"/>
                </a:lnTo>
                <a:lnTo>
                  <a:pt x="6557" y="1310"/>
                </a:lnTo>
                <a:lnTo>
                  <a:pt x="6557" y="1310"/>
                </a:lnTo>
                <a:lnTo>
                  <a:pt x="10293" y="1265"/>
                </a:lnTo>
                <a:lnTo>
                  <a:pt x="12812" y="1229"/>
                </a:lnTo>
                <a:lnTo>
                  <a:pt x="15304" y="1192"/>
                </a:lnTo>
                <a:lnTo>
                  <a:pt x="20179" y="1109"/>
                </a:lnTo>
                <a:lnTo>
                  <a:pt x="24838" y="1020"/>
                </a:lnTo>
                <a:lnTo>
                  <a:pt x="29334" y="927"/>
                </a:lnTo>
                <a:lnTo>
                  <a:pt x="33586" y="828"/>
                </a:lnTo>
                <a:lnTo>
                  <a:pt x="37595" y="724"/>
                </a:lnTo>
                <a:lnTo>
                  <a:pt x="41333" y="625"/>
                </a:lnTo>
                <a:lnTo>
                  <a:pt x="44773" y="521"/>
                </a:lnTo>
                <a:lnTo>
                  <a:pt x="47887" y="427"/>
                </a:lnTo>
                <a:lnTo>
                  <a:pt x="50650" y="333"/>
                </a:lnTo>
                <a:lnTo>
                  <a:pt x="53088" y="245"/>
                </a:lnTo>
                <a:lnTo>
                  <a:pt x="55119" y="172"/>
                </a:lnTo>
                <a:lnTo>
                  <a:pt x="56067" y="141"/>
                </a:lnTo>
                <a:lnTo>
                  <a:pt x="56988" y="104"/>
                </a:lnTo>
                <a:lnTo>
                  <a:pt x="57909" y="58"/>
                </a:lnTo>
                <a:lnTo>
                  <a:pt x="5883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7"/>
          <p:cNvSpPr/>
          <p:nvPr/>
        </p:nvSpPr>
        <p:spPr>
          <a:xfrm rot="10800000">
            <a:off x="10304213" y="4644867"/>
            <a:ext cx="300968" cy="216167"/>
          </a:xfrm>
          <a:custGeom>
            <a:avLst/>
            <a:gdLst/>
            <a:ahLst/>
            <a:cxnLst/>
            <a:rect l="l" t="t" r="r" b="b"/>
            <a:pathLst>
              <a:path w="42172" h="6485" extrusionOk="0">
                <a:moveTo>
                  <a:pt x="3738" y="0"/>
                </a:moveTo>
                <a:lnTo>
                  <a:pt x="3738" y="136"/>
                </a:lnTo>
                <a:lnTo>
                  <a:pt x="3657" y="698"/>
                </a:lnTo>
                <a:lnTo>
                  <a:pt x="3521" y="1265"/>
                </a:lnTo>
                <a:lnTo>
                  <a:pt x="3332" y="1832"/>
                </a:lnTo>
                <a:lnTo>
                  <a:pt x="3088" y="2394"/>
                </a:lnTo>
                <a:lnTo>
                  <a:pt x="2790" y="2961"/>
                </a:lnTo>
                <a:lnTo>
                  <a:pt x="2438" y="3523"/>
                </a:lnTo>
                <a:lnTo>
                  <a:pt x="2032" y="4085"/>
                </a:lnTo>
                <a:lnTo>
                  <a:pt x="1598" y="4642"/>
                </a:lnTo>
                <a:lnTo>
                  <a:pt x="1246" y="5048"/>
                </a:lnTo>
                <a:lnTo>
                  <a:pt x="921" y="5412"/>
                </a:lnTo>
                <a:lnTo>
                  <a:pt x="379" y="5990"/>
                </a:lnTo>
                <a:lnTo>
                  <a:pt x="190" y="6203"/>
                </a:lnTo>
                <a:lnTo>
                  <a:pt x="54" y="6354"/>
                </a:lnTo>
                <a:lnTo>
                  <a:pt x="0" y="6453"/>
                </a:lnTo>
                <a:lnTo>
                  <a:pt x="27" y="6474"/>
                </a:lnTo>
                <a:lnTo>
                  <a:pt x="27" y="6485"/>
                </a:lnTo>
                <a:lnTo>
                  <a:pt x="54" y="6485"/>
                </a:lnTo>
                <a:lnTo>
                  <a:pt x="298" y="6365"/>
                </a:lnTo>
                <a:lnTo>
                  <a:pt x="515" y="6245"/>
                </a:lnTo>
                <a:lnTo>
                  <a:pt x="704" y="6120"/>
                </a:lnTo>
                <a:lnTo>
                  <a:pt x="840" y="5995"/>
                </a:lnTo>
                <a:lnTo>
                  <a:pt x="1219" y="5740"/>
                </a:lnTo>
                <a:lnTo>
                  <a:pt x="1598" y="5433"/>
                </a:lnTo>
                <a:lnTo>
                  <a:pt x="2032" y="5074"/>
                </a:lnTo>
                <a:lnTo>
                  <a:pt x="2492" y="4668"/>
                </a:lnTo>
                <a:lnTo>
                  <a:pt x="3034" y="4106"/>
                </a:lnTo>
                <a:lnTo>
                  <a:pt x="3494" y="3544"/>
                </a:lnTo>
                <a:lnTo>
                  <a:pt x="3927" y="2977"/>
                </a:lnTo>
                <a:lnTo>
                  <a:pt x="4280" y="2410"/>
                </a:lnTo>
                <a:lnTo>
                  <a:pt x="4550" y="1842"/>
                </a:lnTo>
                <a:lnTo>
                  <a:pt x="4794" y="1275"/>
                </a:lnTo>
                <a:lnTo>
                  <a:pt x="4930" y="703"/>
                </a:lnTo>
                <a:lnTo>
                  <a:pt x="5011" y="277"/>
                </a:lnTo>
                <a:lnTo>
                  <a:pt x="5011" y="277"/>
                </a:lnTo>
                <a:lnTo>
                  <a:pt x="6528" y="313"/>
                </a:lnTo>
                <a:lnTo>
                  <a:pt x="9670" y="380"/>
                </a:lnTo>
                <a:lnTo>
                  <a:pt x="12811" y="437"/>
                </a:lnTo>
                <a:lnTo>
                  <a:pt x="15953" y="484"/>
                </a:lnTo>
                <a:lnTo>
                  <a:pt x="19122" y="515"/>
                </a:lnTo>
                <a:lnTo>
                  <a:pt x="22264" y="536"/>
                </a:lnTo>
                <a:lnTo>
                  <a:pt x="25433" y="547"/>
                </a:lnTo>
                <a:lnTo>
                  <a:pt x="28602" y="541"/>
                </a:lnTo>
                <a:lnTo>
                  <a:pt x="31744" y="526"/>
                </a:lnTo>
                <a:lnTo>
                  <a:pt x="32936" y="515"/>
                </a:lnTo>
                <a:lnTo>
                  <a:pt x="34073" y="500"/>
                </a:lnTo>
                <a:lnTo>
                  <a:pt x="36105" y="469"/>
                </a:lnTo>
                <a:lnTo>
                  <a:pt x="37892" y="443"/>
                </a:lnTo>
                <a:lnTo>
                  <a:pt x="38678" y="432"/>
                </a:lnTo>
                <a:lnTo>
                  <a:pt x="39409" y="432"/>
                </a:lnTo>
                <a:lnTo>
                  <a:pt x="40113" y="422"/>
                </a:lnTo>
                <a:lnTo>
                  <a:pt x="40791" y="406"/>
                </a:lnTo>
                <a:lnTo>
                  <a:pt x="41495" y="375"/>
                </a:lnTo>
                <a:lnTo>
                  <a:pt x="42172" y="339"/>
                </a:lnTo>
                <a:lnTo>
                  <a:pt x="41468" y="328"/>
                </a:lnTo>
                <a:lnTo>
                  <a:pt x="40763" y="323"/>
                </a:lnTo>
                <a:lnTo>
                  <a:pt x="40059" y="328"/>
                </a:lnTo>
                <a:lnTo>
                  <a:pt x="39382" y="339"/>
                </a:lnTo>
                <a:lnTo>
                  <a:pt x="31744" y="339"/>
                </a:lnTo>
                <a:lnTo>
                  <a:pt x="28602" y="333"/>
                </a:lnTo>
                <a:lnTo>
                  <a:pt x="25487" y="323"/>
                </a:lnTo>
                <a:lnTo>
                  <a:pt x="22345" y="302"/>
                </a:lnTo>
                <a:lnTo>
                  <a:pt x="19204" y="271"/>
                </a:lnTo>
                <a:lnTo>
                  <a:pt x="16062" y="229"/>
                </a:lnTo>
                <a:lnTo>
                  <a:pt x="12947" y="177"/>
                </a:lnTo>
                <a:lnTo>
                  <a:pt x="9805" y="120"/>
                </a:lnTo>
                <a:lnTo>
                  <a:pt x="6690" y="52"/>
                </a:lnTo>
                <a:lnTo>
                  <a:pt x="444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27"/>
          <p:cNvSpPr/>
          <p:nvPr/>
        </p:nvSpPr>
        <p:spPr>
          <a:xfrm rot="10800000">
            <a:off x="11764198" y="4884267"/>
            <a:ext cx="87767" cy="171933"/>
          </a:xfrm>
          <a:custGeom>
            <a:avLst/>
            <a:gdLst/>
            <a:ahLst/>
            <a:cxnLst/>
            <a:rect l="l" t="t" r="r" b="b"/>
            <a:pathLst>
              <a:path w="12298" h="5158" extrusionOk="0">
                <a:moveTo>
                  <a:pt x="12298" y="1"/>
                </a:moveTo>
                <a:lnTo>
                  <a:pt x="11404" y="308"/>
                </a:lnTo>
                <a:lnTo>
                  <a:pt x="10537" y="620"/>
                </a:lnTo>
                <a:lnTo>
                  <a:pt x="9697" y="937"/>
                </a:lnTo>
                <a:lnTo>
                  <a:pt x="8885" y="1255"/>
                </a:lnTo>
                <a:lnTo>
                  <a:pt x="8099" y="1572"/>
                </a:lnTo>
                <a:lnTo>
                  <a:pt x="7341" y="1895"/>
                </a:lnTo>
                <a:lnTo>
                  <a:pt x="6610" y="2218"/>
                </a:lnTo>
                <a:lnTo>
                  <a:pt x="5905" y="2545"/>
                </a:lnTo>
                <a:lnTo>
                  <a:pt x="5093" y="2863"/>
                </a:lnTo>
                <a:lnTo>
                  <a:pt x="4280" y="3186"/>
                </a:lnTo>
                <a:lnTo>
                  <a:pt x="3495" y="3508"/>
                </a:lnTo>
                <a:lnTo>
                  <a:pt x="2736" y="3836"/>
                </a:lnTo>
                <a:lnTo>
                  <a:pt x="2005" y="4164"/>
                </a:lnTo>
                <a:lnTo>
                  <a:pt x="1301" y="4492"/>
                </a:lnTo>
                <a:lnTo>
                  <a:pt x="624" y="4825"/>
                </a:lnTo>
                <a:lnTo>
                  <a:pt x="114" y="5098"/>
                </a:lnTo>
                <a:lnTo>
                  <a:pt x="976" y="4835"/>
                </a:lnTo>
                <a:lnTo>
                  <a:pt x="1951" y="4533"/>
                </a:lnTo>
                <a:lnTo>
                  <a:pt x="2899" y="4226"/>
                </a:lnTo>
                <a:lnTo>
                  <a:pt x="3793" y="3919"/>
                </a:lnTo>
                <a:lnTo>
                  <a:pt x="4687" y="3607"/>
                </a:lnTo>
                <a:lnTo>
                  <a:pt x="5526" y="3295"/>
                </a:lnTo>
                <a:lnTo>
                  <a:pt x="6339" y="2977"/>
                </a:lnTo>
                <a:lnTo>
                  <a:pt x="7124" y="2655"/>
                </a:lnTo>
                <a:lnTo>
                  <a:pt x="7883" y="2332"/>
                </a:lnTo>
                <a:lnTo>
                  <a:pt x="8614" y="2004"/>
                </a:lnTo>
                <a:lnTo>
                  <a:pt x="9291" y="1676"/>
                </a:lnTo>
                <a:lnTo>
                  <a:pt x="9968" y="1349"/>
                </a:lnTo>
                <a:lnTo>
                  <a:pt x="10591" y="1015"/>
                </a:lnTo>
                <a:lnTo>
                  <a:pt x="11187" y="677"/>
                </a:lnTo>
                <a:lnTo>
                  <a:pt x="11756" y="339"/>
                </a:lnTo>
                <a:lnTo>
                  <a:pt x="12298" y="1"/>
                </a:lnTo>
                <a:close/>
                <a:moveTo>
                  <a:pt x="114" y="5098"/>
                </a:moveTo>
                <a:lnTo>
                  <a:pt x="1" y="5132"/>
                </a:lnTo>
                <a:lnTo>
                  <a:pt x="1" y="5158"/>
                </a:lnTo>
                <a:lnTo>
                  <a:pt x="114" y="509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7"/>
          <p:cNvSpPr/>
          <p:nvPr/>
        </p:nvSpPr>
        <p:spPr>
          <a:xfrm rot="10800000">
            <a:off x="11762264" y="4995967"/>
            <a:ext cx="208769" cy="59533"/>
          </a:xfrm>
          <a:custGeom>
            <a:avLst/>
            <a:gdLst/>
            <a:ahLst/>
            <a:cxnLst/>
            <a:rect l="l" t="t" r="r" b="b"/>
            <a:pathLst>
              <a:path w="29253" h="1786" extrusionOk="0">
                <a:moveTo>
                  <a:pt x="29252" y="1"/>
                </a:moveTo>
                <a:lnTo>
                  <a:pt x="27519" y="162"/>
                </a:lnTo>
                <a:lnTo>
                  <a:pt x="25786" y="318"/>
                </a:lnTo>
                <a:lnTo>
                  <a:pt x="24025" y="469"/>
                </a:lnTo>
                <a:lnTo>
                  <a:pt x="22264" y="620"/>
                </a:lnTo>
                <a:lnTo>
                  <a:pt x="20477" y="760"/>
                </a:lnTo>
                <a:lnTo>
                  <a:pt x="18689" y="901"/>
                </a:lnTo>
                <a:lnTo>
                  <a:pt x="16902" y="1031"/>
                </a:lnTo>
                <a:lnTo>
                  <a:pt x="15087" y="1161"/>
                </a:lnTo>
                <a:lnTo>
                  <a:pt x="13218" y="1249"/>
                </a:lnTo>
                <a:lnTo>
                  <a:pt x="11349" y="1338"/>
                </a:lnTo>
                <a:lnTo>
                  <a:pt x="9480" y="1416"/>
                </a:lnTo>
                <a:lnTo>
                  <a:pt x="7584" y="1494"/>
                </a:lnTo>
                <a:lnTo>
                  <a:pt x="5688" y="1562"/>
                </a:lnTo>
                <a:lnTo>
                  <a:pt x="3792" y="1629"/>
                </a:lnTo>
                <a:lnTo>
                  <a:pt x="1896" y="1687"/>
                </a:lnTo>
                <a:lnTo>
                  <a:pt x="0" y="1744"/>
                </a:lnTo>
                <a:lnTo>
                  <a:pt x="975" y="1759"/>
                </a:lnTo>
                <a:lnTo>
                  <a:pt x="1950" y="1775"/>
                </a:lnTo>
                <a:lnTo>
                  <a:pt x="2926" y="1785"/>
                </a:lnTo>
                <a:lnTo>
                  <a:pt x="4903" y="1785"/>
                </a:lnTo>
                <a:lnTo>
                  <a:pt x="5878" y="1775"/>
                </a:lnTo>
                <a:lnTo>
                  <a:pt x="6853" y="1765"/>
                </a:lnTo>
                <a:lnTo>
                  <a:pt x="7828" y="1744"/>
                </a:lnTo>
                <a:lnTo>
                  <a:pt x="8803" y="1723"/>
                </a:lnTo>
                <a:lnTo>
                  <a:pt x="9778" y="1692"/>
                </a:lnTo>
                <a:lnTo>
                  <a:pt x="10726" y="1655"/>
                </a:lnTo>
                <a:lnTo>
                  <a:pt x="11701" y="1619"/>
                </a:lnTo>
                <a:lnTo>
                  <a:pt x="12649" y="1572"/>
                </a:lnTo>
                <a:lnTo>
                  <a:pt x="13597" y="1520"/>
                </a:lnTo>
                <a:lnTo>
                  <a:pt x="14545" y="1463"/>
                </a:lnTo>
                <a:lnTo>
                  <a:pt x="15466" y="1406"/>
                </a:lnTo>
                <a:lnTo>
                  <a:pt x="16414" y="1354"/>
                </a:lnTo>
                <a:lnTo>
                  <a:pt x="17362" y="1296"/>
                </a:lnTo>
                <a:lnTo>
                  <a:pt x="18283" y="1234"/>
                </a:lnTo>
                <a:lnTo>
                  <a:pt x="19204" y="1166"/>
                </a:lnTo>
                <a:lnTo>
                  <a:pt x="20125" y="1099"/>
                </a:lnTo>
                <a:lnTo>
                  <a:pt x="21019" y="1020"/>
                </a:lnTo>
                <a:lnTo>
                  <a:pt x="21912" y="937"/>
                </a:lnTo>
                <a:lnTo>
                  <a:pt x="22779" y="854"/>
                </a:lnTo>
                <a:lnTo>
                  <a:pt x="23646" y="766"/>
                </a:lnTo>
                <a:lnTo>
                  <a:pt x="24485" y="667"/>
                </a:lnTo>
                <a:lnTo>
                  <a:pt x="25325" y="568"/>
                </a:lnTo>
                <a:lnTo>
                  <a:pt x="26138" y="464"/>
                </a:lnTo>
                <a:lnTo>
                  <a:pt x="26950" y="354"/>
                </a:lnTo>
                <a:lnTo>
                  <a:pt x="27736" y="240"/>
                </a:lnTo>
                <a:lnTo>
                  <a:pt x="28494" y="120"/>
                </a:lnTo>
                <a:lnTo>
                  <a:pt x="2925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27"/>
          <p:cNvSpPr/>
          <p:nvPr/>
        </p:nvSpPr>
        <p:spPr>
          <a:xfrm>
            <a:off x="10486533" y="953107"/>
            <a:ext cx="637800" cy="6378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-621732" y="5874587"/>
            <a:ext cx="1720103" cy="172002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765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7846273" y="-4147055"/>
            <a:ext cx="8287935" cy="8057580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10880685" y="5786701"/>
            <a:ext cx="702636" cy="70260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1016917" y="5365164"/>
            <a:ext cx="2779721" cy="2779609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3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899980" flipH="1">
            <a:off x="-3620624" y="2888605"/>
            <a:ext cx="8287789" cy="805743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10353354" y="368701"/>
            <a:ext cx="702636" cy="70260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2138825" y="6137990"/>
            <a:ext cx="522763" cy="522735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1133154" y="1072401"/>
            <a:ext cx="702636" cy="70260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10777034" y="5433234"/>
            <a:ext cx="1932365" cy="1932255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7C24-3ACD-A638-2612-A2DB44545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E7842F-488F-E638-EE6F-0C24EF5F0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DD7432-5031-5DA0-F0AC-86C64065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8BFC92-DFEB-5C84-3AD9-127E5EDF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D770A8-5B5B-EE48-D26C-66FD2F28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35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3169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442ADC2-06F4-AFC1-BD0D-81CFBD4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C642C8-A787-E142-BF62-919E6815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D62040-3292-E77E-E8A7-D6A9759D2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3B58D-E40E-4B28-8CF3-AD71C5F3222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171911-A143-7324-5E03-B17C06C55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DD617B-46DD-7B4A-964E-71E8A0E3B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4324A-403C-420A-A567-2B632FD1F976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5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307D3D8-D8DF-3E9A-42DC-D922313946A1}"/>
              </a:ext>
            </a:extLst>
          </p:cNvPr>
          <p:cNvSpPr/>
          <p:nvPr/>
        </p:nvSpPr>
        <p:spPr>
          <a:xfrm>
            <a:off x="-171450" y="-128588"/>
            <a:ext cx="12558713" cy="7172326"/>
          </a:xfrm>
          <a:prstGeom prst="rect">
            <a:avLst/>
          </a:prstGeom>
          <a:solidFill>
            <a:srgbClr val="009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C658EF-D345-28D4-9C21-73E6D0C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312" y="1742800"/>
            <a:ext cx="9455375" cy="3372400"/>
          </a:xfrm>
        </p:spPr>
        <p:txBody>
          <a:bodyPr/>
          <a:lstStyle/>
          <a:p>
            <a:r>
              <a:rPr lang="pt-PT" dirty="0" err="1"/>
              <a:t>PEDDY</a:t>
            </a:r>
            <a:r>
              <a:rPr lang="pt-PT" dirty="0"/>
              <a:t> </a:t>
            </a:r>
            <a:r>
              <a:rPr lang="pt-PT" dirty="0" err="1"/>
              <a:t>PAPPER</a:t>
            </a:r>
            <a:endParaRPr lang="pt-PT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66C1BB6E-496F-FDA3-C88B-BDD1FB38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6" y="222588"/>
            <a:ext cx="1826867" cy="72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268BA0F-CDDD-95CF-F636-76061BD7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700" y="152292"/>
            <a:ext cx="1743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E8111-55D9-7FE6-5F7B-1F33666E4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 ASSALTO AO TAGUS PARK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7FAA0-8F2B-F836-B6F5-9C8B045F9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PEDDY</a:t>
            </a:r>
            <a:r>
              <a:rPr lang="en-GB" dirty="0"/>
              <a:t> </a:t>
            </a:r>
            <a:r>
              <a:rPr lang="en-GB" dirty="0" err="1"/>
              <a:t>PAPPER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Criado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João Gaspar</a:t>
            </a:r>
          </a:p>
          <a:p>
            <a:endParaRPr lang="en-GB" dirty="0"/>
          </a:p>
        </p:txBody>
      </p:sp>
      <p:pic>
        <p:nvPicPr>
          <p:cNvPr id="5" name="Imagem 4" descr="Uma imagem com texto, Tipo de letra, símbolo, logótipo&#10;&#10;Descrição gerada automaticamente">
            <a:extLst>
              <a:ext uri="{FF2B5EF4-FFF2-40B4-BE49-F238E27FC236}">
                <a16:creationId xmlns:a16="http://schemas.microsoft.com/office/drawing/2014/main" id="{99DA9DD7-7CCC-734A-7CDC-6C55F0351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429" y="306232"/>
            <a:ext cx="1858440" cy="724056"/>
          </a:xfrm>
          <a:prstGeom prst="rect">
            <a:avLst/>
          </a:prstGeom>
        </p:spPr>
      </p:pic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03BD27C-A23A-DC4D-8E09-4E72F61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V1.0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22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EC8CE-ECC3-E264-9607-01EF03B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INTRODUÇÃO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0D56F-381A-C920-A786-DCA811D1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professor José Lourenço Fernandes desenvolveu aqui no campus do Instituto Superior Técnico do Taguspark uma tecnologia revolucionária e de alto impacto social. No entanto, o professor José ainda não tinha divulgado a sua pesquisa, mantendo-a em segredo. Ninguém sabe do que se trata.</a:t>
            </a:r>
            <a:endParaRPr lang="pt-PT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Ontem à noite, um grupo de assaltantes tentou roubar a tecnologia enquanto o professor José estava a trabalhar. Enquanto roubavam o laboratório do professor um dos assaltantes ativou o alarme do campus. O segurança conseguiu impedir que os ladrões levassem a tecnologia, porém enquanto fugiam os assaltantes espalharam pelo campus os componentes e o manual de instruções. </a:t>
            </a:r>
            <a:endParaRPr lang="pt-PT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Vocês são um grupo de alunos que irão ajudar o professor a recuperar a sua tecnologia! Será que o professor está no seu laboratório no piso 1? </a:t>
            </a:r>
            <a:endParaRPr lang="pt-PT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Imagem 4" descr="Uma imagem com texto, Tipo de letra, símbolo, logótipo&#10;&#10;Descrição gerada automaticamente">
            <a:extLst>
              <a:ext uri="{FF2B5EF4-FFF2-40B4-BE49-F238E27FC236}">
                <a16:creationId xmlns:a16="http://schemas.microsoft.com/office/drawing/2014/main" id="{F4EAA955-15D2-9814-04AA-1586E1DBE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429" y="306232"/>
            <a:ext cx="1858440" cy="7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EC8CE-ECC3-E264-9607-01EF03B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que é um </a:t>
            </a:r>
            <a:r>
              <a:rPr lang="en-GB" dirty="0" err="1"/>
              <a:t>peddy</a:t>
            </a:r>
            <a:r>
              <a:rPr lang="en-GB" dirty="0"/>
              <a:t> paper?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0D56F-381A-C920-A786-DCA811D1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4792">
              <a:lnSpc>
                <a:spcPct val="107000"/>
              </a:lnSpc>
            </a:pPr>
            <a:r>
              <a:rPr lang="pt-PT" sz="3200" dirty="0"/>
              <a:t>Um </a:t>
            </a:r>
            <a:r>
              <a:rPr lang="pt-PT" sz="3200" b="1" dirty="0" err="1"/>
              <a:t>Peddy</a:t>
            </a:r>
            <a:r>
              <a:rPr lang="pt-PT" sz="3200" b="1" dirty="0"/>
              <a:t> </a:t>
            </a:r>
            <a:r>
              <a:rPr lang="pt-PT" sz="3200" b="1" dirty="0" err="1"/>
              <a:t>Paper</a:t>
            </a:r>
            <a:r>
              <a:rPr lang="pt-PT" sz="3200" b="1" dirty="0"/>
              <a:t> </a:t>
            </a:r>
            <a:r>
              <a:rPr lang="pt-PT" sz="3200" dirty="0"/>
              <a:t>é como um jogo divertido onde tu e os teus amigos seguem pistas para descobrir surpresas escondidas. Formam-se equipas e exploram diferentes lugares, como parques ou ruas da cidade, à procura de sinais que vos guiam. Às vezes, há desafios engraçados para resolver ao longo do caminho. O objetivo é divertirem-se enquanto trabalham em conjunto para completar todas as missões antes das outras equipas. É como uma emocionante aventura à procura de tesouros!</a:t>
            </a:r>
            <a:endParaRPr lang="pt-PT" sz="4267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380990">
              <a:lnSpc>
                <a:spcPct val="107000"/>
              </a:lnSpc>
              <a:spcAft>
                <a:spcPts val="1067"/>
              </a:spcAft>
            </a:pPr>
            <a:endParaRPr lang="en-GB" dirty="0"/>
          </a:p>
        </p:txBody>
      </p:sp>
      <p:pic>
        <p:nvPicPr>
          <p:cNvPr id="4" name="Imagem 3" descr="Uma imagem com texto, Tipo de letra, símbolo, logótipo&#10;&#10;Descrição gerada automaticamente">
            <a:extLst>
              <a:ext uri="{FF2B5EF4-FFF2-40B4-BE49-F238E27FC236}">
                <a16:creationId xmlns:a16="http://schemas.microsoft.com/office/drawing/2014/main" id="{83594023-B796-56C6-507A-A756E6F7D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429" y="306232"/>
            <a:ext cx="1858440" cy="7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0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EC8CE-ECC3-E264-9607-01EF03B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COMPETIÇÃO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0D56F-381A-C920-A786-DCA811D1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2">
              <a:lnSpc>
                <a:spcPct val="107000"/>
              </a:lnSpc>
            </a:pPr>
            <a:r>
              <a:rPr lang="pt-PT" sz="3733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Concluir todas as pistas e encontrar todos os objetos.</a:t>
            </a:r>
          </a:p>
          <a:p>
            <a:pPr marL="304792">
              <a:lnSpc>
                <a:spcPct val="107000"/>
              </a:lnSpc>
            </a:pPr>
            <a:r>
              <a:rPr lang="pt-PT" sz="3733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Ganha a equipa que demorar menos tempo a concluir o </a:t>
            </a:r>
            <a:r>
              <a:rPr lang="pt-PT" sz="3733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peddy</a:t>
            </a:r>
            <a:r>
              <a:rPr lang="pt-PT" sz="3733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3733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papper</a:t>
            </a:r>
            <a:endParaRPr lang="pt-PT" sz="3733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198" indent="0">
              <a:lnSpc>
                <a:spcPct val="107000"/>
              </a:lnSpc>
              <a:spcAft>
                <a:spcPts val="1067"/>
              </a:spcAft>
              <a:buNone/>
            </a:pPr>
            <a:endParaRPr lang="pt-PT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380990">
              <a:lnSpc>
                <a:spcPct val="107000"/>
              </a:lnSpc>
              <a:spcAft>
                <a:spcPts val="1067"/>
              </a:spcAft>
            </a:pPr>
            <a:endParaRPr lang="en-GB" dirty="0"/>
          </a:p>
        </p:txBody>
      </p:sp>
      <p:pic>
        <p:nvPicPr>
          <p:cNvPr id="4" name="Imagem 3" descr="Uma imagem com texto, Tipo de letra, símbolo, logótipo&#10;&#10;Descrição gerada automaticamente">
            <a:extLst>
              <a:ext uri="{FF2B5EF4-FFF2-40B4-BE49-F238E27FC236}">
                <a16:creationId xmlns:a16="http://schemas.microsoft.com/office/drawing/2014/main" id="{2810013F-C1BE-2688-C0E4-4D20A69AB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429" y="306232"/>
            <a:ext cx="1858440" cy="7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3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EC8CE-ECC3-E264-9607-01EF03B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CÓDIGO MORSE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DE6D87AD-8FD2-6F8C-8C5E-310E32B5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Decode the Morse Code. Solved in Ruby | by Damon Self | Medium">
            <a:extLst>
              <a:ext uri="{FF2B5EF4-FFF2-40B4-BE49-F238E27FC236}">
                <a16:creationId xmlns:a16="http://schemas.microsoft.com/office/drawing/2014/main" id="{73928FCA-AC70-7645-50C4-1DA74329D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72" y="1530805"/>
            <a:ext cx="7414656" cy="494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m texto, Tipo de letra, símbolo, logótipo&#10;&#10;Descrição gerada automaticamente">
            <a:extLst>
              <a:ext uri="{FF2B5EF4-FFF2-40B4-BE49-F238E27FC236}">
                <a16:creationId xmlns:a16="http://schemas.microsoft.com/office/drawing/2014/main" id="{832DC5A4-66F8-27A5-740E-06E186A45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429" y="306232"/>
            <a:ext cx="1858440" cy="7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EC8CE-ECC3-E264-9607-01EF03B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CIFRA</a:t>
            </a:r>
            <a:r>
              <a:rPr lang="en-GB" dirty="0"/>
              <a:t> DE CÉSAR</a:t>
            </a:r>
          </a:p>
        </p:txBody>
      </p:sp>
      <p:pic>
        <p:nvPicPr>
          <p:cNvPr id="1026" name="Picture 2" descr="Criptografia de Cesar em Excel - Bit a bit">
            <a:extLst>
              <a:ext uri="{FF2B5EF4-FFF2-40B4-BE49-F238E27FC236}">
                <a16:creationId xmlns:a16="http://schemas.microsoft.com/office/drawing/2014/main" id="{35F83DD1-D7C7-F97C-774C-FD702F9D20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0" y="1690688"/>
            <a:ext cx="4361899" cy="434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leta de César/Caesar Cipher – GeoGebra">
            <a:extLst>
              <a:ext uri="{FF2B5EF4-FFF2-40B4-BE49-F238E27FC236}">
                <a16:creationId xmlns:a16="http://schemas.microsoft.com/office/drawing/2014/main" id="{9A8FDF70-8FFB-53C1-058C-397525DC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99" y="365126"/>
            <a:ext cx="7842540" cy="95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4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EC8CE-ECC3-E264-9607-01EF03B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CÓDIGO ASCII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0D428E5-63E0-BC01-2B37-1205CFCB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m 2" descr="Uma imagem com texto, Tipo de letra, símbolo, logótipo&#10;&#10;Descrição gerada automaticamente">
            <a:extLst>
              <a:ext uri="{FF2B5EF4-FFF2-40B4-BE49-F238E27FC236}">
                <a16:creationId xmlns:a16="http://schemas.microsoft.com/office/drawing/2014/main" id="{F80E4B19-EC87-0612-E292-3EE18D062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429" y="306232"/>
            <a:ext cx="1858440" cy="7240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E491D3-C7D9-CC41-1E4A-D9C737ED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314" y="0"/>
            <a:ext cx="3282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0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EC8CE-ECC3-E264-9607-01EF03B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REGRAS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0D56F-381A-C920-A786-DCA811D1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04792">
              <a:lnSpc>
                <a:spcPct val="107000"/>
              </a:lnSpc>
            </a:pPr>
            <a:r>
              <a:rPr lang="pt-PT" sz="3733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Não correr.</a:t>
            </a:r>
          </a:p>
          <a:p>
            <a:pPr marL="304792">
              <a:lnSpc>
                <a:spcPct val="107000"/>
              </a:lnSpc>
            </a:pPr>
            <a:r>
              <a:rPr lang="pt-PT" sz="3733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Não falar alto.</a:t>
            </a:r>
          </a:p>
          <a:p>
            <a:pPr marL="304792">
              <a:lnSpc>
                <a:spcPct val="107000"/>
              </a:lnSpc>
            </a:pPr>
            <a:r>
              <a:rPr lang="pt-PT" sz="3733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Entrar pela biblioteca pelo lado das casas de banho e lá dentro estar em silêncio.</a:t>
            </a:r>
          </a:p>
          <a:p>
            <a:pPr marL="304792">
              <a:lnSpc>
                <a:spcPct val="107000"/>
              </a:lnSpc>
            </a:pPr>
            <a:r>
              <a:rPr lang="pt-PT" sz="3733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Passar na passadeira</a:t>
            </a:r>
          </a:p>
          <a:p>
            <a:pPr marL="304792">
              <a:lnSpc>
                <a:spcPct val="107000"/>
              </a:lnSpc>
            </a:pPr>
            <a:r>
              <a:rPr lang="pt-PT" sz="3733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Não andar na estrada</a:t>
            </a:r>
          </a:p>
          <a:p>
            <a:pPr marL="304792">
              <a:lnSpc>
                <a:spcPct val="107000"/>
              </a:lnSpc>
            </a:pPr>
            <a:r>
              <a:rPr lang="pt-PT" sz="3733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Às </a:t>
            </a:r>
            <a:r>
              <a:rPr lang="pt-PT" sz="3733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12h30</a:t>
            </a:r>
            <a:r>
              <a:rPr lang="pt-PT" sz="3733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as equipas devem retornar à sala para a hora do almoço</a:t>
            </a:r>
          </a:p>
          <a:p>
            <a:pPr marL="304792">
              <a:lnSpc>
                <a:spcPct val="107000"/>
              </a:lnSpc>
            </a:pPr>
            <a:r>
              <a:rPr lang="pt-PT" sz="3733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Levar apenas o material para a equipa, deixar o resto dos conteúdos para as outras equipas.</a:t>
            </a:r>
          </a:p>
          <a:p>
            <a:pPr marL="304792">
              <a:lnSpc>
                <a:spcPct val="107000"/>
              </a:lnSpc>
            </a:pPr>
            <a:endParaRPr lang="pt-PT" sz="3733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792">
              <a:lnSpc>
                <a:spcPct val="107000"/>
              </a:lnSpc>
            </a:pPr>
            <a:endParaRPr lang="pt-PT" sz="3733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198" indent="0">
              <a:lnSpc>
                <a:spcPct val="107000"/>
              </a:lnSpc>
              <a:spcAft>
                <a:spcPts val="1067"/>
              </a:spcAft>
              <a:buNone/>
            </a:pPr>
            <a:endParaRPr lang="pt-PT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380990">
              <a:lnSpc>
                <a:spcPct val="107000"/>
              </a:lnSpc>
              <a:spcAft>
                <a:spcPts val="1067"/>
              </a:spcAft>
            </a:pPr>
            <a:endParaRPr lang="en-GB" dirty="0"/>
          </a:p>
        </p:txBody>
      </p:sp>
      <p:pic>
        <p:nvPicPr>
          <p:cNvPr id="4" name="Imagem 3" descr="Uma imagem com texto, Tipo de letra, símbolo, logótipo&#10;&#10;Descrição gerada automaticamente">
            <a:extLst>
              <a:ext uri="{FF2B5EF4-FFF2-40B4-BE49-F238E27FC236}">
                <a16:creationId xmlns:a16="http://schemas.microsoft.com/office/drawing/2014/main" id="{53AE204B-4755-EBEE-B36F-43BA9999C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429" y="306232"/>
            <a:ext cx="1858440" cy="7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870ED73F-0392-D84B-1AFD-2CB574F4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72" y="0"/>
            <a:ext cx="9701456" cy="6858000"/>
          </a:xfrm>
          <a:prstGeom prst="rect">
            <a:avLst/>
          </a:prstGeom>
        </p:spPr>
      </p:pic>
      <p:pic>
        <p:nvPicPr>
          <p:cNvPr id="5" name="Imagem 4" descr="Uma imagem com captura de ecrã, texto, diagrama&#10;&#10;Descrição gerada automaticamente">
            <a:extLst>
              <a:ext uri="{FF2B5EF4-FFF2-40B4-BE49-F238E27FC236}">
                <a16:creationId xmlns:a16="http://schemas.microsoft.com/office/drawing/2014/main" id="{8A16851D-0246-17D5-6CA7-17BBA984E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72" y="0"/>
            <a:ext cx="9701456" cy="6858000"/>
          </a:xfrm>
          <a:prstGeom prst="rect">
            <a:avLst/>
          </a:prstGeom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DF38234A-EF6E-FF01-8C99-9A8275E9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V1.0</a:t>
            </a:r>
            <a:endParaRPr lang="en-GB" dirty="0"/>
          </a:p>
        </p:txBody>
      </p:sp>
      <p:pic>
        <p:nvPicPr>
          <p:cNvPr id="4" name="Imagem 3" descr="Uma imagem com texto, Tipo de letra, símbolo, logótipo&#10;&#10;Descrição gerada automaticamente">
            <a:extLst>
              <a:ext uri="{FF2B5EF4-FFF2-40B4-BE49-F238E27FC236}">
                <a16:creationId xmlns:a16="http://schemas.microsoft.com/office/drawing/2014/main" id="{8F372FC5-EE2D-A092-B075-C2257FCD3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429" y="306232"/>
            <a:ext cx="1858440" cy="72405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B35C031-6E60-5FBA-2EFE-A344DDAD7FB8}"/>
              </a:ext>
            </a:extLst>
          </p:cNvPr>
          <p:cNvSpPr/>
          <p:nvPr/>
        </p:nvSpPr>
        <p:spPr>
          <a:xfrm>
            <a:off x="1418253" y="306232"/>
            <a:ext cx="2080727" cy="8414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C57957-208C-C6A0-9737-DF4DD1EDCA9D}"/>
              </a:ext>
            </a:extLst>
          </p:cNvPr>
          <p:cNvSpPr/>
          <p:nvPr/>
        </p:nvSpPr>
        <p:spPr>
          <a:xfrm>
            <a:off x="4168819" y="185587"/>
            <a:ext cx="4600277" cy="5413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9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32689BE2-DC68-FF4D-84D8-A0ACB8AE2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72" y="0"/>
            <a:ext cx="9701456" cy="6858000"/>
          </a:xfrm>
          <a:prstGeom prst="rect">
            <a:avLst/>
          </a:prstGeom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CD86948-C740-537E-E1B5-3170C2B8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V1.0</a:t>
            </a:r>
            <a:endParaRPr lang="en-GB" dirty="0"/>
          </a:p>
        </p:txBody>
      </p:sp>
      <p:pic>
        <p:nvPicPr>
          <p:cNvPr id="4" name="Imagem 3" descr="Uma imagem com texto, Tipo de letra, símbolo, logótipo&#10;&#10;Descrição gerada automaticamente">
            <a:extLst>
              <a:ext uri="{FF2B5EF4-FFF2-40B4-BE49-F238E27FC236}">
                <a16:creationId xmlns:a16="http://schemas.microsoft.com/office/drawing/2014/main" id="{B96808B6-4FC9-EE7A-DF33-5C38A4E17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429" y="306232"/>
            <a:ext cx="1858440" cy="72405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3BC0D47-D795-1B33-C543-E7C1BA729010}"/>
              </a:ext>
            </a:extLst>
          </p:cNvPr>
          <p:cNvSpPr/>
          <p:nvPr/>
        </p:nvSpPr>
        <p:spPr>
          <a:xfrm>
            <a:off x="1418253" y="306232"/>
            <a:ext cx="2080727" cy="8414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47991D3-0D19-255F-A81A-120F278D8026}"/>
              </a:ext>
            </a:extLst>
          </p:cNvPr>
          <p:cNvSpPr/>
          <p:nvPr/>
        </p:nvSpPr>
        <p:spPr>
          <a:xfrm>
            <a:off x="4168819" y="185587"/>
            <a:ext cx="4600277" cy="5413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98809"/>
      </p:ext>
    </p:extLst>
  </p:cSld>
  <p:clrMapOvr>
    <a:masterClrMapping/>
  </p:clrMapOvr>
</p:sld>
</file>

<file path=ppt/theme/theme1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387</Words>
  <Application>Microsoft Office PowerPoint</Application>
  <PresentationFormat>Ecrã Panorâmico</PresentationFormat>
  <Paragraphs>45</Paragraphs>
  <Slides>11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20" baseType="lpstr">
      <vt:lpstr>Advent Pro</vt:lpstr>
      <vt:lpstr>Aptos</vt:lpstr>
      <vt:lpstr>Aptos Display</vt:lpstr>
      <vt:lpstr>Arial</vt:lpstr>
      <vt:lpstr>Bebas Neue</vt:lpstr>
      <vt:lpstr>Calibri</vt:lpstr>
      <vt:lpstr>Comfortaa</vt:lpstr>
      <vt:lpstr>Crobot Pitch Deck by Slidesgo</vt:lpstr>
      <vt:lpstr>1_Tema do Office</vt:lpstr>
      <vt:lpstr>PEDDY PAPPER</vt:lpstr>
      <vt:lpstr>O que é um peddy paper?</vt:lpstr>
      <vt:lpstr>COMPETIÇÃO</vt:lpstr>
      <vt:lpstr>CÓDIGO MORSE</vt:lpstr>
      <vt:lpstr>CIFRA DE CÉSAR</vt:lpstr>
      <vt:lpstr>CÓDIGO ASCII</vt:lpstr>
      <vt:lpstr>REGRAS</vt:lpstr>
      <vt:lpstr>Apresentação do PowerPoint</vt:lpstr>
      <vt:lpstr>Apresentação do PowerPoint</vt:lpstr>
      <vt:lpstr>O ASSALTO AO TAGUS PARK</vt:lpstr>
      <vt:lpstr>INTRODUÇÃO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Gaspar</dc:creator>
  <cp:lastModifiedBy>João Gaspar</cp:lastModifiedBy>
  <cp:revision>4</cp:revision>
  <dcterms:created xsi:type="dcterms:W3CDTF">2024-06-19T14:54:07Z</dcterms:created>
  <dcterms:modified xsi:type="dcterms:W3CDTF">2024-07-15T11:24:11Z</dcterms:modified>
</cp:coreProperties>
</file>