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81" r:id="rId5"/>
    <p:sldId id="263" r:id="rId6"/>
    <p:sldId id="259" r:id="rId7"/>
    <p:sldId id="260" r:id="rId8"/>
    <p:sldId id="261" r:id="rId9"/>
    <p:sldId id="262" r:id="rId10"/>
    <p:sldId id="264" r:id="rId11"/>
    <p:sldId id="268" r:id="rId12"/>
    <p:sldId id="265" r:id="rId13"/>
    <p:sldId id="267"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77" d="100"/>
          <a:sy n="77" d="100"/>
        </p:scale>
        <p:origin x="10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Pedro Sousa Gaspar" userId="d5028388-3bb0-4b30-8288-f1267f4917bb" providerId="ADAL" clId="{A37AC9B2-4E53-46AD-97CD-83A19ADB301C}"/>
    <pc:docChg chg="undo custSel addSld modSld sldOrd">
      <pc:chgData name="João Pedro Sousa Gaspar" userId="d5028388-3bb0-4b30-8288-f1267f4917bb" providerId="ADAL" clId="{A37AC9B2-4E53-46AD-97CD-83A19ADB301C}" dt="2024-06-24T22:43:31.199" v="571"/>
      <pc:docMkLst>
        <pc:docMk/>
      </pc:docMkLst>
      <pc:sldChg chg="addSp modSp mod">
        <pc:chgData name="João Pedro Sousa Gaspar" userId="d5028388-3bb0-4b30-8288-f1267f4917bb" providerId="ADAL" clId="{A37AC9B2-4E53-46AD-97CD-83A19ADB301C}" dt="2024-06-24T22:38:17.555" v="569" actId="6549"/>
        <pc:sldMkLst>
          <pc:docMk/>
          <pc:sldMk cId="1070227686" sldId="256"/>
        </pc:sldMkLst>
        <pc:spChg chg="mod">
          <ac:chgData name="João Pedro Sousa Gaspar" userId="d5028388-3bb0-4b30-8288-f1267f4917bb" providerId="ADAL" clId="{A37AC9B2-4E53-46AD-97CD-83A19ADB301C}" dt="2024-06-24T22:38:17.555" v="569" actId="6549"/>
          <ac:spMkLst>
            <pc:docMk/>
            <pc:sldMk cId="1070227686" sldId="256"/>
            <ac:spMk id="3" creationId="{9C07FAA0-8F2B-F836-B6F5-9C8B045F91B6}"/>
          </ac:spMkLst>
        </pc:spChg>
        <pc:picChg chg="add mod">
          <ac:chgData name="João Pedro Sousa Gaspar" userId="d5028388-3bb0-4b30-8288-f1267f4917bb" providerId="ADAL" clId="{A37AC9B2-4E53-46AD-97CD-83A19ADB301C}" dt="2024-06-24T22:17:03.062" v="402" actId="1076"/>
          <ac:picMkLst>
            <pc:docMk/>
            <pc:sldMk cId="1070227686" sldId="256"/>
            <ac:picMk id="5" creationId="{99DA9DD7-7CCC-734A-7CDC-6C55F035136F}"/>
          </ac:picMkLst>
        </pc:picChg>
      </pc:sldChg>
      <pc:sldChg chg="addSp modSp mod">
        <pc:chgData name="João Pedro Sousa Gaspar" userId="d5028388-3bb0-4b30-8288-f1267f4917bb" providerId="ADAL" clId="{A37AC9B2-4E53-46AD-97CD-83A19ADB301C}" dt="2024-06-24T22:35:40.181" v="556" actId="113"/>
        <pc:sldMkLst>
          <pc:docMk/>
          <pc:sldMk cId="4129331752" sldId="257"/>
        </pc:sldMkLst>
        <pc:spChg chg="mod">
          <ac:chgData name="João Pedro Sousa Gaspar" userId="d5028388-3bb0-4b30-8288-f1267f4917bb" providerId="ADAL" clId="{A37AC9B2-4E53-46AD-97CD-83A19ADB301C}" dt="2024-06-24T22:35:40.181" v="556" actId="113"/>
          <ac:spMkLst>
            <pc:docMk/>
            <pc:sldMk cId="4129331752" sldId="257"/>
            <ac:spMk id="3" creationId="{7C00D56F-381A-C920-A786-DCA811D1D7CD}"/>
          </ac:spMkLst>
        </pc:spChg>
        <pc:picChg chg="add mod">
          <ac:chgData name="João Pedro Sousa Gaspar" userId="d5028388-3bb0-4b30-8288-f1267f4917bb" providerId="ADAL" clId="{A37AC9B2-4E53-46AD-97CD-83A19ADB301C}" dt="2024-06-24T22:17:04.933" v="403"/>
          <ac:picMkLst>
            <pc:docMk/>
            <pc:sldMk cId="4129331752" sldId="257"/>
            <ac:picMk id="4" creationId="{53F481A4-A272-04C0-FFF0-EDBFB7DC4333}"/>
          </ac:picMkLst>
        </pc:picChg>
      </pc:sldChg>
      <pc:sldChg chg="addSp modSp mod">
        <pc:chgData name="João Pedro Sousa Gaspar" userId="d5028388-3bb0-4b30-8288-f1267f4917bb" providerId="ADAL" clId="{A37AC9B2-4E53-46AD-97CD-83A19ADB301C}" dt="2024-06-24T22:17:11.470" v="407"/>
        <pc:sldMkLst>
          <pc:docMk/>
          <pc:sldMk cId="117065827" sldId="259"/>
        </pc:sldMkLst>
        <pc:spChg chg="mod">
          <ac:chgData name="João Pedro Sousa Gaspar" userId="d5028388-3bb0-4b30-8288-f1267f4917bb" providerId="ADAL" clId="{A37AC9B2-4E53-46AD-97CD-83A19ADB301C}" dt="2024-06-20T10:51:54.380" v="41" actId="20577"/>
          <ac:spMkLst>
            <pc:docMk/>
            <pc:sldMk cId="117065827" sldId="259"/>
            <ac:spMk id="3" creationId="{FD76B6B9-C60C-BB64-20A4-4238ECC9EBFD}"/>
          </ac:spMkLst>
        </pc:spChg>
        <pc:picChg chg="add mod">
          <ac:chgData name="João Pedro Sousa Gaspar" userId="d5028388-3bb0-4b30-8288-f1267f4917bb" providerId="ADAL" clId="{A37AC9B2-4E53-46AD-97CD-83A19ADB301C}" dt="2024-06-24T22:17:11.470" v="407"/>
          <ac:picMkLst>
            <pc:docMk/>
            <pc:sldMk cId="117065827" sldId="259"/>
            <ac:picMk id="4" creationId="{EE60D9B7-189D-1754-BA57-9CD1F3A31527}"/>
          </ac:picMkLst>
        </pc:picChg>
      </pc:sldChg>
      <pc:sldChg chg="addSp modSp mod">
        <pc:chgData name="João Pedro Sousa Gaspar" userId="d5028388-3bb0-4b30-8288-f1267f4917bb" providerId="ADAL" clId="{A37AC9B2-4E53-46AD-97CD-83A19ADB301C}" dt="2024-06-24T22:24:48.345" v="531" actId="1076"/>
        <pc:sldMkLst>
          <pc:docMk/>
          <pc:sldMk cId="98699531" sldId="260"/>
        </pc:sldMkLst>
        <pc:spChg chg="mod">
          <ac:chgData name="João Pedro Sousa Gaspar" userId="d5028388-3bb0-4b30-8288-f1267f4917bb" providerId="ADAL" clId="{A37AC9B2-4E53-46AD-97CD-83A19ADB301C}" dt="2024-06-20T10:50:03.796" v="29"/>
          <ac:spMkLst>
            <pc:docMk/>
            <pc:sldMk cId="98699531" sldId="260"/>
            <ac:spMk id="2" creationId="{437B6C9E-0AE8-4B17-EB08-DB06F7AE3A50}"/>
          </ac:spMkLst>
        </pc:spChg>
        <pc:spChg chg="mod">
          <ac:chgData name="João Pedro Sousa Gaspar" userId="d5028388-3bb0-4b30-8288-f1267f4917bb" providerId="ADAL" clId="{A37AC9B2-4E53-46AD-97CD-83A19ADB301C}" dt="2024-06-20T10:52:29.022" v="46" actId="1076"/>
          <ac:spMkLst>
            <pc:docMk/>
            <pc:sldMk cId="98699531" sldId="260"/>
            <ac:spMk id="6" creationId="{F4E41226-BEF3-28F5-1301-16984E098D83}"/>
          </ac:spMkLst>
        </pc:spChg>
        <pc:picChg chg="add mod">
          <ac:chgData name="João Pedro Sousa Gaspar" userId="d5028388-3bb0-4b30-8288-f1267f4917bb" providerId="ADAL" clId="{A37AC9B2-4E53-46AD-97CD-83A19ADB301C}" dt="2024-06-24T22:17:12.619" v="408"/>
          <ac:picMkLst>
            <pc:docMk/>
            <pc:sldMk cId="98699531" sldId="260"/>
            <ac:picMk id="3" creationId="{9F30FAF5-89E8-09B2-AB18-97EE0E63F749}"/>
          </ac:picMkLst>
        </pc:picChg>
        <pc:picChg chg="mod">
          <ac:chgData name="João Pedro Sousa Gaspar" userId="d5028388-3bb0-4b30-8288-f1267f4917bb" providerId="ADAL" clId="{A37AC9B2-4E53-46AD-97CD-83A19ADB301C}" dt="2024-06-24T22:24:48.345" v="531" actId="1076"/>
          <ac:picMkLst>
            <pc:docMk/>
            <pc:sldMk cId="98699531" sldId="260"/>
            <ac:picMk id="5" creationId="{04EEC607-94EB-A165-5E11-A8588CAB3621}"/>
          </ac:picMkLst>
        </pc:picChg>
      </pc:sldChg>
      <pc:sldChg chg="addSp modSp mod">
        <pc:chgData name="João Pedro Sousa Gaspar" userId="d5028388-3bb0-4b30-8288-f1267f4917bb" providerId="ADAL" clId="{A37AC9B2-4E53-46AD-97CD-83A19ADB301C}" dt="2024-06-24T22:17:13.770" v="409"/>
        <pc:sldMkLst>
          <pc:docMk/>
          <pc:sldMk cId="3295841773" sldId="261"/>
        </pc:sldMkLst>
        <pc:spChg chg="mod">
          <ac:chgData name="João Pedro Sousa Gaspar" userId="d5028388-3bb0-4b30-8288-f1267f4917bb" providerId="ADAL" clId="{A37AC9B2-4E53-46AD-97CD-83A19ADB301C}" dt="2024-06-20T10:54:05.510" v="53" actId="20577"/>
          <ac:spMkLst>
            <pc:docMk/>
            <pc:sldMk cId="3295841773" sldId="261"/>
            <ac:spMk id="3" creationId="{FD76B6B9-C60C-BB64-20A4-4238ECC9EBFD}"/>
          </ac:spMkLst>
        </pc:spChg>
        <pc:picChg chg="add mod">
          <ac:chgData name="João Pedro Sousa Gaspar" userId="d5028388-3bb0-4b30-8288-f1267f4917bb" providerId="ADAL" clId="{A37AC9B2-4E53-46AD-97CD-83A19ADB301C}" dt="2024-06-24T22:17:13.770" v="409"/>
          <ac:picMkLst>
            <pc:docMk/>
            <pc:sldMk cId="3295841773" sldId="261"/>
            <ac:picMk id="4" creationId="{00652DF9-0ACB-414C-3715-B6C3E8B58399}"/>
          </ac:picMkLst>
        </pc:picChg>
      </pc:sldChg>
      <pc:sldChg chg="addSp modSp mod">
        <pc:chgData name="João Pedro Sousa Gaspar" userId="d5028388-3bb0-4b30-8288-f1267f4917bb" providerId="ADAL" clId="{A37AC9B2-4E53-46AD-97CD-83A19ADB301C}" dt="2024-06-24T22:17:15.847" v="410"/>
        <pc:sldMkLst>
          <pc:docMk/>
          <pc:sldMk cId="805477749" sldId="262"/>
        </pc:sldMkLst>
        <pc:spChg chg="mod">
          <ac:chgData name="João Pedro Sousa Gaspar" userId="d5028388-3bb0-4b30-8288-f1267f4917bb" providerId="ADAL" clId="{A37AC9B2-4E53-46AD-97CD-83A19ADB301C}" dt="2024-06-20T10:54:28.038" v="55" actId="20577"/>
          <ac:spMkLst>
            <pc:docMk/>
            <pc:sldMk cId="805477749" sldId="262"/>
            <ac:spMk id="3" creationId="{FD76B6B9-C60C-BB64-20A4-4238ECC9EBFD}"/>
          </ac:spMkLst>
        </pc:spChg>
        <pc:picChg chg="add mod">
          <ac:chgData name="João Pedro Sousa Gaspar" userId="d5028388-3bb0-4b30-8288-f1267f4917bb" providerId="ADAL" clId="{A37AC9B2-4E53-46AD-97CD-83A19ADB301C}" dt="2024-06-24T22:17:15.847" v="410"/>
          <ac:picMkLst>
            <pc:docMk/>
            <pc:sldMk cId="805477749" sldId="262"/>
            <ac:picMk id="4" creationId="{8692F4C0-2280-B66C-A688-5D129371E529}"/>
          </ac:picMkLst>
        </pc:picChg>
      </pc:sldChg>
      <pc:sldChg chg="addSp modSp mod">
        <pc:chgData name="João Pedro Sousa Gaspar" userId="d5028388-3bb0-4b30-8288-f1267f4917bb" providerId="ADAL" clId="{A37AC9B2-4E53-46AD-97CD-83A19ADB301C}" dt="2024-06-24T22:17:09.317" v="406" actId="1036"/>
        <pc:sldMkLst>
          <pc:docMk/>
          <pc:sldMk cId="3949490517" sldId="263"/>
        </pc:sldMkLst>
        <pc:spChg chg="mod">
          <ac:chgData name="João Pedro Sousa Gaspar" userId="d5028388-3bb0-4b30-8288-f1267f4917bb" providerId="ADAL" clId="{A37AC9B2-4E53-46AD-97CD-83A19ADB301C}" dt="2024-06-20T10:51:01.498" v="37" actId="20577"/>
          <ac:spMkLst>
            <pc:docMk/>
            <pc:sldMk cId="3949490517" sldId="263"/>
            <ac:spMk id="3" creationId="{FD76B6B9-C60C-BB64-20A4-4238ECC9EBFD}"/>
          </ac:spMkLst>
        </pc:spChg>
        <pc:picChg chg="add mod">
          <ac:chgData name="João Pedro Sousa Gaspar" userId="d5028388-3bb0-4b30-8288-f1267f4917bb" providerId="ADAL" clId="{A37AC9B2-4E53-46AD-97CD-83A19ADB301C}" dt="2024-06-24T22:17:09.317" v="406" actId="1036"/>
          <ac:picMkLst>
            <pc:docMk/>
            <pc:sldMk cId="3949490517" sldId="263"/>
            <ac:picMk id="4" creationId="{B8C6A298-0EDF-4405-A153-6236397DA8B3}"/>
          </ac:picMkLst>
        </pc:picChg>
      </pc:sldChg>
      <pc:sldChg chg="addSp modSp mod">
        <pc:chgData name="João Pedro Sousa Gaspar" userId="d5028388-3bb0-4b30-8288-f1267f4917bb" providerId="ADAL" clId="{A37AC9B2-4E53-46AD-97CD-83A19ADB301C}" dt="2024-06-24T22:17:17.153" v="411"/>
        <pc:sldMkLst>
          <pc:docMk/>
          <pc:sldMk cId="635077764" sldId="264"/>
        </pc:sldMkLst>
        <pc:spChg chg="mod">
          <ac:chgData name="João Pedro Sousa Gaspar" userId="d5028388-3bb0-4b30-8288-f1267f4917bb" providerId="ADAL" clId="{A37AC9B2-4E53-46AD-97CD-83A19ADB301C}" dt="2024-06-20T10:55:51.993" v="121" actId="20577"/>
          <ac:spMkLst>
            <pc:docMk/>
            <pc:sldMk cId="635077764" sldId="264"/>
            <ac:spMk id="3" creationId="{FD76B6B9-C60C-BB64-20A4-4238ECC9EBFD}"/>
          </ac:spMkLst>
        </pc:spChg>
        <pc:picChg chg="add mod">
          <ac:chgData name="João Pedro Sousa Gaspar" userId="d5028388-3bb0-4b30-8288-f1267f4917bb" providerId="ADAL" clId="{A37AC9B2-4E53-46AD-97CD-83A19ADB301C}" dt="2024-06-24T22:17:17.153" v="411"/>
          <ac:picMkLst>
            <pc:docMk/>
            <pc:sldMk cId="635077764" sldId="264"/>
            <ac:picMk id="4" creationId="{7A8D824E-417F-B99C-401E-F86B732E19DB}"/>
          </ac:picMkLst>
        </pc:picChg>
      </pc:sldChg>
      <pc:sldChg chg="addSp modSp mod">
        <pc:chgData name="João Pedro Sousa Gaspar" userId="d5028388-3bb0-4b30-8288-f1267f4917bb" providerId="ADAL" clId="{A37AC9B2-4E53-46AD-97CD-83A19ADB301C}" dt="2024-06-24T22:17:18.307" v="412"/>
        <pc:sldMkLst>
          <pc:docMk/>
          <pc:sldMk cId="1886844299" sldId="265"/>
        </pc:sldMkLst>
        <pc:spChg chg="mod">
          <ac:chgData name="João Pedro Sousa Gaspar" userId="d5028388-3bb0-4b30-8288-f1267f4917bb" providerId="ADAL" clId="{A37AC9B2-4E53-46AD-97CD-83A19ADB301C}" dt="2024-06-20T10:58:24.244" v="127" actId="20577"/>
          <ac:spMkLst>
            <pc:docMk/>
            <pc:sldMk cId="1886844299" sldId="265"/>
            <ac:spMk id="3" creationId="{FD76B6B9-C60C-BB64-20A4-4238ECC9EBFD}"/>
          </ac:spMkLst>
        </pc:spChg>
        <pc:picChg chg="add mod">
          <ac:chgData name="João Pedro Sousa Gaspar" userId="d5028388-3bb0-4b30-8288-f1267f4917bb" providerId="ADAL" clId="{A37AC9B2-4E53-46AD-97CD-83A19ADB301C}" dt="2024-06-24T22:17:18.307" v="412"/>
          <ac:picMkLst>
            <pc:docMk/>
            <pc:sldMk cId="1886844299" sldId="265"/>
            <ac:picMk id="4" creationId="{6C7CA36E-16B8-D25B-DE46-0F02C8DD7E30}"/>
          </ac:picMkLst>
        </pc:picChg>
      </pc:sldChg>
      <pc:sldChg chg="addSp modSp mod">
        <pc:chgData name="João Pedro Sousa Gaspar" userId="d5028388-3bb0-4b30-8288-f1267f4917bb" providerId="ADAL" clId="{A37AC9B2-4E53-46AD-97CD-83A19ADB301C}" dt="2024-06-24T22:17:19.225" v="413"/>
        <pc:sldMkLst>
          <pc:docMk/>
          <pc:sldMk cId="2703375396" sldId="267"/>
        </pc:sldMkLst>
        <pc:spChg chg="mod">
          <ac:chgData name="João Pedro Sousa Gaspar" userId="d5028388-3bb0-4b30-8288-f1267f4917bb" providerId="ADAL" clId="{A37AC9B2-4E53-46AD-97CD-83A19ADB301C}" dt="2024-06-20T10:59:11.630" v="135" actId="20577"/>
          <ac:spMkLst>
            <pc:docMk/>
            <pc:sldMk cId="2703375396" sldId="267"/>
            <ac:spMk id="4" creationId="{B963ABE4-45CD-07BD-4E30-974B3557806B}"/>
          </ac:spMkLst>
        </pc:spChg>
        <pc:picChg chg="add mod">
          <ac:chgData name="João Pedro Sousa Gaspar" userId="d5028388-3bb0-4b30-8288-f1267f4917bb" providerId="ADAL" clId="{A37AC9B2-4E53-46AD-97CD-83A19ADB301C}" dt="2024-06-24T22:17:19.225" v="413"/>
          <ac:picMkLst>
            <pc:docMk/>
            <pc:sldMk cId="2703375396" sldId="267"/>
            <ac:picMk id="3" creationId="{DBEC04BF-9303-EA85-11DE-BB96D575525B}"/>
          </ac:picMkLst>
        </pc:picChg>
      </pc:sldChg>
      <pc:sldChg chg="addSp modSp">
        <pc:chgData name="João Pedro Sousa Gaspar" userId="d5028388-3bb0-4b30-8288-f1267f4917bb" providerId="ADAL" clId="{A37AC9B2-4E53-46AD-97CD-83A19ADB301C}" dt="2024-06-24T22:17:20.325" v="414"/>
        <pc:sldMkLst>
          <pc:docMk/>
          <pc:sldMk cId="1412883693" sldId="268"/>
        </pc:sldMkLst>
        <pc:picChg chg="add mod">
          <ac:chgData name="João Pedro Sousa Gaspar" userId="d5028388-3bb0-4b30-8288-f1267f4917bb" providerId="ADAL" clId="{A37AC9B2-4E53-46AD-97CD-83A19ADB301C}" dt="2024-06-24T22:17:20.325" v="414"/>
          <ac:picMkLst>
            <pc:docMk/>
            <pc:sldMk cId="1412883693" sldId="268"/>
            <ac:picMk id="3" creationId="{EE1EF4D0-1EA2-0D39-2C42-FE873D753E87}"/>
          </ac:picMkLst>
        </pc:picChg>
      </pc:sldChg>
      <pc:sldChg chg="addSp modSp">
        <pc:chgData name="João Pedro Sousa Gaspar" userId="d5028388-3bb0-4b30-8288-f1267f4917bb" providerId="ADAL" clId="{A37AC9B2-4E53-46AD-97CD-83A19ADB301C}" dt="2024-06-24T22:17:22.927" v="416"/>
        <pc:sldMkLst>
          <pc:docMk/>
          <pc:sldMk cId="2749651714" sldId="269"/>
        </pc:sldMkLst>
        <pc:picChg chg="add mod">
          <ac:chgData name="João Pedro Sousa Gaspar" userId="d5028388-3bb0-4b30-8288-f1267f4917bb" providerId="ADAL" clId="{A37AC9B2-4E53-46AD-97CD-83A19ADB301C}" dt="2024-06-24T22:17:22.927" v="416"/>
          <ac:picMkLst>
            <pc:docMk/>
            <pc:sldMk cId="2749651714" sldId="269"/>
            <ac:picMk id="3" creationId="{47A1885A-4125-29FC-7CDF-62C1B4719A47}"/>
          </ac:picMkLst>
        </pc:picChg>
      </pc:sldChg>
      <pc:sldChg chg="addSp modSp mod">
        <pc:chgData name="João Pedro Sousa Gaspar" userId="d5028388-3bb0-4b30-8288-f1267f4917bb" providerId="ADAL" clId="{A37AC9B2-4E53-46AD-97CD-83A19ADB301C}" dt="2024-06-24T22:17:24.358" v="417"/>
        <pc:sldMkLst>
          <pc:docMk/>
          <pc:sldMk cId="1338000329" sldId="270"/>
        </pc:sldMkLst>
        <pc:spChg chg="mod">
          <ac:chgData name="João Pedro Sousa Gaspar" userId="d5028388-3bb0-4b30-8288-f1267f4917bb" providerId="ADAL" clId="{A37AC9B2-4E53-46AD-97CD-83A19ADB301C}" dt="2024-06-20T10:59:46.310" v="137" actId="20577"/>
          <ac:spMkLst>
            <pc:docMk/>
            <pc:sldMk cId="1338000329" sldId="270"/>
            <ac:spMk id="4" creationId="{B963ABE4-45CD-07BD-4E30-974B3557806B}"/>
          </ac:spMkLst>
        </pc:spChg>
        <pc:picChg chg="add mod">
          <ac:chgData name="João Pedro Sousa Gaspar" userId="d5028388-3bb0-4b30-8288-f1267f4917bb" providerId="ADAL" clId="{A37AC9B2-4E53-46AD-97CD-83A19ADB301C}" dt="2024-06-24T22:17:24.358" v="417"/>
          <ac:picMkLst>
            <pc:docMk/>
            <pc:sldMk cId="1338000329" sldId="270"/>
            <ac:picMk id="3" creationId="{059956C0-5A49-DB8D-68C7-4238749ABEE7}"/>
          </ac:picMkLst>
        </pc:picChg>
      </pc:sldChg>
      <pc:sldChg chg="addSp modSp mod">
        <pc:chgData name="João Pedro Sousa Gaspar" userId="d5028388-3bb0-4b30-8288-f1267f4917bb" providerId="ADAL" clId="{A37AC9B2-4E53-46AD-97CD-83A19ADB301C}" dt="2024-06-24T22:17:21.342" v="415"/>
        <pc:sldMkLst>
          <pc:docMk/>
          <pc:sldMk cId="2301011337" sldId="271"/>
        </pc:sldMkLst>
        <pc:spChg chg="mod">
          <ac:chgData name="João Pedro Sousa Gaspar" userId="d5028388-3bb0-4b30-8288-f1267f4917bb" providerId="ADAL" clId="{A37AC9B2-4E53-46AD-97CD-83A19ADB301C}" dt="2024-06-20T11:01:49.332" v="219" actId="20577"/>
          <ac:spMkLst>
            <pc:docMk/>
            <pc:sldMk cId="2301011337" sldId="271"/>
            <ac:spMk id="4" creationId="{B963ABE4-45CD-07BD-4E30-974B3557806B}"/>
          </ac:spMkLst>
        </pc:spChg>
        <pc:picChg chg="add mod">
          <ac:chgData name="João Pedro Sousa Gaspar" userId="d5028388-3bb0-4b30-8288-f1267f4917bb" providerId="ADAL" clId="{A37AC9B2-4E53-46AD-97CD-83A19ADB301C}" dt="2024-06-24T22:17:21.342" v="415"/>
          <ac:picMkLst>
            <pc:docMk/>
            <pc:sldMk cId="2301011337" sldId="271"/>
            <ac:picMk id="3" creationId="{C9433028-4035-2932-3BCB-A36BCD06D0D4}"/>
          </ac:picMkLst>
        </pc:picChg>
      </pc:sldChg>
      <pc:sldChg chg="addSp modSp">
        <pc:chgData name="João Pedro Sousa Gaspar" userId="d5028388-3bb0-4b30-8288-f1267f4917bb" providerId="ADAL" clId="{A37AC9B2-4E53-46AD-97CD-83A19ADB301C}" dt="2024-06-24T22:17:26.347" v="418"/>
        <pc:sldMkLst>
          <pc:docMk/>
          <pc:sldMk cId="3591755213" sldId="272"/>
        </pc:sldMkLst>
        <pc:picChg chg="add mod">
          <ac:chgData name="João Pedro Sousa Gaspar" userId="d5028388-3bb0-4b30-8288-f1267f4917bb" providerId="ADAL" clId="{A37AC9B2-4E53-46AD-97CD-83A19ADB301C}" dt="2024-06-24T22:17:26.347" v="418"/>
          <ac:picMkLst>
            <pc:docMk/>
            <pc:sldMk cId="3591755213" sldId="272"/>
            <ac:picMk id="3" creationId="{D59CC45D-5796-68E6-114E-D687CF111CEE}"/>
          </ac:picMkLst>
        </pc:picChg>
      </pc:sldChg>
      <pc:sldChg chg="addSp modSp mod">
        <pc:chgData name="João Pedro Sousa Gaspar" userId="d5028388-3bb0-4b30-8288-f1267f4917bb" providerId="ADAL" clId="{A37AC9B2-4E53-46AD-97CD-83A19ADB301C}" dt="2024-06-24T22:17:29.561" v="421"/>
        <pc:sldMkLst>
          <pc:docMk/>
          <pc:sldMk cId="3800428389" sldId="273"/>
        </pc:sldMkLst>
        <pc:spChg chg="mod">
          <ac:chgData name="João Pedro Sousa Gaspar" userId="d5028388-3bb0-4b30-8288-f1267f4917bb" providerId="ADAL" clId="{A37AC9B2-4E53-46AD-97CD-83A19ADB301C}" dt="2024-06-20T11:04:30.562" v="241" actId="20577"/>
          <ac:spMkLst>
            <pc:docMk/>
            <pc:sldMk cId="3800428389" sldId="273"/>
            <ac:spMk id="2" creationId="{437B6C9E-0AE8-4B17-EB08-DB06F7AE3A50}"/>
          </ac:spMkLst>
        </pc:spChg>
        <pc:spChg chg="mod">
          <ac:chgData name="João Pedro Sousa Gaspar" userId="d5028388-3bb0-4b30-8288-f1267f4917bb" providerId="ADAL" clId="{A37AC9B2-4E53-46AD-97CD-83A19ADB301C}" dt="2024-06-20T11:05:00.176" v="262" actId="20577"/>
          <ac:spMkLst>
            <pc:docMk/>
            <pc:sldMk cId="3800428389" sldId="273"/>
            <ac:spMk id="4" creationId="{B963ABE4-45CD-07BD-4E30-974B3557806B}"/>
          </ac:spMkLst>
        </pc:spChg>
        <pc:picChg chg="add mod">
          <ac:chgData name="João Pedro Sousa Gaspar" userId="d5028388-3bb0-4b30-8288-f1267f4917bb" providerId="ADAL" clId="{A37AC9B2-4E53-46AD-97CD-83A19ADB301C}" dt="2024-06-24T22:17:29.561" v="421"/>
          <ac:picMkLst>
            <pc:docMk/>
            <pc:sldMk cId="3800428389" sldId="273"/>
            <ac:picMk id="3" creationId="{F89C4872-9C38-4DD2-5166-9B4D8AF3DFB9}"/>
          </ac:picMkLst>
        </pc:picChg>
      </pc:sldChg>
      <pc:sldChg chg="addSp modSp">
        <pc:chgData name="João Pedro Sousa Gaspar" userId="d5028388-3bb0-4b30-8288-f1267f4917bb" providerId="ADAL" clId="{A37AC9B2-4E53-46AD-97CD-83A19ADB301C}" dt="2024-06-24T22:17:27.741" v="419"/>
        <pc:sldMkLst>
          <pc:docMk/>
          <pc:sldMk cId="3185978896" sldId="274"/>
        </pc:sldMkLst>
        <pc:spChg chg="mod">
          <ac:chgData name="João Pedro Sousa Gaspar" userId="d5028388-3bb0-4b30-8288-f1267f4917bb" providerId="ADAL" clId="{A37AC9B2-4E53-46AD-97CD-83A19ADB301C}" dt="2024-06-20T11:02:22.809" v="220" actId="20578"/>
          <ac:spMkLst>
            <pc:docMk/>
            <pc:sldMk cId="3185978896" sldId="274"/>
            <ac:spMk id="3" creationId="{D524258C-E6FF-A6F1-C119-76539D37B7F6}"/>
          </ac:spMkLst>
        </pc:spChg>
        <pc:picChg chg="add mod">
          <ac:chgData name="João Pedro Sousa Gaspar" userId="d5028388-3bb0-4b30-8288-f1267f4917bb" providerId="ADAL" clId="{A37AC9B2-4E53-46AD-97CD-83A19ADB301C}" dt="2024-06-24T22:17:27.741" v="419"/>
          <ac:picMkLst>
            <pc:docMk/>
            <pc:sldMk cId="3185978896" sldId="274"/>
            <ac:picMk id="5" creationId="{CB9BB4F4-F278-5740-0F41-2BE2C2C85840}"/>
          </ac:picMkLst>
        </pc:picChg>
      </pc:sldChg>
      <pc:sldChg chg="addSp modSp mod">
        <pc:chgData name="João Pedro Sousa Gaspar" userId="d5028388-3bb0-4b30-8288-f1267f4917bb" providerId="ADAL" clId="{A37AC9B2-4E53-46AD-97CD-83A19ADB301C}" dt="2024-06-24T22:28:33.512" v="533" actId="1076"/>
        <pc:sldMkLst>
          <pc:docMk/>
          <pc:sldMk cId="1290665693" sldId="275"/>
        </pc:sldMkLst>
        <pc:spChg chg="mod">
          <ac:chgData name="João Pedro Sousa Gaspar" userId="d5028388-3bb0-4b30-8288-f1267f4917bb" providerId="ADAL" clId="{A37AC9B2-4E53-46AD-97CD-83A19ADB301C}" dt="2024-06-24T22:28:33.512" v="533" actId="1076"/>
          <ac:spMkLst>
            <pc:docMk/>
            <pc:sldMk cId="1290665693" sldId="275"/>
            <ac:spMk id="4" creationId="{B963ABE4-45CD-07BD-4E30-974B3557806B}"/>
          </ac:spMkLst>
        </pc:spChg>
        <pc:spChg chg="mod">
          <ac:chgData name="João Pedro Sousa Gaspar" userId="d5028388-3bb0-4b30-8288-f1267f4917bb" providerId="ADAL" clId="{A37AC9B2-4E53-46AD-97CD-83A19ADB301C}" dt="2024-06-20T22:26:49.649" v="315" actId="21"/>
          <ac:spMkLst>
            <pc:docMk/>
            <pc:sldMk cId="1290665693" sldId="275"/>
            <ac:spMk id="5" creationId="{397F667C-B0DC-B550-93F7-018CA97A060B}"/>
          </ac:spMkLst>
        </pc:spChg>
        <pc:spChg chg="add mod">
          <ac:chgData name="João Pedro Sousa Gaspar" userId="d5028388-3bb0-4b30-8288-f1267f4917bb" providerId="ADAL" clId="{A37AC9B2-4E53-46AD-97CD-83A19ADB301C}" dt="2024-06-20T22:27:27.379" v="333" actId="1076"/>
          <ac:spMkLst>
            <pc:docMk/>
            <pc:sldMk cId="1290665693" sldId="275"/>
            <ac:spMk id="6" creationId="{1E51BFD7-2A01-CE3B-2FE2-FEE94CD8D83E}"/>
          </ac:spMkLst>
        </pc:spChg>
      </pc:sldChg>
      <pc:sldChg chg="addSp delSp modSp mod">
        <pc:chgData name="João Pedro Sousa Gaspar" userId="d5028388-3bb0-4b30-8288-f1267f4917bb" providerId="ADAL" clId="{A37AC9B2-4E53-46AD-97CD-83A19ADB301C}" dt="2024-06-24T22:23:11.671" v="530" actId="1076"/>
        <pc:sldMkLst>
          <pc:docMk/>
          <pc:sldMk cId="4102050777" sldId="276"/>
        </pc:sldMkLst>
        <pc:spChg chg="add del mod">
          <ac:chgData name="João Pedro Sousa Gaspar" userId="d5028388-3bb0-4b30-8288-f1267f4917bb" providerId="ADAL" clId="{A37AC9B2-4E53-46AD-97CD-83A19ADB301C}" dt="2024-06-20T11:14:12.521" v="295" actId="478"/>
          <ac:spMkLst>
            <pc:docMk/>
            <pc:sldMk cId="4102050777" sldId="276"/>
            <ac:spMk id="6" creationId="{A6804990-F732-18F9-6D53-4C4AF2F58C7A}"/>
          </ac:spMkLst>
        </pc:spChg>
        <pc:picChg chg="del mod">
          <ac:chgData name="João Pedro Sousa Gaspar" userId="d5028388-3bb0-4b30-8288-f1267f4917bb" providerId="ADAL" clId="{A37AC9B2-4E53-46AD-97CD-83A19ADB301C}" dt="2024-06-24T22:07:51.340" v="392" actId="478"/>
          <ac:picMkLst>
            <pc:docMk/>
            <pc:sldMk cId="4102050777" sldId="276"/>
            <ac:picMk id="5" creationId="{A5335505-A560-DBFE-5A22-E3D005138777}"/>
          </ac:picMkLst>
        </pc:picChg>
        <pc:picChg chg="add del mod">
          <ac:chgData name="João Pedro Sousa Gaspar" userId="d5028388-3bb0-4b30-8288-f1267f4917bb" providerId="ADAL" clId="{A37AC9B2-4E53-46AD-97CD-83A19ADB301C}" dt="2024-06-24T22:23:06.563" v="527" actId="478"/>
          <ac:picMkLst>
            <pc:docMk/>
            <pc:sldMk cId="4102050777" sldId="276"/>
            <ac:picMk id="7" creationId="{51D00962-1683-B169-4E18-53A6CD7C5E75}"/>
          </ac:picMkLst>
        </pc:picChg>
        <pc:picChg chg="add mod">
          <ac:chgData name="João Pedro Sousa Gaspar" userId="d5028388-3bb0-4b30-8288-f1267f4917bb" providerId="ADAL" clId="{A37AC9B2-4E53-46AD-97CD-83A19ADB301C}" dt="2024-06-24T22:17:28.238" v="420"/>
          <ac:picMkLst>
            <pc:docMk/>
            <pc:sldMk cId="4102050777" sldId="276"/>
            <ac:picMk id="8" creationId="{B260473E-1315-C29E-A9A1-7366D36C9D2D}"/>
          </ac:picMkLst>
        </pc:picChg>
        <pc:picChg chg="add mod">
          <ac:chgData name="João Pedro Sousa Gaspar" userId="d5028388-3bb0-4b30-8288-f1267f4917bb" providerId="ADAL" clId="{A37AC9B2-4E53-46AD-97CD-83A19ADB301C}" dt="2024-06-24T22:23:11.671" v="530" actId="1076"/>
          <ac:picMkLst>
            <pc:docMk/>
            <pc:sldMk cId="4102050777" sldId="276"/>
            <ac:picMk id="10" creationId="{5EA31BB3-92C9-46D3-0648-52EFF71B36BD}"/>
          </ac:picMkLst>
        </pc:picChg>
      </pc:sldChg>
      <pc:sldChg chg="addSp modSp">
        <pc:chgData name="João Pedro Sousa Gaspar" userId="d5028388-3bb0-4b30-8288-f1267f4917bb" providerId="ADAL" clId="{A37AC9B2-4E53-46AD-97CD-83A19ADB301C}" dt="2024-06-24T22:17:31.037" v="422"/>
        <pc:sldMkLst>
          <pc:docMk/>
          <pc:sldMk cId="16329095" sldId="277"/>
        </pc:sldMkLst>
        <pc:picChg chg="add mod">
          <ac:chgData name="João Pedro Sousa Gaspar" userId="d5028388-3bb0-4b30-8288-f1267f4917bb" providerId="ADAL" clId="{A37AC9B2-4E53-46AD-97CD-83A19ADB301C}" dt="2024-06-24T22:17:31.037" v="422"/>
          <ac:picMkLst>
            <pc:docMk/>
            <pc:sldMk cId="16329095" sldId="277"/>
            <ac:picMk id="3" creationId="{C03E038B-9059-0C39-6C85-036F79368E19}"/>
          </ac:picMkLst>
        </pc:picChg>
      </pc:sldChg>
      <pc:sldChg chg="addSp modSp mod">
        <pc:chgData name="João Pedro Sousa Gaspar" userId="d5028388-3bb0-4b30-8288-f1267f4917bb" providerId="ADAL" clId="{A37AC9B2-4E53-46AD-97CD-83A19ADB301C}" dt="2024-06-24T22:17:34.799" v="423"/>
        <pc:sldMkLst>
          <pc:docMk/>
          <pc:sldMk cId="761293813" sldId="278"/>
        </pc:sldMkLst>
        <pc:spChg chg="mod">
          <ac:chgData name="João Pedro Sousa Gaspar" userId="d5028388-3bb0-4b30-8288-f1267f4917bb" providerId="ADAL" clId="{A37AC9B2-4E53-46AD-97CD-83A19ADB301C}" dt="2024-06-20T11:06:28.747" v="264" actId="20577"/>
          <ac:spMkLst>
            <pc:docMk/>
            <pc:sldMk cId="761293813" sldId="278"/>
            <ac:spMk id="4" creationId="{B963ABE4-45CD-07BD-4E30-974B3557806B}"/>
          </ac:spMkLst>
        </pc:spChg>
        <pc:picChg chg="add mod">
          <ac:chgData name="João Pedro Sousa Gaspar" userId="d5028388-3bb0-4b30-8288-f1267f4917bb" providerId="ADAL" clId="{A37AC9B2-4E53-46AD-97CD-83A19ADB301C}" dt="2024-06-24T22:17:34.799" v="423"/>
          <ac:picMkLst>
            <pc:docMk/>
            <pc:sldMk cId="761293813" sldId="278"/>
            <ac:picMk id="3" creationId="{EEEF9458-1943-C5C4-8923-C55D592286CA}"/>
          </ac:picMkLst>
        </pc:picChg>
      </pc:sldChg>
      <pc:sldChg chg="addSp modSp mod">
        <pc:chgData name="João Pedro Sousa Gaspar" userId="d5028388-3bb0-4b30-8288-f1267f4917bb" providerId="ADAL" clId="{A37AC9B2-4E53-46AD-97CD-83A19ADB301C}" dt="2024-06-24T22:17:37.723" v="424"/>
        <pc:sldMkLst>
          <pc:docMk/>
          <pc:sldMk cId="2716833193" sldId="279"/>
        </pc:sldMkLst>
        <pc:spChg chg="mod">
          <ac:chgData name="João Pedro Sousa Gaspar" userId="d5028388-3bb0-4b30-8288-f1267f4917bb" providerId="ADAL" clId="{A37AC9B2-4E53-46AD-97CD-83A19ADB301C}" dt="2024-06-20T22:33:26.621" v="334"/>
          <ac:spMkLst>
            <pc:docMk/>
            <pc:sldMk cId="2716833193" sldId="279"/>
            <ac:spMk id="4" creationId="{B963ABE4-45CD-07BD-4E30-974B3557806B}"/>
          </ac:spMkLst>
        </pc:spChg>
        <pc:picChg chg="add mod">
          <ac:chgData name="João Pedro Sousa Gaspar" userId="d5028388-3bb0-4b30-8288-f1267f4917bb" providerId="ADAL" clId="{A37AC9B2-4E53-46AD-97CD-83A19ADB301C}" dt="2024-06-24T22:17:37.723" v="424"/>
          <ac:picMkLst>
            <pc:docMk/>
            <pc:sldMk cId="2716833193" sldId="279"/>
            <ac:picMk id="3" creationId="{1E26496E-3746-14A6-E7F1-ADE609FE07E5}"/>
          </ac:picMkLst>
        </pc:picChg>
      </pc:sldChg>
      <pc:sldChg chg="addSp modSp mod ord">
        <pc:chgData name="João Pedro Sousa Gaspar" userId="d5028388-3bb0-4b30-8288-f1267f4917bb" providerId="ADAL" clId="{A37AC9B2-4E53-46AD-97CD-83A19ADB301C}" dt="2024-06-24T22:43:31.199" v="571"/>
        <pc:sldMkLst>
          <pc:docMk/>
          <pc:sldMk cId="2984818372" sldId="280"/>
        </pc:sldMkLst>
        <pc:spChg chg="mod">
          <ac:chgData name="João Pedro Sousa Gaspar" userId="d5028388-3bb0-4b30-8288-f1267f4917bb" providerId="ADAL" clId="{A37AC9B2-4E53-46AD-97CD-83A19ADB301C}" dt="2024-06-24T22:18:56.385" v="525" actId="20577"/>
          <ac:spMkLst>
            <pc:docMk/>
            <pc:sldMk cId="2984818372" sldId="280"/>
            <ac:spMk id="4" creationId="{B963ABE4-45CD-07BD-4E30-974B3557806B}"/>
          </ac:spMkLst>
        </pc:spChg>
        <pc:picChg chg="add mod">
          <ac:chgData name="João Pedro Sousa Gaspar" userId="d5028388-3bb0-4b30-8288-f1267f4917bb" providerId="ADAL" clId="{A37AC9B2-4E53-46AD-97CD-83A19ADB301C}" dt="2024-06-24T22:17:37.740" v="425"/>
          <ac:picMkLst>
            <pc:docMk/>
            <pc:sldMk cId="2984818372" sldId="280"/>
            <ac:picMk id="3" creationId="{D1B859D4-75B6-89EA-60F8-7BDE6AC91662}"/>
          </ac:picMkLst>
        </pc:picChg>
      </pc:sldChg>
      <pc:sldChg chg="addSp modSp new mod ord">
        <pc:chgData name="João Pedro Sousa Gaspar" userId="d5028388-3bb0-4b30-8288-f1267f4917bb" providerId="ADAL" clId="{A37AC9B2-4E53-46AD-97CD-83A19ADB301C}" dt="2024-06-24T22:36:29.671" v="567"/>
        <pc:sldMkLst>
          <pc:docMk/>
          <pc:sldMk cId="3787498809" sldId="281"/>
        </pc:sldMkLst>
        <pc:spChg chg="add mod">
          <ac:chgData name="João Pedro Sousa Gaspar" userId="d5028388-3bb0-4b30-8288-f1267f4917bb" providerId="ADAL" clId="{A37AC9B2-4E53-46AD-97CD-83A19ADB301C}" dt="2024-06-24T22:36:29.671" v="567"/>
          <ac:spMkLst>
            <pc:docMk/>
            <pc:sldMk cId="3787498809" sldId="281"/>
            <ac:spMk id="5" creationId="{33BC0D47-D795-1B33-C543-E7C1BA729010}"/>
          </ac:spMkLst>
        </pc:spChg>
        <pc:spChg chg="add mod">
          <ac:chgData name="João Pedro Sousa Gaspar" userId="d5028388-3bb0-4b30-8288-f1267f4917bb" providerId="ADAL" clId="{A37AC9B2-4E53-46AD-97CD-83A19ADB301C}" dt="2024-06-24T22:36:29.671" v="567"/>
          <ac:spMkLst>
            <pc:docMk/>
            <pc:sldMk cId="3787498809" sldId="281"/>
            <ac:spMk id="6" creationId="{C47991D3-0D19-255F-A81A-120F278D8026}"/>
          </ac:spMkLst>
        </pc:spChg>
        <pc:picChg chg="add mod">
          <ac:chgData name="João Pedro Sousa Gaspar" userId="d5028388-3bb0-4b30-8288-f1267f4917bb" providerId="ADAL" clId="{A37AC9B2-4E53-46AD-97CD-83A19ADB301C}" dt="2024-06-20T19:12:14.944" v="305" actId="962"/>
          <ac:picMkLst>
            <pc:docMk/>
            <pc:sldMk cId="3787498809" sldId="281"/>
            <ac:picMk id="3" creationId="{32689BE2-DC68-FF4D-84D8-A0ACB8AE230C}"/>
          </ac:picMkLst>
        </pc:picChg>
        <pc:picChg chg="add mod">
          <ac:chgData name="João Pedro Sousa Gaspar" userId="d5028388-3bb0-4b30-8288-f1267f4917bb" providerId="ADAL" clId="{A37AC9B2-4E53-46AD-97CD-83A19ADB301C}" dt="2024-06-24T22:36:03.986" v="558"/>
          <ac:picMkLst>
            <pc:docMk/>
            <pc:sldMk cId="3787498809" sldId="281"/>
            <ac:picMk id="4" creationId="{B96808B6-4FC9-EE7A-DF33-5C38A4E17EA2}"/>
          </ac:picMkLst>
        </pc:picChg>
      </pc:sldChg>
      <pc:sldChg chg="addSp modSp new mod ord">
        <pc:chgData name="João Pedro Sousa Gaspar" userId="d5028388-3bb0-4b30-8288-f1267f4917bb" providerId="ADAL" clId="{A37AC9B2-4E53-46AD-97CD-83A19ADB301C}" dt="2024-06-24T22:36:24.474" v="566" actId="1076"/>
        <pc:sldMkLst>
          <pc:docMk/>
          <pc:sldMk cId="4067097460" sldId="282"/>
        </pc:sldMkLst>
        <pc:spChg chg="add mod">
          <ac:chgData name="João Pedro Sousa Gaspar" userId="d5028388-3bb0-4b30-8288-f1267f4917bb" providerId="ADAL" clId="{A37AC9B2-4E53-46AD-97CD-83A19ADB301C}" dt="2024-06-24T22:36:16.734" v="561" actId="208"/>
          <ac:spMkLst>
            <pc:docMk/>
            <pc:sldMk cId="4067097460" sldId="282"/>
            <ac:spMk id="6" creationId="{5B35C031-6E60-5FBA-2EFE-A344DDAD7FB8}"/>
          </ac:spMkLst>
        </pc:spChg>
        <pc:spChg chg="add mod">
          <ac:chgData name="João Pedro Sousa Gaspar" userId="d5028388-3bb0-4b30-8288-f1267f4917bb" providerId="ADAL" clId="{A37AC9B2-4E53-46AD-97CD-83A19ADB301C}" dt="2024-06-24T22:36:24.474" v="566" actId="1076"/>
          <ac:spMkLst>
            <pc:docMk/>
            <pc:sldMk cId="4067097460" sldId="282"/>
            <ac:spMk id="7" creationId="{D9C57957-208C-C6A0-9737-DF4DD1EDCA9D}"/>
          </ac:spMkLst>
        </pc:spChg>
        <pc:picChg chg="add mod">
          <ac:chgData name="João Pedro Sousa Gaspar" userId="d5028388-3bb0-4b30-8288-f1267f4917bb" providerId="ADAL" clId="{A37AC9B2-4E53-46AD-97CD-83A19ADB301C}" dt="2024-06-20T19:12:09.313" v="302" actId="27614"/>
          <ac:picMkLst>
            <pc:docMk/>
            <pc:sldMk cId="4067097460" sldId="282"/>
            <ac:picMk id="3" creationId="{870ED73F-0392-D84B-1AFD-2CB574F4B294}"/>
          </ac:picMkLst>
        </pc:picChg>
        <pc:picChg chg="add mod">
          <ac:chgData name="João Pedro Sousa Gaspar" userId="d5028388-3bb0-4b30-8288-f1267f4917bb" providerId="ADAL" clId="{A37AC9B2-4E53-46AD-97CD-83A19ADB301C}" dt="2024-06-24T22:36:02.675" v="557"/>
          <ac:picMkLst>
            <pc:docMk/>
            <pc:sldMk cId="4067097460" sldId="282"/>
            <ac:picMk id="4" creationId="{8F372FC5-EE2D-A092-B075-C2257FCD3A90}"/>
          </ac:picMkLst>
        </pc:picChg>
        <pc:picChg chg="add mod">
          <ac:chgData name="João Pedro Sousa Gaspar" userId="d5028388-3bb0-4b30-8288-f1267f4917bb" providerId="ADAL" clId="{A37AC9B2-4E53-46AD-97CD-83A19ADB301C}" dt="2024-06-20T19:12:09.130" v="301" actId="27614"/>
          <ac:picMkLst>
            <pc:docMk/>
            <pc:sldMk cId="4067097460" sldId="282"/>
            <ac:picMk id="5" creationId="{8A16851D-0246-17D5-6CA7-17BBA984E59A}"/>
          </ac:picMkLst>
        </pc:picChg>
      </pc:sldChg>
    </pc:docChg>
  </pc:docChgLst>
  <pc:docChgLst>
    <pc:chgData name="João Pedro Sousa Gaspar" userId="d5028388-3bb0-4b30-8288-f1267f4917bb" providerId="ADAL" clId="{836B6BB3-90C0-4399-BFEB-54801CBCDD4A}"/>
    <pc:docChg chg="undo custSel modSld">
      <pc:chgData name="João Pedro Sousa Gaspar" userId="d5028388-3bb0-4b30-8288-f1267f4917bb" providerId="ADAL" clId="{836B6BB3-90C0-4399-BFEB-54801CBCDD4A}" dt="2024-07-15T11:21:04.537" v="96" actId="20577"/>
      <pc:docMkLst>
        <pc:docMk/>
      </pc:docMkLst>
      <pc:sldChg chg="modSp mod">
        <pc:chgData name="João Pedro Sousa Gaspar" userId="d5028388-3bb0-4b30-8288-f1267f4917bb" providerId="ADAL" clId="{836B6BB3-90C0-4399-BFEB-54801CBCDD4A}" dt="2024-07-15T11:21:04.537" v="96" actId="20577"/>
        <pc:sldMkLst>
          <pc:docMk/>
          <pc:sldMk cId="1886844299" sldId="265"/>
        </pc:sldMkLst>
        <pc:spChg chg="mod">
          <ac:chgData name="João Pedro Sousa Gaspar" userId="d5028388-3bb0-4b30-8288-f1267f4917bb" providerId="ADAL" clId="{836B6BB3-90C0-4399-BFEB-54801CBCDD4A}" dt="2024-07-15T11:21:04.537" v="96" actId="20577"/>
          <ac:spMkLst>
            <pc:docMk/>
            <pc:sldMk cId="1886844299" sldId="265"/>
            <ac:spMk id="3" creationId="{FD76B6B9-C60C-BB64-20A4-4238ECC9EBFD}"/>
          </ac:spMkLst>
        </pc:spChg>
      </pc:sldChg>
      <pc:sldChg chg="modSp mod">
        <pc:chgData name="João Pedro Sousa Gaspar" userId="d5028388-3bb0-4b30-8288-f1267f4917bb" providerId="ADAL" clId="{836B6BB3-90C0-4399-BFEB-54801CBCDD4A}" dt="2024-07-11T13:21:23.076" v="10"/>
        <pc:sldMkLst>
          <pc:docMk/>
          <pc:sldMk cId="2716833193" sldId="279"/>
        </pc:sldMkLst>
        <pc:spChg chg="mod">
          <ac:chgData name="João Pedro Sousa Gaspar" userId="d5028388-3bb0-4b30-8288-f1267f4917bb" providerId="ADAL" clId="{836B6BB3-90C0-4399-BFEB-54801CBCDD4A}" dt="2024-07-11T13:21:23.076" v="10"/>
          <ac:spMkLst>
            <pc:docMk/>
            <pc:sldMk cId="2716833193" sldId="279"/>
            <ac:spMk id="4" creationId="{B963ABE4-45CD-07BD-4E30-974B3557806B}"/>
          </ac:spMkLst>
        </pc:spChg>
      </pc:sldChg>
      <pc:sldChg chg="modSp mod">
        <pc:chgData name="João Pedro Sousa Gaspar" userId="d5028388-3bb0-4b30-8288-f1267f4917bb" providerId="ADAL" clId="{836B6BB3-90C0-4399-BFEB-54801CBCDD4A}" dt="2024-07-11T13:18:47.349" v="7" actId="20577"/>
        <pc:sldMkLst>
          <pc:docMk/>
          <pc:sldMk cId="2984818372" sldId="280"/>
        </pc:sldMkLst>
        <pc:spChg chg="mod">
          <ac:chgData name="João Pedro Sousa Gaspar" userId="d5028388-3bb0-4b30-8288-f1267f4917bb" providerId="ADAL" clId="{836B6BB3-90C0-4399-BFEB-54801CBCDD4A}" dt="2024-07-11T13:18:47.349" v="7" actId="20577"/>
          <ac:spMkLst>
            <pc:docMk/>
            <pc:sldMk cId="2984818372" sldId="280"/>
            <ac:spMk id="4" creationId="{B963ABE4-45CD-07BD-4E30-974B355780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E6F39-0683-442A-AAF3-5915E8F38E98}" type="datetimeFigureOut">
              <a:rPr lang="en-GB" smtClean="0"/>
              <a:t>15/07/2024</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B1D89-FBEB-4A12-AD87-C5AFEC1A6F95}" type="slidenum">
              <a:rPr lang="en-GB" smtClean="0"/>
              <a:t>‹nº›</a:t>
            </a:fld>
            <a:endParaRPr lang="en-GB"/>
          </a:p>
        </p:txBody>
      </p:sp>
    </p:spTree>
    <p:extLst>
      <p:ext uri="{BB962C8B-B14F-4D97-AF65-F5344CB8AC3E}">
        <p14:creationId xmlns:p14="http://schemas.microsoft.com/office/powerpoint/2010/main" val="12153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57C24-3ACD-A638-2612-A2DB4454500C}"/>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GB"/>
          </a:p>
        </p:txBody>
      </p:sp>
      <p:sp>
        <p:nvSpPr>
          <p:cNvPr id="3" name="Subtítulo 2">
            <a:extLst>
              <a:ext uri="{FF2B5EF4-FFF2-40B4-BE49-F238E27FC236}">
                <a16:creationId xmlns:a16="http://schemas.microsoft.com/office/drawing/2014/main" id="{CAE7842F-488F-E638-EE6F-0C24EF5F0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GB"/>
          </a:p>
        </p:txBody>
      </p:sp>
      <p:sp>
        <p:nvSpPr>
          <p:cNvPr id="4" name="Marcador de Posição da Data 3">
            <a:extLst>
              <a:ext uri="{FF2B5EF4-FFF2-40B4-BE49-F238E27FC236}">
                <a16:creationId xmlns:a16="http://schemas.microsoft.com/office/drawing/2014/main" id="{7CDD7432-5031-5DA0-F0AC-86C64065E1BB}"/>
              </a:ext>
            </a:extLst>
          </p:cNvPr>
          <p:cNvSpPr>
            <a:spLocks noGrp="1"/>
          </p:cNvSpPr>
          <p:nvPr>
            <p:ph type="dt" sz="half" idx="10"/>
          </p:nvPr>
        </p:nvSpPr>
        <p:spPr/>
        <p:txBody>
          <a:bodyPr/>
          <a:lstStyle/>
          <a:p>
            <a:fld id="{3BF7D848-E240-47E8-9DB1-6253ACBB164F}"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928BFC92-DFEB-5C84-3AD9-127E5EDF5E71}"/>
              </a:ext>
            </a:extLst>
          </p:cNvPr>
          <p:cNvSpPr>
            <a:spLocks noGrp="1"/>
          </p:cNvSpPr>
          <p:nvPr>
            <p:ph type="ftr" sz="quarter" idx="11"/>
          </p:nvPr>
        </p:nvSpPr>
        <p:spPr/>
        <p:txBody>
          <a:body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81D770A8-5B5B-EE48-D26C-66FD2F281160}"/>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417479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0839E-7225-6FA1-13CD-B3A185AFEF82}"/>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AABD72CA-4E2E-08AF-62DC-A80088C2CB1E}"/>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49D49CC1-DB10-0652-DE88-1DE1B2DB74F0}"/>
              </a:ext>
            </a:extLst>
          </p:cNvPr>
          <p:cNvSpPr>
            <a:spLocks noGrp="1"/>
          </p:cNvSpPr>
          <p:nvPr>
            <p:ph type="dt" sz="half" idx="10"/>
          </p:nvPr>
        </p:nvSpPr>
        <p:spPr/>
        <p:txBody>
          <a:bodyPr/>
          <a:lstStyle/>
          <a:p>
            <a:fld id="{31A1E914-2FAC-4D71-949F-DD9BB7921EAA}"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F65F5961-06D3-4765-1191-EF333F1E5616}"/>
              </a:ext>
            </a:extLst>
          </p:cNvPr>
          <p:cNvSpPr>
            <a:spLocks noGrp="1"/>
          </p:cNvSpPr>
          <p:nvPr>
            <p:ph type="ftr" sz="quarter" idx="11"/>
          </p:nvPr>
        </p:nvSpPr>
        <p:spPr/>
        <p:txBody>
          <a:body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5D08CF49-FAC1-42BF-A542-37BC0C52019A}"/>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130879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81AB82-4059-C994-F631-3F82C637A4AD}"/>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B5BE318A-1388-6818-A1A2-74FDAA56632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18E2C2FC-EEA9-CAEE-6247-F376989F1B97}"/>
              </a:ext>
            </a:extLst>
          </p:cNvPr>
          <p:cNvSpPr>
            <a:spLocks noGrp="1"/>
          </p:cNvSpPr>
          <p:nvPr>
            <p:ph type="dt" sz="half" idx="10"/>
          </p:nvPr>
        </p:nvSpPr>
        <p:spPr/>
        <p:txBody>
          <a:bodyPr/>
          <a:lstStyle/>
          <a:p>
            <a:fld id="{98058E8A-8455-44DD-9776-2B522C2A570A}"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826907F4-5A56-8D92-75D4-E0063E05AC8E}"/>
              </a:ext>
            </a:extLst>
          </p:cNvPr>
          <p:cNvSpPr>
            <a:spLocks noGrp="1"/>
          </p:cNvSpPr>
          <p:nvPr>
            <p:ph type="ftr" sz="quarter" idx="11"/>
          </p:nvPr>
        </p:nvSpPr>
        <p:spPr/>
        <p:txBody>
          <a:body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5BA45514-6A8D-DA5A-D2A1-287281571743}"/>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99786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2B60E-5358-6505-8C3B-A328F9489290}"/>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58109BAB-9729-076B-8652-0E521B712E8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2B836880-CAFA-6359-F6C4-AC3FE9612DDE}"/>
              </a:ext>
            </a:extLst>
          </p:cNvPr>
          <p:cNvSpPr>
            <a:spLocks noGrp="1"/>
          </p:cNvSpPr>
          <p:nvPr>
            <p:ph type="dt" sz="half" idx="10"/>
          </p:nvPr>
        </p:nvSpPr>
        <p:spPr/>
        <p:txBody>
          <a:bodyPr/>
          <a:lstStyle/>
          <a:p>
            <a:fld id="{84A9D1C1-2910-4A82-AA8C-D0AE4347E117}"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267E70AD-BDFD-AA05-4D23-852950FE1571}"/>
              </a:ext>
            </a:extLst>
          </p:cNvPr>
          <p:cNvSpPr>
            <a:spLocks noGrp="1"/>
          </p:cNvSpPr>
          <p:nvPr>
            <p:ph type="ftr" sz="quarter" idx="11"/>
          </p:nvPr>
        </p:nvSpPr>
        <p:spPr/>
        <p:txBody>
          <a:body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80EBD41E-5A71-70BB-77BF-5CA76169E836}"/>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156971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D757D-EF21-5A38-F145-89CF679D52D0}"/>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757667DF-8ECB-5630-9090-A72F86F681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02813A00-44E3-458F-B329-34E1C9FDE0D4}"/>
              </a:ext>
            </a:extLst>
          </p:cNvPr>
          <p:cNvSpPr>
            <a:spLocks noGrp="1"/>
          </p:cNvSpPr>
          <p:nvPr>
            <p:ph type="dt" sz="half" idx="10"/>
          </p:nvPr>
        </p:nvSpPr>
        <p:spPr/>
        <p:txBody>
          <a:bodyPr/>
          <a:lstStyle/>
          <a:p>
            <a:fld id="{2F307757-EC92-488B-B6AF-B95FDB9D6168}"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88F84DE5-828E-402E-20D7-46BB67459803}"/>
              </a:ext>
            </a:extLst>
          </p:cNvPr>
          <p:cNvSpPr>
            <a:spLocks noGrp="1"/>
          </p:cNvSpPr>
          <p:nvPr>
            <p:ph type="ftr" sz="quarter" idx="11"/>
          </p:nvPr>
        </p:nvSpPr>
        <p:spPr/>
        <p:txBody>
          <a:body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96850224-5B1B-9842-4BAD-00F872B7CA0B}"/>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3585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1025-DB74-3108-FC2F-363A62B53C14}"/>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B2D14BAD-E68D-5B46-2FB9-BBFC489F6AD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e Conteúdo 3">
            <a:extLst>
              <a:ext uri="{FF2B5EF4-FFF2-40B4-BE49-F238E27FC236}">
                <a16:creationId xmlns:a16="http://schemas.microsoft.com/office/drawing/2014/main" id="{603F7D8C-8CFA-C0FE-A12F-4A0770B3EC33}"/>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a Data 4">
            <a:extLst>
              <a:ext uri="{FF2B5EF4-FFF2-40B4-BE49-F238E27FC236}">
                <a16:creationId xmlns:a16="http://schemas.microsoft.com/office/drawing/2014/main" id="{207ECD2D-2576-D919-11A9-3DABF5391E1E}"/>
              </a:ext>
            </a:extLst>
          </p:cNvPr>
          <p:cNvSpPr>
            <a:spLocks noGrp="1"/>
          </p:cNvSpPr>
          <p:nvPr>
            <p:ph type="dt" sz="half" idx="10"/>
          </p:nvPr>
        </p:nvSpPr>
        <p:spPr/>
        <p:txBody>
          <a:bodyPr/>
          <a:lstStyle/>
          <a:p>
            <a:fld id="{83DB52D7-7B74-49B8-80DE-C67053021674}" type="datetime1">
              <a:rPr lang="en-GB" smtClean="0"/>
              <a:t>15/07/2024</a:t>
            </a:fld>
            <a:endParaRPr lang="en-GB" dirty="0"/>
          </a:p>
        </p:txBody>
      </p:sp>
      <p:sp>
        <p:nvSpPr>
          <p:cNvPr id="6" name="Marcador de Posição do Rodapé 5">
            <a:extLst>
              <a:ext uri="{FF2B5EF4-FFF2-40B4-BE49-F238E27FC236}">
                <a16:creationId xmlns:a16="http://schemas.microsoft.com/office/drawing/2014/main" id="{137F8600-B986-BEB8-36D3-FABDC97F624C}"/>
              </a:ext>
            </a:extLst>
          </p:cNvPr>
          <p:cNvSpPr>
            <a:spLocks noGrp="1"/>
          </p:cNvSpPr>
          <p:nvPr>
            <p:ph type="ftr" sz="quarter" idx="11"/>
          </p:nvPr>
        </p:nvSpPr>
        <p:spPr/>
        <p:txBody>
          <a:bodyPr/>
          <a:lstStyle/>
          <a:p>
            <a:r>
              <a:rPr lang="en-GB"/>
              <a:t>V1.0</a:t>
            </a:r>
            <a:endParaRPr lang="en-GB" dirty="0"/>
          </a:p>
        </p:txBody>
      </p:sp>
      <p:sp>
        <p:nvSpPr>
          <p:cNvPr id="7" name="Marcador de Posição do Número do Diapositivo 6">
            <a:extLst>
              <a:ext uri="{FF2B5EF4-FFF2-40B4-BE49-F238E27FC236}">
                <a16:creationId xmlns:a16="http://schemas.microsoft.com/office/drawing/2014/main" id="{140A3129-EE22-8BBD-60B1-DED62AB9D01A}"/>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7682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13FE7-EB68-7C4F-6240-EDE4D43F6A28}"/>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AF9C7F1D-E0CA-4737-5FA1-B4C0542BD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FC682E2F-2BF1-D563-7BAE-2E41F52167E5}"/>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o Texto 4">
            <a:extLst>
              <a:ext uri="{FF2B5EF4-FFF2-40B4-BE49-F238E27FC236}">
                <a16:creationId xmlns:a16="http://schemas.microsoft.com/office/drawing/2014/main" id="{2D6C304A-A88F-B93F-6716-4D89B3A72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BDA36880-3D22-1EF3-C852-E454A900BE94}"/>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7" name="Marcador de Posição da Data 6">
            <a:extLst>
              <a:ext uri="{FF2B5EF4-FFF2-40B4-BE49-F238E27FC236}">
                <a16:creationId xmlns:a16="http://schemas.microsoft.com/office/drawing/2014/main" id="{F94B1859-CE30-8F84-8352-EAA4E246CD8D}"/>
              </a:ext>
            </a:extLst>
          </p:cNvPr>
          <p:cNvSpPr>
            <a:spLocks noGrp="1"/>
          </p:cNvSpPr>
          <p:nvPr>
            <p:ph type="dt" sz="half" idx="10"/>
          </p:nvPr>
        </p:nvSpPr>
        <p:spPr/>
        <p:txBody>
          <a:bodyPr/>
          <a:lstStyle/>
          <a:p>
            <a:fld id="{FF8E789B-BF01-4347-BFF4-85C6639513BE}" type="datetime1">
              <a:rPr lang="en-GB" smtClean="0"/>
              <a:t>15/07/2024</a:t>
            </a:fld>
            <a:endParaRPr lang="en-GB" dirty="0"/>
          </a:p>
        </p:txBody>
      </p:sp>
      <p:sp>
        <p:nvSpPr>
          <p:cNvPr id="8" name="Marcador de Posição do Rodapé 7">
            <a:extLst>
              <a:ext uri="{FF2B5EF4-FFF2-40B4-BE49-F238E27FC236}">
                <a16:creationId xmlns:a16="http://schemas.microsoft.com/office/drawing/2014/main" id="{C7887C2B-58CB-D492-5340-824D22D9266A}"/>
              </a:ext>
            </a:extLst>
          </p:cNvPr>
          <p:cNvSpPr>
            <a:spLocks noGrp="1"/>
          </p:cNvSpPr>
          <p:nvPr>
            <p:ph type="ftr" sz="quarter" idx="11"/>
          </p:nvPr>
        </p:nvSpPr>
        <p:spPr/>
        <p:txBody>
          <a:bodyPr/>
          <a:lstStyle/>
          <a:p>
            <a:r>
              <a:rPr lang="en-GB"/>
              <a:t>V1.0</a:t>
            </a:r>
            <a:endParaRPr lang="en-GB" dirty="0"/>
          </a:p>
        </p:txBody>
      </p:sp>
      <p:sp>
        <p:nvSpPr>
          <p:cNvPr id="9" name="Marcador de Posição do Número do Diapositivo 8">
            <a:extLst>
              <a:ext uri="{FF2B5EF4-FFF2-40B4-BE49-F238E27FC236}">
                <a16:creationId xmlns:a16="http://schemas.microsoft.com/office/drawing/2014/main" id="{3F087C68-26FD-CC9A-A41A-39CADF434898}"/>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86860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2DD28-157F-6D81-BD51-247C8D326C31}"/>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a Data 2">
            <a:extLst>
              <a:ext uri="{FF2B5EF4-FFF2-40B4-BE49-F238E27FC236}">
                <a16:creationId xmlns:a16="http://schemas.microsoft.com/office/drawing/2014/main" id="{7D203355-049D-BCE0-2922-F2EE97468EF0}"/>
              </a:ext>
            </a:extLst>
          </p:cNvPr>
          <p:cNvSpPr>
            <a:spLocks noGrp="1"/>
          </p:cNvSpPr>
          <p:nvPr>
            <p:ph type="dt" sz="half" idx="10"/>
          </p:nvPr>
        </p:nvSpPr>
        <p:spPr/>
        <p:txBody>
          <a:bodyPr/>
          <a:lstStyle/>
          <a:p>
            <a:fld id="{4603C7AA-4E33-441F-BA44-6FC5E1F317E9}" type="datetime1">
              <a:rPr lang="en-GB" smtClean="0"/>
              <a:t>15/07/2024</a:t>
            </a:fld>
            <a:endParaRPr lang="en-GB" dirty="0"/>
          </a:p>
        </p:txBody>
      </p:sp>
      <p:sp>
        <p:nvSpPr>
          <p:cNvPr id="4" name="Marcador de Posição do Rodapé 3">
            <a:extLst>
              <a:ext uri="{FF2B5EF4-FFF2-40B4-BE49-F238E27FC236}">
                <a16:creationId xmlns:a16="http://schemas.microsoft.com/office/drawing/2014/main" id="{FDA02759-241D-9846-B3C0-A76C71D631FA}"/>
              </a:ext>
            </a:extLst>
          </p:cNvPr>
          <p:cNvSpPr>
            <a:spLocks noGrp="1"/>
          </p:cNvSpPr>
          <p:nvPr>
            <p:ph type="ftr" sz="quarter" idx="11"/>
          </p:nvPr>
        </p:nvSpPr>
        <p:spPr/>
        <p:txBody>
          <a:bodyPr/>
          <a:lstStyle/>
          <a:p>
            <a:r>
              <a:rPr lang="en-GB"/>
              <a:t>V1.0</a:t>
            </a:r>
            <a:endParaRPr lang="en-GB" dirty="0"/>
          </a:p>
        </p:txBody>
      </p:sp>
      <p:sp>
        <p:nvSpPr>
          <p:cNvPr id="5" name="Marcador de Posição do Número do Diapositivo 4">
            <a:extLst>
              <a:ext uri="{FF2B5EF4-FFF2-40B4-BE49-F238E27FC236}">
                <a16:creationId xmlns:a16="http://schemas.microsoft.com/office/drawing/2014/main" id="{20201C2C-FAEC-3034-A2F3-F675742E8454}"/>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84382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869A293-3E96-12C8-CAB8-2FE90219045F}"/>
              </a:ext>
            </a:extLst>
          </p:cNvPr>
          <p:cNvSpPr>
            <a:spLocks noGrp="1"/>
          </p:cNvSpPr>
          <p:nvPr>
            <p:ph type="dt" sz="half" idx="10"/>
          </p:nvPr>
        </p:nvSpPr>
        <p:spPr/>
        <p:txBody>
          <a:bodyPr/>
          <a:lstStyle/>
          <a:p>
            <a:fld id="{F6F3BEE9-D72E-40F6-81C6-F5ABD6556A28}" type="datetime1">
              <a:rPr lang="en-GB" smtClean="0"/>
              <a:t>15/07/2024</a:t>
            </a:fld>
            <a:endParaRPr lang="en-GB" dirty="0"/>
          </a:p>
        </p:txBody>
      </p:sp>
      <p:sp>
        <p:nvSpPr>
          <p:cNvPr id="3" name="Marcador de Posição do Rodapé 2">
            <a:extLst>
              <a:ext uri="{FF2B5EF4-FFF2-40B4-BE49-F238E27FC236}">
                <a16:creationId xmlns:a16="http://schemas.microsoft.com/office/drawing/2014/main" id="{5C672101-9C72-FB50-5BD0-58421924D5BE}"/>
              </a:ext>
            </a:extLst>
          </p:cNvPr>
          <p:cNvSpPr>
            <a:spLocks noGrp="1"/>
          </p:cNvSpPr>
          <p:nvPr>
            <p:ph type="ftr" sz="quarter" idx="11"/>
          </p:nvPr>
        </p:nvSpPr>
        <p:spPr/>
        <p:txBody>
          <a:bodyPr/>
          <a:lstStyle/>
          <a:p>
            <a:r>
              <a:rPr lang="en-GB"/>
              <a:t>V1.0</a:t>
            </a:r>
            <a:endParaRPr lang="en-GB" dirty="0"/>
          </a:p>
        </p:txBody>
      </p:sp>
      <p:sp>
        <p:nvSpPr>
          <p:cNvPr id="4" name="Marcador de Posição do Número do Diapositivo 3">
            <a:extLst>
              <a:ext uri="{FF2B5EF4-FFF2-40B4-BE49-F238E27FC236}">
                <a16:creationId xmlns:a16="http://schemas.microsoft.com/office/drawing/2014/main" id="{C930C9DF-609B-03D5-D891-B0C0FA2B9963}"/>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246014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A1B38-FBC3-9CDC-7D56-C43BD71C2B5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4D7FFE4B-7A26-07BE-A196-6E568E01E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o Texto 3">
            <a:extLst>
              <a:ext uri="{FF2B5EF4-FFF2-40B4-BE49-F238E27FC236}">
                <a16:creationId xmlns:a16="http://schemas.microsoft.com/office/drawing/2014/main" id="{B36867AD-EFFD-0A81-0818-9B8F391CF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0E2CFFB6-1CE4-600D-BD4B-D01D9EB20BE7}"/>
              </a:ext>
            </a:extLst>
          </p:cNvPr>
          <p:cNvSpPr>
            <a:spLocks noGrp="1"/>
          </p:cNvSpPr>
          <p:nvPr>
            <p:ph type="dt" sz="half" idx="10"/>
          </p:nvPr>
        </p:nvSpPr>
        <p:spPr/>
        <p:txBody>
          <a:bodyPr/>
          <a:lstStyle/>
          <a:p>
            <a:fld id="{220D9D0C-2D9B-4724-8469-6E2B3A18B153}" type="datetime1">
              <a:rPr lang="en-GB" smtClean="0"/>
              <a:t>15/07/2024</a:t>
            </a:fld>
            <a:endParaRPr lang="en-GB" dirty="0"/>
          </a:p>
        </p:txBody>
      </p:sp>
      <p:sp>
        <p:nvSpPr>
          <p:cNvPr id="6" name="Marcador de Posição do Rodapé 5">
            <a:extLst>
              <a:ext uri="{FF2B5EF4-FFF2-40B4-BE49-F238E27FC236}">
                <a16:creationId xmlns:a16="http://schemas.microsoft.com/office/drawing/2014/main" id="{F647181E-6AA8-B90C-7125-D56E130509A7}"/>
              </a:ext>
            </a:extLst>
          </p:cNvPr>
          <p:cNvSpPr>
            <a:spLocks noGrp="1"/>
          </p:cNvSpPr>
          <p:nvPr>
            <p:ph type="ftr" sz="quarter" idx="11"/>
          </p:nvPr>
        </p:nvSpPr>
        <p:spPr/>
        <p:txBody>
          <a:bodyPr/>
          <a:lstStyle/>
          <a:p>
            <a:r>
              <a:rPr lang="en-GB"/>
              <a:t>V1.0</a:t>
            </a:r>
            <a:endParaRPr lang="en-GB" dirty="0"/>
          </a:p>
        </p:txBody>
      </p:sp>
      <p:sp>
        <p:nvSpPr>
          <p:cNvPr id="7" name="Marcador de Posição do Número do Diapositivo 6">
            <a:extLst>
              <a:ext uri="{FF2B5EF4-FFF2-40B4-BE49-F238E27FC236}">
                <a16:creationId xmlns:a16="http://schemas.microsoft.com/office/drawing/2014/main" id="{0B3410CD-BBEB-5EE5-D2DC-E6275A37FC4B}"/>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348961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36A2D-0394-2788-DF59-9AA52F05E47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a Imagem 2">
            <a:extLst>
              <a:ext uri="{FF2B5EF4-FFF2-40B4-BE49-F238E27FC236}">
                <a16:creationId xmlns:a16="http://schemas.microsoft.com/office/drawing/2014/main" id="{AAB24330-963F-A25E-5B4D-A2D701F7A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Marcador de Posição do Texto 3">
            <a:extLst>
              <a:ext uri="{FF2B5EF4-FFF2-40B4-BE49-F238E27FC236}">
                <a16:creationId xmlns:a16="http://schemas.microsoft.com/office/drawing/2014/main" id="{CBBE739D-34FB-F591-4967-E481AEABC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849B241-F42E-F7FC-DEA0-8D690F7A3E15}"/>
              </a:ext>
            </a:extLst>
          </p:cNvPr>
          <p:cNvSpPr>
            <a:spLocks noGrp="1"/>
          </p:cNvSpPr>
          <p:nvPr>
            <p:ph type="dt" sz="half" idx="10"/>
          </p:nvPr>
        </p:nvSpPr>
        <p:spPr/>
        <p:txBody>
          <a:bodyPr/>
          <a:lstStyle/>
          <a:p>
            <a:fld id="{60729E19-710B-44BD-BDEA-4EEEB4F03C65}" type="datetime1">
              <a:rPr lang="en-GB" smtClean="0"/>
              <a:t>15/07/2024</a:t>
            </a:fld>
            <a:endParaRPr lang="en-GB" dirty="0"/>
          </a:p>
        </p:txBody>
      </p:sp>
      <p:sp>
        <p:nvSpPr>
          <p:cNvPr id="6" name="Marcador de Posição do Rodapé 5">
            <a:extLst>
              <a:ext uri="{FF2B5EF4-FFF2-40B4-BE49-F238E27FC236}">
                <a16:creationId xmlns:a16="http://schemas.microsoft.com/office/drawing/2014/main" id="{5B3BD21D-6010-277D-3528-D89E8A566730}"/>
              </a:ext>
            </a:extLst>
          </p:cNvPr>
          <p:cNvSpPr>
            <a:spLocks noGrp="1"/>
          </p:cNvSpPr>
          <p:nvPr>
            <p:ph type="ftr" sz="quarter" idx="11"/>
          </p:nvPr>
        </p:nvSpPr>
        <p:spPr/>
        <p:txBody>
          <a:bodyPr/>
          <a:lstStyle/>
          <a:p>
            <a:r>
              <a:rPr lang="en-GB"/>
              <a:t>V1.0</a:t>
            </a:r>
            <a:endParaRPr lang="en-GB" dirty="0"/>
          </a:p>
        </p:txBody>
      </p:sp>
      <p:sp>
        <p:nvSpPr>
          <p:cNvPr id="7" name="Marcador de Posição do Número do Diapositivo 6">
            <a:extLst>
              <a:ext uri="{FF2B5EF4-FFF2-40B4-BE49-F238E27FC236}">
                <a16:creationId xmlns:a16="http://schemas.microsoft.com/office/drawing/2014/main" id="{74680B19-C388-1BCC-31FB-708CF32ED344}"/>
              </a:ext>
            </a:extLst>
          </p:cNvPr>
          <p:cNvSpPr>
            <a:spLocks noGrp="1"/>
          </p:cNvSpPr>
          <p:nvPr>
            <p:ph type="sldNum" sz="quarter" idx="12"/>
          </p:nvPr>
        </p:nvSpPr>
        <p:spPr/>
        <p:txBody>
          <a:bodyPr/>
          <a:lstStyle/>
          <a:p>
            <a:fld id="{7C04324A-403C-420A-A567-2B632FD1F976}" type="slidenum">
              <a:rPr lang="en-GB" smtClean="0"/>
              <a:t>‹nº›</a:t>
            </a:fld>
            <a:endParaRPr lang="en-GB" dirty="0"/>
          </a:p>
        </p:txBody>
      </p:sp>
    </p:spTree>
    <p:extLst>
      <p:ext uri="{BB962C8B-B14F-4D97-AF65-F5344CB8AC3E}">
        <p14:creationId xmlns:p14="http://schemas.microsoft.com/office/powerpoint/2010/main" val="349467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8442ADC2-06F4-AFC1-BD0D-81CFBD46A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95C642C8-A787-E142-BF62-919E68154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0BD62040-3292-E77E-E8A7-D6A9759D2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924F9C-3AF4-4AB3-926E-066349E88B53}" type="datetime1">
              <a:rPr lang="en-GB" smtClean="0"/>
              <a:t>15/07/2024</a:t>
            </a:fld>
            <a:endParaRPr lang="en-GB" dirty="0"/>
          </a:p>
        </p:txBody>
      </p:sp>
      <p:sp>
        <p:nvSpPr>
          <p:cNvPr id="5" name="Marcador de Posição do Rodapé 4">
            <a:extLst>
              <a:ext uri="{FF2B5EF4-FFF2-40B4-BE49-F238E27FC236}">
                <a16:creationId xmlns:a16="http://schemas.microsoft.com/office/drawing/2014/main" id="{34171911-A143-7324-5E03-B17C06C55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V1.0</a:t>
            </a:r>
            <a:endParaRPr lang="en-GB" dirty="0"/>
          </a:p>
        </p:txBody>
      </p:sp>
      <p:sp>
        <p:nvSpPr>
          <p:cNvPr id="6" name="Marcador de Posição do Número do Diapositivo 5">
            <a:extLst>
              <a:ext uri="{FF2B5EF4-FFF2-40B4-BE49-F238E27FC236}">
                <a16:creationId xmlns:a16="http://schemas.microsoft.com/office/drawing/2014/main" id="{26DD617B-46DD-7B4A-964E-71E8A0E3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04324A-403C-420A-A567-2B632FD1F976}" type="slidenum">
              <a:rPr lang="en-GB" smtClean="0"/>
              <a:t>‹nº›</a:t>
            </a:fld>
            <a:endParaRPr lang="en-GB" dirty="0"/>
          </a:p>
        </p:txBody>
      </p:sp>
    </p:spTree>
    <p:extLst>
      <p:ext uri="{BB962C8B-B14F-4D97-AF65-F5344CB8AC3E}">
        <p14:creationId xmlns:p14="http://schemas.microsoft.com/office/powerpoint/2010/main" val="227027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E8111-55D9-7FE6-5F7B-1F33666E4616}"/>
              </a:ext>
            </a:extLst>
          </p:cNvPr>
          <p:cNvSpPr>
            <a:spLocks noGrp="1"/>
          </p:cNvSpPr>
          <p:nvPr>
            <p:ph type="ctrTitle"/>
          </p:nvPr>
        </p:nvSpPr>
        <p:spPr/>
        <p:txBody>
          <a:bodyPr/>
          <a:lstStyle/>
          <a:p>
            <a:r>
              <a:rPr lang="en-GB" dirty="0"/>
              <a:t>O ASSALTO AO TAGUS PARK</a:t>
            </a:r>
          </a:p>
        </p:txBody>
      </p:sp>
      <p:sp>
        <p:nvSpPr>
          <p:cNvPr id="3" name="Subtítulo 2">
            <a:extLst>
              <a:ext uri="{FF2B5EF4-FFF2-40B4-BE49-F238E27FC236}">
                <a16:creationId xmlns:a16="http://schemas.microsoft.com/office/drawing/2014/main" id="{9C07FAA0-8F2B-F836-B6F5-9C8B045F91B6}"/>
              </a:ext>
            </a:extLst>
          </p:cNvPr>
          <p:cNvSpPr>
            <a:spLocks noGrp="1"/>
          </p:cNvSpPr>
          <p:nvPr>
            <p:ph type="subTitle" idx="1"/>
          </p:nvPr>
        </p:nvSpPr>
        <p:spPr/>
        <p:txBody>
          <a:bodyPr/>
          <a:lstStyle/>
          <a:p>
            <a:r>
              <a:rPr lang="en-GB" dirty="0" err="1"/>
              <a:t>PEDDY</a:t>
            </a:r>
            <a:r>
              <a:rPr lang="en-GB" dirty="0"/>
              <a:t> </a:t>
            </a:r>
            <a:r>
              <a:rPr lang="en-GB" dirty="0" err="1"/>
              <a:t>PAPPER</a:t>
            </a:r>
            <a:endParaRPr lang="en-GB" dirty="0"/>
          </a:p>
          <a:p>
            <a:endParaRPr lang="en-GB" dirty="0"/>
          </a:p>
          <a:p>
            <a:r>
              <a:rPr lang="en-GB" dirty="0" err="1"/>
              <a:t>Criado</a:t>
            </a:r>
            <a:r>
              <a:rPr lang="en-GB" dirty="0"/>
              <a:t> </a:t>
            </a:r>
            <a:r>
              <a:rPr lang="en-GB" dirty="0" err="1"/>
              <a:t>por</a:t>
            </a:r>
            <a:r>
              <a:rPr lang="en-GB" dirty="0"/>
              <a:t> João Gaspar</a:t>
            </a:r>
          </a:p>
          <a:p>
            <a:endParaRPr lang="en-GB" dirty="0"/>
          </a:p>
        </p:txBody>
      </p:sp>
      <p:pic>
        <p:nvPicPr>
          <p:cNvPr id="5" name="Imagem 4" descr="Uma imagem com texto, Tipo de letra, símbolo, logótipo&#10;&#10;Descrição gerada automaticamente">
            <a:extLst>
              <a:ext uri="{FF2B5EF4-FFF2-40B4-BE49-F238E27FC236}">
                <a16:creationId xmlns:a16="http://schemas.microsoft.com/office/drawing/2014/main" id="{99DA9DD7-7CCC-734A-7CDC-6C55F035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6" name="Marcador de Posição do Rodapé 5">
            <a:extLst>
              <a:ext uri="{FF2B5EF4-FFF2-40B4-BE49-F238E27FC236}">
                <a16:creationId xmlns:a16="http://schemas.microsoft.com/office/drawing/2014/main" id="{703BD27C-A23A-DC4D-8E09-4E72F610665E}"/>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07022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4 - Robotics</a:t>
            </a:r>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p:txBody>
          <a:bodyPr/>
          <a:lstStyle/>
          <a:p>
            <a:r>
              <a:rPr lang="en-GB" dirty="0"/>
              <a:t>Durante as horas de </a:t>
            </a:r>
            <a:r>
              <a:rPr lang="en-GB" dirty="0" err="1"/>
              <a:t>almoço</a:t>
            </a:r>
            <a:r>
              <a:rPr lang="en-GB" dirty="0"/>
              <a:t>, </a:t>
            </a:r>
            <a:r>
              <a:rPr lang="en-GB" dirty="0" err="1"/>
              <a:t>normalmente</a:t>
            </a:r>
            <a:r>
              <a:rPr lang="en-GB" dirty="0"/>
              <a:t> </a:t>
            </a:r>
            <a:r>
              <a:rPr lang="en-GB" dirty="0" err="1"/>
              <a:t>escutavamos</a:t>
            </a:r>
            <a:r>
              <a:rPr lang="en-GB" dirty="0"/>
              <a:t> o professor a </a:t>
            </a:r>
            <a:r>
              <a:rPr lang="en-GB" dirty="0" err="1"/>
              <a:t>contar</a:t>
            </a:r>
            <a:r>
              <a:rPr lang="en-GB" dirty="0"/>
              <a:t> as </a:t>
            </a:r>
            <a:r>
              <a:rPr lang="en-GB" dirty="0" err="1"/>
              <a:t>suas</a:t>
            </a:r>
            <a:r>
              <a:rPr lang="en-GB" dirty="0"/>
              <a:t> </a:t>
            </a:r>
            <a:r>
              <a:rPr lang="en-GB" dirty="0" err="1"/>
              <a:t>grandes</a:t>
            </a:r>
            <a:r>
              <a:rPr lang="en-GB" dirty="0"/>
              <a:t> </a:t>
            </a:r>
            <a:r>
              <a:rPr lang="en-GB" dirty="0" err="1"/>
              <a:t>descobertas</a:t>
            </a:r>
            <a:r>
              <a:rPr lang="en-GB" dirty="0"/>
              <a:t> </a:t>
            </a:r>
            <a:r>
              <a:rPr lang="en-GB" dirty="0" err="1"/>
              <a:t>científicas</a:t>
            </a:r>
            <a:r>
              <a:rPr lang="en-GB" dirty="0"/>
              <a:t>. </a:t>
            </a:r>
          </a:p>
          <a:p>
            <a:endParaRPr lang="en-GB" dirty="0"/>
          </a:p>
          <a:p>
            <a:r>
              <a:rPr lang="en-GB" dirty="0"/>
              <a:t>No </a:t>
            </a:r>
            <a:r>
              <a:rPr lang="en-GB" dirty="0" err="1"/>
              <a:t>entanto</a:t>
            </a:r>
            <a:r>
              <a:rPr lang="en-GB" dirty="0"/>
              <a:t>, </a:t>
            </a:r>
            <a:r>
              <a:rPr lang="en-GB" dirty="0" err="1"/>
              <a:t>nos</a:t>
            </a:r>
            <a:r>
              <a:rPr lang="en-GB" dirty="0"/>
              <a:t> </a:t>
            </a:r>
            <a:r>
              <a:rPr lang="pt-PT" dirty="0"/>
              <a:t>últimos</a:t>
            </a:r>
            <a:r>
              <a:rPr lang="en-GB" dirty="0"/>
              <a:t> tempos tem ficado mais solitário, mais misterioso e a </a:t>
            </a:r>
            <a:r>
              <a:rPr lang="en-GB" dirty="0" err="1"/>
              <a:t>escrever</a:t>
            </a:r>
            <a:r>
              <a:rPr lang="en-GB" dirty="0"/>
              <a:t> de </a:t>
            </a:r>
            <a:r>
              <a:rPr lang="en-GB" dirty="0" err="1"/>
              <a:t>uma</a:t>
            </a:r>
            <a:r>
              <a:rPr lang="en-GB" dirty="0"/>
              <a:t> forma </a:t>
            </a:r>
            <a:r>
              <a:rPr lang="en-GB" dirty="0" err="1"/>
              <a:t>estranha</a:t>
            </a:r>
            <a:r>
              <a:rPr lang="en-GB" dirty="0"/>
              <a:t> </a:t>
            </a:r>
            <a:r>
              <a:rPr lang="en-GB" dirty="0" err="1"/>
              <a:t>enquanto</a:t>
            </a:r>
            <a:r>
              <a:rPr lang="en-GB" dirty="0"/>
              <a:t> </a:t>
            </a:r>
            <a:r>
              <a:rPr lang="en-GB" dirty="0" err="1"/>
              <a:t>almoça</a:t>
            </a:r>
            <a:r>
              <a:rPr lang="en-GB" dirty="0"/>
              <a:t>.</a:t>
            </a:r>
          </a:p>
          <a:p>
            <a:endParaRPr lang="en-GB" dirty="0"/>
          </a:p>
          <a:p>
            <a:r>
              <a:rPr lang="en-GB" dirty="0"/>
              <a:t>O que </a:t>
            </a:r>
            <a:r>
              <a:rPr lang="en-GB" dirty="0" err="1"/>
              <a:t>será</a:t>
            </a:r>
            <a:r>
              <a:rPr lang="en-GB" dirty="0"/>
              <a:t> que </a:t>
            </a:r>
            <a:r>
              <a:rPr lang="en-GB" dirty="0" err="1"/>
              <a:t>estava</a:t>
            </a:r>
            <a:r>
              <a:rPr lang="en-GB" dirty="0"/>
              <a:t> a </a:t>
            </a:r>
            <a:r>
              <a:rPr lang="en-GB" dirty="0" err="1"/>
              <a:t>escrever</a:t>
            </a:r>
            <a:r>
              <a:rPr lang="en-GB" dirty="0"/>
              <a:t> </a:t>
            </a:r>
            <a:r>
              <a:rPr lang="en-GB" dirty="0" err="1"/>
              <a:t>na</a:t>
            </a:r>
            <a:r>
              <a:rPr lang="en-GB" dirty="0"/>
              <a:t> cantina, </a:t>
            </a:r>
            <a:r>
              <a:rPr lang="en-GB" dirty="0" err="1"/>
              <a:t>talvez</a:t>
            </a:r>
            <a:r>
              <a:rPr lang="en-GB" dirty="0"/>
              <a:t> </a:t>
            </a:r>
            <a:r>
              <a:rPr lang="en-GB" dirty="0" err="1"/>
              <a:t>devam</a:t>
            </a:r>
            <a:r>
              <a:rPr lang="en-GB" dirty="0"/>
              <a:t> </a:t>
            </a:r>
            <a:r>
              <a:rPr lang="en-GB" dirty="0" err="1"/>
              <a:t>ir</a:t>
            </a:r>
            <a:r>
              <a:rPr lang="en-GB" dirty="0"/>
              <a:t> </a:t>
            </a:r>
            <a:r>
              <a:rPr lang="en-GB" dirty="0" err="1"/>
              <a:t>lá</a:t>
            </a:r>
            <a:r>
              <a:rPr lang="en-GB" dirty="0"/>
              <a:t> </a:t>
            </a:r>
            <a:r>
              <a:rPr lang="en-GB" dirty="0" err="1"/>
              <a:t>procurar</a:t>
            </a:r>
            <a:r>
              <a:rPr lang="en-GB" dirty="0"/>
              <a:t>?</a:t>
            </a:r>
          </a:p>
        </p:txBody>
      </p:sp>
      <p:pic>
        <p:nvPicPr>
          <p:cNvPr id="4" name="Imagem 3" descr="Uma imagem com texto, Tipo de letra, símbolo, logótipo&#10;&#10;Descrição gerada automaticamente">
            <a:extLst>
              <a:ext uri="{FF2B5EF4-FFF2-40B4-BE49-F238E27FC236}">
                <a16:creationId xmlns:a16="http://schemas.microsoft.com/office/drawing/2014/main" id="{7A8D824E-417F-B99C-401E-F86B732E1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9D358862-F44F-EE54-14F9-A3D5ADD290D7}"/>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63507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4 - Robotics</a:t>
            </a:r>
          </a:p>
        </p:txBody>
      </p:sp>
      <p:sp>
        <p:nvSpPr>
          <p:cNvPr id="5" name="Marcador de Posição de Conteúdo 4">
            <a:extLst>
              <a:ext uri="{FF2B5EF4-FFF2-40B4-BE49-F238E27FC236}">
                <a16:creationId xmlns:a16="http://schemas.microsoft.com/office/drawing/2014/main" id="{612A36CC-7B7D-3155-9783-9E4CDD8C12D4}"/>
              </a:ext>
            </a:extLst>
          </p:cNvPr>
          <p:cNvSpPr>
            <a:spLocks noGrp="1"/>
          </p:cNvSpPr>
          <p:nvPr>
            <p:ph idx="1"/>
          </p:nvPr>
        </p:nvSpPr>
        <p:spPr/>
        <p:txBody>
          <a:bodyPr/>
          <a:lstStyle/>
          <a:p>
            <a:r>
              <a:rPr lang="en-GB" dirty="0"/>
              <a:t>O que </a:t>
            </a:r>
            <a:r>
              <a:rPr lang="en-GB" dirty="0" err="1"/>
              <a:t>será</a:t>
            </a:r>
            <a:r>
              <a:rPr lang="en-GB" dirty="0"/>
              <a:t> </a:t>
            </a:r>
            <a:r>
              <a:rPr lang="en-GB" dirty="0" err="1"/>
              <a:t>isto</a:t>
            </a:r>
            <a:r>
              <a:rPr lang="en-GB" dirty="0"/>
              <a:t>?</a:t>
            </a:r>
          </a:p>
        </p:txBody>
      </p:sp>
      <p:pic>
        <p:nvPicPr>
          <p:cNvPr id="1026" name="Picture 2" descr="Decode the Morse Code. Solved in Ruby | by Damon Self | Medium">
            <a:extLst>
              <a:ext uri="{FF2B5EF4-FFF2-40B4-BE49-F238E27FC236}">
                <a16:creationId xmlns:a16="http://schemas.microsoft.com/office/drawing/2014/main" id="{B04DCE39-AE9B-AAFD-D43F-F716400F3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574" y="1825624"/>
            <a:ext cx="7184238" cy="478743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descr="Uma imagem com texto, Tipo de letra, símbolo, logótipo&#10;&#10;Descrição gerada automaticamente">
            <a:extLst>
              <a:ext uri="{FF2B5EF4-FFF2-40B4-BE49-F238E27FC236}">
                <a16:creationId xmlns:a16="http://schemas.microsoft.com/office/drawing/2014/main" id="{EE1EF4D0-1EA2-0D39-2C42-FE873D753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4" name="Marcador de Posição do Rodapé 3">
            <a:extLst>
              <a:ext uri="{FF2B5EF4-FFF2-40B4-BE49-F238E27FC236}">
                <a16:creationId xmlns:a16="http://schemas.microsoft.com/office/drawing/2014/main" id="{AF040CA6-8E0E-3E4C-60E0-97A9B224186A}"/>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4128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5 - Cantina</a:t>
            </a:r>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a:xfrm>
            <a:off x="838200" y="1690688"/>
            <a:ext cx="10724535" cy="4496517"/>
          </a:xfrm>
        </p:spPr>
        <p:txBody>
          <a:bodyPr>
            <a:normAutofit/>
          </a:bodyPr>
          <a:lstStyle/>
          <a:p>
            <a:pPr marL="0" indent="0" algn="ctr">
              <a:buNone/>
            </a:pPr>
            <a:r>
              <a:rPr lang="pt-PT" dirty="0"/>
              <a:t>-.-.   .-   .-.   ---   /   .-   --   ..   --.   ---   /   .--.   .-.   ---   ..-.   .   ...   ...   ---   .-.   /   .-.   ..-   ..   /   .-.   ---   -.-.   ....   .-   /   ---   -...   .-.   ..   --.   .-   -..   ---   /</a:t>
            </a:r>
          </a:p>
          <a:p>
            <a:pPr marL="0" indent="0" algn="ctr">
              <a:buNone/>
            </a:pPr>
            <a:r>
              <a:rPr lang="pt-PT" dirty="0"/>
              <a:t>   .--.   .   .-..   ---   /   -.-.   ---   -.   ...-   ..   -   .   /   .--.   .-   .-.   .-   / </a:t>
            </a:r>
          </a:p>
          <a:p>
            <a:pPr marL="0" indent="0" algn="ctr">
              <a:buNone/>
            </a:pPr>
            <a:r>
              <a:rPr lang="pt-PT" dirty="0"/>
              <a:t>  .--.   .-   .-.   -   ..   -.-.   ..   .--.   .-   .-.   /   -.   ---   /   ...   .   ..-   /  </a:t>
            </a:r>
          </a:p>
          <a:p>
            <a:pPr marL="0" indent="0" algn="ctr">
              <a:buNone/>
            </a:pPr>
            <a:r>
              <a:rPr lang="pt-PT" dirty="0"/>
              <a:t> .--.   .-.   ---   .---   .   -   ---   /   -..   .   /   ...   .-   -   .   .-..   ..   -   .   ...   /   -..   .   /</a:t>
            </a:r>
          </a:p>
          <a:p>
            <a:pPr marL="0" indent="0" algn="ctr">
              <a:buNone/>
            </a:pPr>
            <a:r>
              <a:rPr lang="pt-PT" dirty="0"/>
              <a:t>   --   ---   --   .   -.   -   ---   /   -.   .-   ---   /   -.-.   ---   -.   ...   ..   --.   ---   /  </a:t>
            </a:r>
          </a:p>
          <a:p>
            <a:pPr marL="0" indent="0" algn="ctr">
              <a:buNone/>
            </a:pPr>
            <a:r>
              <a:rPr lang="pt-PT" dirty="0"/>
              <a:t>.--.  .-  .-.  -  ..  -.-.  ..  .--.  </a:t>
            </a:r>
            <a:r>
              <a:rPr lang="pt-PT"/>
              <a:t>.-  .-.</a:t>
            </a:r>
          </a:p>
          <a:p>
            <a:pPr marL="0" indent="0" algn="ctr">
              <a:buNone/>
            </a:pPr>
            <a:endParaRPr lang="pt-PT" dirty="0"/>
          </a:p>
          <a:p>
            <a:r>
              <a:rPr lang="pt-PT" dirty="0"/>
              <a:t> Onde se devem dirigir? A NASA comunica por satélites</a:t>
            </a:r>
          </a:p>
          <a:p>
            <a:pPr marL="0" indent="0" algn="ctr">
              <a:buNone/>
            </a:pPr>
            <a:endParaRPr lang="pt-PT" dirty="0"/>
          </a:p>
          <a:p>
            <a:pPr marL="0" indent="0" algn="ctr">
              <a:buNone/>
            </a:pPr>
            <a:endParaRPr lang="pt-PT" dirty="0"/>
          </a:p>
        </p:txBody>
      </p:sp>
      <p:pic>
        <p:nvPicPr>
          <p:cNvPr id="4" name="Imagem 3" descr="Uma imagem com texto, Tipo de letra, símbolo, logótipo&#10;&#10;Descrição gerada automaticamente">
            <a:extLst>
              <a:ext uri="{FF2B5EF4-FFF2-40B4-BE49-F238E27FC236}">
                <a16:creationId xmlns:a16="http://schemas.microsoft.com/office/drawing/2014/main" id="{6C7CA36E-16B8-D25B-DE46-0F02C8DD7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809993F8-9B33-F9AD-A04B-3D16683A70DE}"/>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8868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6 – Sala da NASA</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Bem-vindos à sala da NASA, aqui foi construído o primeiro satélite português.</a:t>
            </a:r>
          </a:p>
          <a:p>
            <a:endParaRPr lang="pt-PT" dirty="0"/>
          </a:p>
          <a:p>
            <a:r>
              <a:rPr lang="pt-PT" dirty="0"/>
              <a:t>Encontram os condensadores do projeto do professor João.</a:t>
            </a:r>
          </a:p>
          <a:p>
            <a:endParaRPr lang="pt-PT" dirty="0"/>
          </a:p>
          <a:p>
            <a:r>
              <a:rPr lang="pt-PT" dirty="0"/>
              <a:t>O professor João não nos pode ajudar com o satélite, mas era um dos professores que mais ajudava os alunos nos seus projetos, um deles está aqui perto, conseguem ver um carro de corrida? O que será que tem nele?</a:t>
            </a:r>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DBEC04BF-9303-EA85-11DE-BB96D5755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04A9E4CF-660C-F67E-DF8D-9FFC27FB5AE2}"/>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270337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7 – </a:t>
            </a:r>
            <a:r>
              <a:rPr lang="en-GB" dirty="0" err="1"/>
              <a:t>Carros</a:t>
            </a:r>
            <a:r>
              <a:rPr lang="en-GB" dirty="0"/>
              <a:t> FST</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A </a:t>
            </a:r>
            <a:r>
              <a:rPr lang="pt-PT" dirty="0" err="1"/>
              <a:t>FST</a:t>
            </a:r>
            <a:r>
              <a:rPr lang="pt-PT" dirty="0"/>
              <a:t> é uma equipa do técnico que constrói carros de corrida!</a:t>
            </a:r>
          </a:p>
          <a:p>
            <a:endParaRPr lang="pt-PT" dirty="0"/>
          </a:p>
          <a:p>
            <a:r>
              <a:rPr lang="pt-PT" dirty="0"/>
              <a:t>Infelizmente não encontraram nenhuma pista </a:t>
            </a:r>
          </a:p>
          <a:p>
            <a:endParaRPr lang="pt-PT" dirty="0"/>
          </a:p>
          <a:p>
            <a:r>
              <a:rPr lang="pt-PT" dirty="0"/>
              <a:t>Lembram-se de ver mais algum carro noutra parte do campus?</a:t>
            </a:r>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47A1885A-4125-29FC-7CDF-62C1B4719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24E3B9B6-7321-E123-545A-AB8CE9704435}"/>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274965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8 – </a:t>
            </a:r>
            <a:r>
              <a:rPr lang="en-GB" dirty="0" err="1"/>
              <a:t>Carro</a:t>
            </a:r>
            <a:r>
              <a:rPr lang="en-GB" dirty="0"/>
              <a:t> do </a:t>
            </a:r>
            <a:r>
              <a:rPr lang="en-GB" dirty="0" err="1"/>
              <a:t>PSEM</a:t>
            </a:r>
            <a:endParaRPr lang="en-GB" dirty="0"/>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Encontraram os </a:t>
            </a:r>
            <a:r>
              <a:rPr lang="pt-PT" dirty="0" err="1"/>
              <a:t>LEDS’s</a:t>
            </a:r>
            <a:r>
              <a:rPr lang="pt-PT" dirty="0"/>
              <a:t> do projeto, muito bem! Estão quase a encontrar todos os </a:t>
            </a:r>
            <a:r>
              <a:rPr lang="pt-PT" dirty="0" err="1"/>
              <a:t>compoenentes</a:t>
            </a:r>
            <a:r>
              <a:rPr lang="pt-PT" dirty="0"/>
              <a:t>.</a:t>
            </a:r>
          </a:p>
          <a:p>
            <a:endParaRPr lang="pt-PT" dirty="0"/>
          </a:p>
          <a:p>
            <a:r>
              <a:rPr lang="pt-PT" dirty="0"/>
              <a:t>O </a:t>
            </a:r>
            <a:r>
              <a:rPr lang="pt-PT" dirty="0" err="1"/>
              <a:t>PSEM</a:t>
            </a:r>
            <a:r>
              <a:rPr lang="pt-PT" dirty="0"/>
              <a:t> é uma equipa do técnico com o objetivo de construir um carro </a:t>
            </a:r>
            <a:r>
              <a:rPr lang="pt-PT" dirty="0" err="1"/>
              <a:t>super</a:t>
            </a:r>
            <a:r>
              <a:rPr lang="pt-PT" dirty="0"/>
              <a:t> eficiente.</a:t>
            </a:r>
          </a:p>
          <a:p>
            <a:endParaRPr lang="pt-PT" dirty="0"/>
          </a:p>
          <a:p>
            <a:r>
              <a:rPr lang="pt-PT" dirty="0"/>
              <a:t>O professor José ajudou a desenhar o computador do carro e forneceu os </a:t>
            </a:r>
            <a:r>
              <a:rPr lang="pt-PT" dirty="0" err="1"/>
              <a:t>LED’s</a:t>
            </a:r>
            <a:r>
              <a:rPr lang="pt-PT" dirty="0"/>
              <a:t> à equipa</a:t>
            </a:r>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059956C0-5A49-DB8D-68C7-4238749AB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BEE10899-F3B7-6E64-EFE5-78F0EB48F115}"/>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33800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8 – </a:t>
            </a:r>
            <a:r>
              <a:rPr lang="en-GB" dirty="0" err="1"/>
              <a:t>Carro</a:t>
            </a:r>
            <a:r>
              <a:rPr lang="en-GB" dirty="0"/>
              <a:t> do </a:t>
            </a:r>
            <a:r>
              <a:rPr lang="en-GB" dirty="0" err="1"/>
              <a:t>PSEM</a:t>
            </a:r>
            <a:endParaRPr lang="en-GB" dirty="0"/>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O professor José apreciava muito as viagens de </a:t>
            </a:r>
            <a:r>
              <a:rPr lang="pt-PT" dirty="0" err="1"/>
              <a:t>Shuttle</a:t>
            </a:r>
            <a:r>
              <a:rPr lang="pt-PT" dirty="0"/>
              <a:t>,  o autocarro que liga o polo de Oeiras para ao polo da Alameda em Lisboa.</a:t>
            </a:r>
          </a:p>
          <a:p>
            <a:endParaRPr lang="pt-PT" dirty="0"/>
          </a:p>
          <a:p>
            <a:r>
              <a:rPr lang="pt-PT" dirty="0"/>
              <a:t>Vão lá passar e cumprimentem o motorista!</a:t>
            </a:r>
          </a:p>
          <a:p>
            <a:pPr marL="0" indent="0">
              <a:buNone/>
            </a:pPr>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C9433028-4035-2932-3BCB-A36BCD06D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C244895E-F696-CE35-BF95-F1CDC2B86973}"/>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23010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9 – </a:t>
            </a:r>
            <a:r>
              <a:rPr lang="en-GB" dirty="0" err="1"/>
              <a:t>Paragem</a:t>
            </a:r>
            <a:r>
              <a:rPr lang="en-GB" dirty="0"/>
              <a:t> do Shuttle</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Encontraram o conector das pilhas!</a:t>
            </a:r>
          </a:p>
          <a:p>
            <a:endParaRPr lang="pt-PT" dirty="0"/>
          </a:p>
          <a:p>
            <a:r>
              <a:rPr lang="pt-PT" dirty="0"/>
              <a:t>Aqui alunos, professores e funcionários apanham o </a:t>
            </a:r>
            <a:r>
              <a:rPr lang="pt-PT" dirty="0" err="1"/>
              <a:t>Shuttle</a:t>
            </a:r>
            <a:r>
              <a:rPr lang="pt-PT" dirty="0"/>
              <a:t>. </a:t>
            </a:r>
          </a:p>
          <a:p>
            <a:endParaRPr lang="pt-PT" dirty="0"/>
          </a:p>
          <a:p>
            <a:r>
              <a:rPr lang="pt-PT" dirty="0"/>
              <a:t>Tem uma mensagem do motorista:</a:t>
            </a:r>
          </a:p>
          <a:p>
            <a:endParaRPr lang="pt-PT" dirty="0"/>
          </a:p>
          <a:p>
            <a:r>
              <a:rPr lang="pt-PT" dirty="0"/>
              <a:t>O professor José era muito simpático comigo, ensinou-me muito sobre as tecnologias dos computadores.</a:t>
            </a:r>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D59CC45D-5796-68E6-114E-D687CF111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2DC03399-D80C-1D24-531D-B87495EF1B39}"/>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359175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9 – </a:t>
            </a:r>
            <a:r>
              <a:rPr lang="en-GB" dirty="0" err="1"/>
              <a:t>Paragem</a:t>
            </a:r>
            <a:r>
              <a:rPr lang="en-GB" dirty="0"/>
              <a:t> do Shuttle</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endParaRPr lang="pt-PT" dirty="0"/>
          </a:p>
          <a:p>
            <a:endParaRPr lang="pt-PT" dirty="0"/>
          </a:p>
        </p:txBody>
      </p:sp>
      <p:sp>
        <p:nvSpPr>
          <p:cNvPr id="3" name="Marcador de Posição de Conteúdo 2">
            <a:extLst>
              <a:ext uri="{FF2B5EF4-FFF2-40B4-BE49-F238E27FC236}">
                <a16:creationId xmlns:a16="http://schemas.microsoft.com/office/drawing/2014/main" id="{D524258C-E6FF-A6F1-C119-76539D37B7F6}"/>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dirty="0"/>
              <a:t>Numa aula dentro do auditório número 1, ensinou-me  como os computadores trabalham com </a:t>
            </a:r>
            <a:r>
              <a:rPr lang="pt-PT" dirty="0" err="1"/>
              <a:t>0’s</a:t>
            </a:r>
            <a:r>
              <a:rPr lang="pt-PT" dirty="0"/>
              <a:t> e </a:t>
            </a:r>
            <a:r>
              <a:rPr lang="pt-PT" dirty="0" err="1"/>
              <a:t>1’s</a:t>
            </a:r>
            <a:r>
              <a:rPr lang="pt-PT" dirty="0"/>
              <a:t>, e eram capazes de realizar as tarefas mais complexas.</a:t>
            </a:r>
          </a:p>
          <a:p>
            <a:endParaRPr lang="pt-PT" dirty="0"/>
          </a:p>
          <a:p>
            <a:r>
              <a:rPr lang="pt-PT" dirty="0"/>
              <a:t>Uma vez até me ofereceu uma tabela </a:t>
            </a:r>
            <a:r>
              <a:rPr lang="pt-PT" dirty="0" err="1"/>
              <a:t>ASCii</a:t>
            </a:r>
            <a:r>
              <a:rPr lang="pt-PT" dirty="0"/>
              <a:t> para eu tentar solucionar um desafio. Mas ainda não consegui.</a:t>
            </a:r>
          </a:p>
          <a:p>
            <a:endParaRPr lang="pt-PT" dirty="0"/>
          </a:p>
          <a:p>
            <a:r>
              <a:rPr lang="pt-PT" dirty="0"/>
              <a:t>Podem me ajudar?</a:t>
            </a:r>
          </a:p>
          <a:p>
            <a:endParaRPr lang="pt-PT" dirty="0"/>
          </a:p>
          <a:p>
            <a:endParaRPr lang="pt-PT" dirty="0"/>
          </a:p>
        </p:txBody>
      </p:sp>
      <p:pic>
        <p:nvPicPr>
          <p:cNvPr id="5" name="Imagem 4" descr="Uma imagem com texto, Tipo de letra, símbolo, logótipo&#10;&#10;Descrição gerada automaticamente">
            <a:extLst>
              <a:ext uri="{FF2B5EF4-FFF2-40B4-BE49-F238E27FC236}">
                <a16:creationId xmlns:a16="http://schemas.microsoft.com/office/drawing/2014/main" id="{CB9BB4F4-F278-5740-0F41-2BE2C2C85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6" name="Marcador de Posição do Rodapé 5">
            <a:extLst>
              <a:ext uri="{FF2B5EF4-FFF2-40B4-BE49-F238E27FC236}">
                <a16:creationId xmlns:a16="http://schemas.microsoft.com/office/drawing/2014/main" id="{D603C3BE-658A-F15E-2E9B-99280C4F9BF8}"/>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318597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9 – </a:t>
            </a:r>
            <a:r>
              <a:rPr lang="en-GB" dirty="0" err="1"/>
              <a:t>Paragem</a:t>
            </a:r>
            <a:r>
              <a:rPr lang="en-GB" dirty="0"/>
              <a:t> do Shuttle</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endParaRPr lang="pt-PT" dirty="0"/>
          </a:p>
          <a:p>
            <a:endParaRPr lang="pt-PT" dirty="0"/>
          </a:p>
          <a:p>
            <a:endParaRPr lang="pt-PT" dirty="0"/>
          </a:p>
        </p:txBody>
      </p:sp>
      <p:sp>
        <p:nvSpPr>
          <p:cNvPr id="3" name="Marcador de Posição de Conteúdo 2">
            <a:extLst>
              <a:ext uri="{FF2B5EF4-FFF2-40B4-BE49-F238E27FC236}">
                <a16:creationId xmlns:a16="http://schemas.microsoft.com/office/drawing/2014/main" id="{2557FB69-3B44-AF8B-EC0F-4C3A1637FC2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PT" dirty="0"/>
          </a:p>
          <a:p>
            <a:endParaRPr lang="pt-PT" dirty="0"/>
          </a:p>
        </p:txBody>
      </p:sp>
      <p:sp>
        <p:nvSpPr>
          <p:cNvPr id="5" name="Marcador de Posição de Conteúdo 2">
            <a:extLst>
              <a:ext uri="{FF2B5EF4-FFF2-40B4-BE49-F238E27FC236}">
                <a16:creationId xmlns:a16="http://schemas.microsoft.com/office/drawing/2014/main" id="{397F667C-B0DC-B550-93F7-018CA97A060B}"/>
              </a:ext>
            </a:extLst>
          </p:cNvPr>
          <p:cNvSpPr txBox="1">
            <a:spLocks/>
          </p:cNvSpPr>
          <p:nvPr/>
        </p:nvSpPr>
        <p:spPr>
          <a:xfrm>
            <a:off x="1143000" y="2130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dirty="0"/>
              <a:t>Desafio do professor José</a:t>
            </a:r>
          </a:p>
        </p:txBody>
      </p:sp>
      <p:sp>
        <p:nvSpPr>
          <p:cNvPr id="6" name="Marcador de Posição de Conteúdo 2">
            <a:extLst>
              <a:ext uri="{FF2B5EF4-FFF2-40B4-BE49-F238E27FC236}">
                <a16:creationId xmlns:a16="http://schemas.microsoft.com/office/drawing/2014/main" id="{1E51BFD7-2A01-CE3B-2FE2-FEE94CD8D83E}"/>
              </a:ext>
            </a:extLst>
          </p:cNvPr>
          <p:cNvSpPr txBox="1">
            <a:spLocks/>
          </p:cNvSpPr>
          <p:nvPr/>
        </p:nvSpPr>
        <p:spPr>
          <a:xfrm>
            <a:off x="533400" y="2507868"/>
            <a:ext cx="1157782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PT" dirty="0"/>
          </a:p>
          <a:p>
            <a:pPr marL="0" indent="0">
              <a:buNone/>
            </a:pPr>
            <a:r>
              <a:rPr lang="pt-PT" dirty="0"/>
              <a:t>0100 0111 0101 0101 0100 0001 0101 0010 0100 0100 0100 1111 0101 0101 0100 1101 0100 0111 0101 0010 0100 0001 0100 1110 0100 0100 0100 0101 0101 0011 0100 0101 0100 0111 0101 0010 0100 0101 0100 0100 0100 1111 0100 0100 0100 0101 0100 1110 0101 0100 0101 0010 0100 1111 0100 0100 0100 0101 0101 0101 0100 1101 0100 0001 0101 0101 0100 0100 0100 1001 0101 0100 0100 1111 0101 0010 0100 1001 0100 1111</a:t>
            </a:r>
          </a:p>
        </p:txBody>
      </p:sp>
      <p:sp>
        <p:nvSpPr>
          <p:cNvPr id="7" name="Marcador de Posição do Rodapé 6">
            <a:extLst>
              <a:ext uri="{FF2B5EF4-FFF2-40B4-BE49-F238E27FC236}">
                <a16:creationId xmlns:a16="http://schemas.microsoft.com/office/drawing/2014/main" id="{9A0559AA-F4BF-771C-8DE6-05110DAF2427}"/>
              </a:ext>
            </a:extLst>
          </p:cNvPr>
          <p:cNvSpPr>
            <a:spLocks noGrp="1"/>
          </p:cNvSpPr>
          <p:nvPr>
            <p:ph type="ftr" sz="quarter" idx="11"/>
          </p:nvPr>
        </p:nvSpPr>
        <p:spPr/>
        <p:txBody>
          <a:bodyPr/>
          <a:lstStyle/>
          <a:p>
            <a:r>
              <a:rPr lang="en-GB" dirty="0" err="1"/>
              <a:t>V1.0</a:t>
            </a:r>
            <a:endParaRPr lang="en-GB" dirty="0"/>
          </a:p>
        </p:txBody>
      </p:sp>
    </p:spTree>
    <p:extLst>
      <p:ext uri="{BB962C8B-B14F-4D97-AF65-F5344CB8AC3E}">
        <p14:creationId xmlns:p14="http://schemas.microsoft.com/office/powerpoint/2010/main" val="129066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EC8CE-ECC3-E264-9607-01EF03B24BEA}"/>
              </a:ext>
            </a:extLst>
          </p:cNvPr>
          <p:cNvSpPr>
            <a:spLocks noGrp="1"/>
          </p:cNvSpPr>
          <p:nvPr>
            <p:ph type="title"/>
          </p:nvPr>
        </p:nvSpPr>
        <p:spPr/>
        <p:txBody>
          <a:bodyPr/>
          <a:lstStyle/>
          <a:p>
            <a:r>
              <a:rPr lang="en-GB" dirty="0" err="1"/>
              <a:t>INTRODUÇÃO</a:t>
            </a:r>
            <a:endParaRPr lang="en-GB" dirty="0"/>
          </a:p>
        </p:txBody>
      </p:sp>
      <p:sp>
        <p:nvSpPr>
          <p:cNvPr id="3" name="Marcador de Posição de Conteúdo 2">
            <a:extLst>
              <a:ext uri="{FF2B5EF4-FFF2-40B4-BE49-F238E27FC236}">
                <a16:creationId xmlns:a16="http://schemas.microsoft.com/office/drawing/2014/main" id="{7C00D56F-381A-C920-A786-DCA811D1D7CD}"/>
              </a:ext>
            </a:extLst>
          </p:cNvPr>
          <p:cNvSpPr>
            <a:spLocks noGrp="1"/>
          </p:cNvSpPr>
          <p:nvPr>
            <p:ph idx="1"/>
          </p:nvPr>
        </p:nvSpPr>
        <p:spPr/>
        <p:txBody>
          <a:bodyPr/>
          <a:lstStyle/>
          <a:p>
            <a:pPr>
              <a:lnSpc>
                <a:spcPct val="107000"/>
              </a:lnSpc>
              <a:spcAft>
                <a:spcPts val="800"/>
              </a:spcAft>
            </a:pP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O professor </a:t>
            </a:r>
            <a:r>
              <a:rPr lang="pt-PT" sz="2000" b="1" kern="100" dirty="0">
                <a:effectLst/>
                <a:latin typeface="Calibri" panose="020F0502020204030204" pitchFamily="34" charset="0"/>
                <a:ea typeface="Times New Roman" panose="02020603050405020304" pitchFamily="18" charset="0"/>
                <a:cs typeface="Times New Roman" panose="02020603050405020304" pitchFamily="18" charset="0"/>
              </a:rPr>
              <a:t>João Lourenço Fernandes </a:t>
            </a: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desenvolveu aqui no campus do Instituto Superior Técnico do Taguspark uma tecnologia revolucionária e de alto impacto social. No entanto, o professor </a:t>
            </a:r>
            <a:r>
              <a:rPr lang="pt-PT" sz="2000" kern="100" dirty="0">
                <a:latin typeface="Calibri" panose="020F0502020204030204" pitchFamily="34" charset="0"/>
                <a:ea typeface="Times New Roman" panose="02020603050405020304" pitchFamily="18" charset="0"/>
                <a:cs typeface="Times New Roman" panose="02020603050405020304" pitchFamily="18" charset="0"/>
              </a:rPr>
              <a:t>João </a:t>
            </a: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ainda não tinha divulgado a sua pesquisa, mantendo-a em segredo. Ninguém sabe do que se trata.</a:t>
            </a:r>
            <a:endParaRPr lang="pt-PT"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Ontem à noite, um grupo de assaltantes tentou roubar a tecnologia enquanto o professor João</a:t>
            </a:r>
            <a:r>
              <a:rPr lang="pt-PT" sz="20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estava a trabalhar. Enquanto roubavam o laboratório do professor um dos assaltantes ativou o alarme do campus. O segurança conseguiu impedir que os ladrões levassem a tecnologia, porém enquanto fugiam os assaltantes espalharam pelo campus os componentes e o manual de instruções. </a:t>
            </a:r>
            <a:endParaRPr lang="pt-PT"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PT" sz="2000" kern="100" dirty="0">
                <a:effectLst/>
                <a:latin typeface="Calibri" panose="020F0502020204030204" pitchFamily="34" charset="0"/>
                <a:ea typeface="Times New Roman" panose="02020603050405020304" pitchFamily="18" charset="0"/>
                <a:cs typeface="Times New Roman" panose="02020603050405020304" pitchFamily="18" charset="0"/>
              </a:rPr>
              <a:t>Vocês são um grupo de alunos que irão ajudar o professor a recuperar a sua tecnologia! Será que o professor está no seu laboratório no piso 1? </a:t>
            </a:r>
            <a:endParaRPr lang="pt-PT"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Imagem 3" descr="Uma imagem com texto, Tipo de letra, símbolo, logótipo&#10;&#10;Descrição gerada automaticamente">
            <a:extLst>
              <a:ext uri="{FF2B5EF4-FFF2-40B4-BE49-F238E27FC236}">
                <a16:creationId xmlns:a16="http://schemas.microsoft.com/office/drawing/2014/main" id="{53F481A4-A272-04C0-FFF0-EDBFB7DC4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EE7FCCA0-E0B7-6AE1-A09A-A8BA01BF66EF}"/>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412933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9 – </a:t>
            </a:r>
            <a:r>
              <a:rPr lang="en-GB" dirty="0" err="1"/>
              <a:t>Paragem</a:t>
            </a:r>
            <a:r>
              <a:rPr lang="en-GB" dirty="0"/>
              <a:t> do Shuttle</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endParaRPr lang="pt-PT" dirty="0"/>
          </a:p>
          <a:p>
            <a:endParaRPr lang="pt-PT" dirty="0"/>
          </a:p>
        </p:txBody>
      </p:sp>
      <p:sp>
        <p:nvSpPr>
          <p:cNvPr id="3" name="Marcador de Posição de Conteúdo 2">
            <a:extLst>
              <a:ext uri="{FF2B5EF4-FFF2-40B4-BE49-F238E27FC236}">
                <a16:creationId xmlns:a16="http://schemas.microsoft.com/office/drawing/2014/main" id="{B11EFE4A-F469-4EDB-CBCE-F9752288A86D}"/>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PT" dirty="0"/>
          </a:p>
          <a:p>
            <a:endParaRPr lang="pt-PT" dirty="0"/>
          </a:p>
        </p:txBody>
      </p:sp>
      <p:pic>
        <p:nvPicPr>
          <p:cNvPr id="8" name="Imagem 7" descr="Uma imagem com texto, Tipo de letra, símbolo, logótipo&#10;&#10;Descrição gerada automaticamente">
            <a:extLst>
              <a:ext uri="{FF2B5EF4-FFF2-40B4-BE49-F238E27FC236}">
                <a16:creationId xmlns:a16="http://schemas.microsoft.com/office/drawing/2014/main" id="{B260473E-1315-C29E-A9A1-7366D36C9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pic>
        <p:nvPicPr>
          <p:cNvPr id="10" name="Imagem 9">
            <a:extLst>
              <a:ext uri="{FF2B5EF4-FFF2-40B4-BE49-F238E27FC236}">
                <a16:creationId xmlns:a16="http://schemas.microsoft.com/office/drawing/2014/main" id="{5EA31BB3-92C9-46D3-0648-52EFF71B36BD}"/>
              </a:ext>
            </a:extLst>
          </p:cNvPr>
          <p:cNvPicPr>
            <a:picLocks noChangeAspect="1"/>
          </p:cNvPicPr>
          <p:nvPr/>
        </p:nvPicPr>
        <p:blipFill>
          <a:blip r:embed="rId3"/>
          <a:stretch>
            <a:fillRect/>
          </a:stretch>
        </p:blipFill>
        <p:spPr>
          <a:xfrm rot="16200000">
            <a:off x="4155180" y="-372289"/>
            <a:ext cx="4186439" cy="8747164"/>
          </a:xfrm>
          <a:prstGeom prst="rect">
            <a:avLst/>
          </a:prstGeom>
        </p:spPr>
      </p:pic>
      <p:sp>
        <p:nvSpPr>
          <p:cNvPr id="11" name="Marcador de Posição do Rodapé 10">
            <a:extLst>
              <a:ext uri="{FF2B5EF4-FFF2-40B4-BE49-F238E27FC236}">
                <a16:creationId xmlns:a16="http://schemas.microsoft.com/office/drawing/2014/main" id="{F5ABE85A-D866-4E53-AD5E-AF2AD31654CA}"/>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410205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10 – </a:t>
            </a:r>
            <a:r>
              <a:rPr lang="en-GB" dirty="0" err="1"/>
              <a:t>Auditório</a:t>
            </a:r>
            <a:endParaRPr lang="en-GB" dirty="0"/>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r>
              <a:rPr lang="pt-PT" dirty="0"/>
              <a:t>Encontraram os transístores, uma pensa fundamental no funcionamento dos computadores.</a:t>
            </a:r>
          </a:p>
          <a:p>
            <a:endParaRPr lang="pt-PT" dirty="0"/>
          </a:p>
          <a:p>
            <a:r>
              <a:rPr lang="pt-PT" dirty="0"/>
              <a:t>Para o bom funcionamento dos transístores normalmente é necessário outro componente, talvez devam perguntar à malta do Instituto de Sistema e </a:t>
            </a:r>
            <a:r>
              <a:rPr lang="pt-PT" dirty="0" err="1"/>
              <a:t>Róbotica</a:t>
            </a:r>
            <a:r>
              <a:rPr lang="pt-PT" dirty="0"/>
              <a:t>. Eles usam muito os transístores nos computadores dos seus robôs.</a:t>
            </a:r>
          </a:p>
          <a:p>
            <a:endParaRPr lang="pt-PT" dirty="0"/>
          </a:p>
          <a:p>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F89C4872-9C38-4DD2-5166-9B4D8AF3D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1642AAB6-3207-3CF9-AD6E-82C32EB57C38}"/>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380042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11 – </a:t>
            </a:r>
            <a:r>
              <a:rPr lang="en-GB" dirty="0" err="1"/>
              <a:t>ISR</a:t>
            </a:r>
            <a:endParaRPr lang="en-GB" dirty="0"/>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lstStyle/>
          <a:p>
            <a:endParaRPr lang="pt-PT" dirty="0"/>
          </a:p>
          <a:p>
            <a:r>
              <a:rPr lang="pt-PT" dirty="0"/>
              <a:t>Encontram o Instituto de Sistemas e </a:t>
            </a:r>
            <a:r>
              <a:rPr lang="pt-PT" dirty="0" err="1"/>
              <a:t>Róbotica</a:t>
            </a:r>
            <a:r>
              <a:rPr lang="pt-PT" dirty="0"/>
              <a:t>, mais conhecido com o </a:t>
            </a:r>
            <a:r>
              <a:rPr lang="pt-PT" dirty="0" err="1"/>
              <a:t>ISR</a:t>
            </a:r>
            <a:r>
              <a:rPr lang="pt-PT" dirty="0"/>
              <a:t>. Mas calma, não está ninguém. Porque será?</a:t>
            </a:r>
          </a:p>
          <a:p>
            <a:endParaRPr lang="pt-PT" dirty="0"/>
          </a:p>
          <a:p>
            <a:r>
              <a:rPr lang="pt-PT" dirty="0" err="1"/>
              <a:t>Ahhh</a:t>
            </a:r>
            <a:r>
              <a:rPr lang="pt-PT" dirty="0"/>
              <a:t> já me recordo, a esta hora eles fazem uma pausa e vão todos jogar futsal no campo da Associação de Estudantes.</a:t>
            </a:r>
          </a:p>
          <a:p>
            <a:endParaRPr lang="pt-PT" dirty="0"/>
          </a:p>
          <a:p>
            <a:pPr marL="0" indent="0">
              <a:buNone/>
            </a:pPr>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C03E038B-9059-0C39-6C85-036F7936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40864BE4-FF53-8B68-10D3-5D849A89BFF6}"/>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6329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12.1 – CAMPO</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normAutofit/>
          </a:bodyPr>
          <a:lstStyle/>
          <a:p>
            <a:r>
              <a:rPr lang="pt-PT" dirty="0"/>
              <a:t>Olá, sou a Ana da secção de folhas! A equipa do </a:t>
            </a:r>
            <a:r>
              <a:rPr lang="pt-PT" dirty="0" err="1"/>
              <a:t>ISR</a:t>
            </a:r>
            <a:r>
              <a:rPr lang="pt-PT" dirty="0"/>
              <a:t> hoje não veio jogar. Eles deixaram-me um envelope guardado com uns componentes, mas entretanto o vento levou o envelope e agora está aqui perdido no campo.</a:t>
            </a:r>
          </a:p>
          <a:p>
            <a:endParaRPr lang="pt-PT" dirty="0"/>
          </a:p>
          <a:p>
            <a:r>
              <a:rPr lang="pt-PT" dirty="0"/>
              <a:t>Conseguem encontrar? </a:t>
            </a:r>
          </a:p>
          <a:p>
            <a:endParaRPr lang="pt-PT" dirty="0"/>
          </a:p>
          <a:p>
            <a:pPr marL="0" indent="0">
              <a:buNone/>
            </a:pPr>
            <a:endParaRPr lang="pt-PT" dirty="0"/>
          </a:p>
          <a:p>
            <a:endParaRPr lang="pt-PT" dirty="0"/>
          </a:p>
          <a:p>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EEEF9458-1943-C5C4-8923-C55D59228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46A5D498-2E13-FBD9-0349-BACFEDA97800}"/>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76129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12.2 – CAMPO</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normAutofit/>
          </a:bodyPr>
          <a:lstStyle/>
          <a:p>
            <a:r>
              <a:rPr lang="pt-PT" dirty="0"/>
              <a:t>Conseguiram encontrar os díodos, muito bem!</a:t>
            </a:r>
          </a:p>
          <a:p>
            <a:endParaRPr lang="pt-PT" dirty="0"/>
          </a:p>
          <a:p>
            <a:r>
              <a:rPr lang="pt-PT" dirty="0"/>
              <a:t>São componentes fundamentais para usar com transístores.</a:t>
            </a:r>
          </a:p>
          <a:p>
            <a:endParaRPr lang="pt-PT" dirty="0"/>
          </a:p>
          <a:p>
            <a:r>
              <a:rPr lang="pt-PT" dirty="0"/>
              <a:t>Já tem 12 componentes, mas falta a base para montar o projeto. </a:t>
            </a:r>
          </a:p>
          <a:p>
            <a:endParaRPr lang="pt-PT" dirty="0"/>
          </a:p>
          <a:p>
            <a:pPr marL="0" indent="0" algn="ctr">
              <a:buNone/>
            </a:pPr>
            <a:r>
              <a:rPr lang="pt-PT"/>
              <a:t>727772 2443342777336 2666 34446 8336 333 866655582777 2666 4664442444666</a:t>
            </a:r>
            <a:endParaRPr lang="pt-PT" dirty="0"/>
          </a:p>
          <a:p>
            <a:endParaRPr lang="pt-PT" dirty="0"/>
          </a:p>
          <a:p>
            <a:pPr marL="0" indent="0">
              <a:buNone/>
            </a:pPr>
            <a:endParaRPr lang="pt-PT" dirty="0"/>
          </a:p>
          <a:p>
            <a:endParaRPr lang="pt-PT" dirty="0"/>
          </a:p>
          <a:p>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1E26496E-3746-14A6-E7F1-ADE609FE0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E668B6AE-E9BA-556F-E0BC-8BDD3DF62ACF}"/>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2716833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13 – Sala do ROB</a:t>
            </a:r>
          </a:p>
        </p:txBody>
      </p:sp>
      <p:sp>
        <p:nvSpPr>
          <p:cNvPr id="4" name="Marcador de Posição de Conteúdo 2">
            <a:extLst>
              <a:ext uri="{FF2B5EF4-FFF2-40B4-BE49-F238E27FC236}">
                <a16:creationId xmlns:a16="http://schemas.microsoft.com/office/drawing/2014/main" id="{B963ABE4-45CD-07BD-4E30-974B3557806B}"/>
              </a:ext>
            </a:extLst>
          </p:cNvPr>
          <p:cNvSpPr>
            <a:spLocks noGrp="1"/>
          </p:cNvSpPr>
          <p:nvPr>
            <p:ph idx="1"/>
          </p:nvPr>
        </p:nvSpPr>
        <p:spPr>
          <a:xfrm>
            <a:off x="838200" y="1825625"/>
            <a:ext cx="10515600" cy="4351338"/>
          </a:xfrm>
        </p:spPr>
        <p:txBody>
          <a:bodyPr>
            <a:normAutofit/>
          </a:bodyPr>
          <a:lstStyle/>
          <a:p>
            <a:endParaRPr lang="pt-PT" dirty="0"/>
          </a:p>
          <a:p>
            <a:pPr marL="0" indent="0" algn="ctr">
              <a:buNone/>
            </a:pPr>
            <a:endParaRPr lang="pt-PT" sz="3600" dirty="0"/>
          </a:p>
          <a:p>
            <a:pPr marL="0" indent="0" algn="ctr">
              <a:buNone/>
            </a:pPr>
            <a:r>
              <a:rPr lang="pt-PT" sz="3600" dirty="0" err="1"/>
              <a:t>PENEN</a:t>
            </a:r>
            <a:r>
              <a:rPr lang="pt-PT" sz="3600" dirty="0"/>
              <a:t> </a:t>
            </a:r>
            <a:r>
              <a:rPr lang="pt-PT" sz="3600" dirty="0" err="1"/>
              <a:t>PONCON</a:t>
            </a:r>
            <a:r>
              <a:rPr lang="pt-PT" sz="3600" dirty="0"/>
              <a:t> </a:t>
            </a:r>
            <a:r>
              <a:rPr lang="pt-PT" sz="3600" dirty="0" err="1"/>
              <a:t>PATRA</a:t>
            </a:r>
            <a:r>
              <a:rPr lang="pt-PT" sz="3600" dirty="0"/>
              <a:t> </a:t>
            </a:r>
            <a:r>
              <a:rPr lang="pt-PT" sz="3600" dirty="0" err="1"/>
              <a:t>PAMRAM</a:t>
            </a:r>
            <a:r>
              <a:rPr lang="pt-PT" sz="3600" dirty="0"/>
              <a:t> POTO </a:t>
            </a:r>
            <a:r>
              <a:rPr lang="pt-PT" sz="3600" dirty="0" err="1"/>
              <a:t>POSDOS</a:t>
            </a:r>
            <a:r>
              <a:rPr lang="pt-PT" sz="3600" dirty="0"/>
              <a:t> </a:t>
            </a:r>
            <a:r>
              <a:rPr lang="pt-PT" sz="3600" dirty="0" err="1"/>
              <a:t>POSOS</a:t>
            </a:r>
            <a:r>
              <a:rPr lang="pt-PT" sz="3600" dirty="0"/>
              <a:t> </a:t>
            </a:r>
            <a:r>
              <a:rPr lang="pt-PT" sz="3600" dirty="0" err="1"/>
              <a:t>POMCOM</a:t>
            </a:r>
            <a:r>
              <a:rPr lang="pt-PT" sz="3600" dirty="0"/>
              <a:t> </a:t>
            </a:r>
            <a:r>
              <a:rPr lang="pt-PT" sz="3600" dirty="0" err="1"/>
              <a:t>POPO</a:t>
            </a:r>
            <a:r>
              <a:rPr lang="pt-PT" sz="3600" dirty="0"/>
              <a:t> </a:t>
            </a:r>
            <a:r>
              <a:rPr lang="pt-PT" sz="3600" dirty="0" err="1"/>
              <a:t>PENNEN</a:t>
            </a:r>
            <a:r>
              <a:rPr lang="pt-PT" sz="3600" dirty="0"/>
              <a:t> PESTES </a:t>
            </a:r>
            <a:r>
              <a:rPr lang="pt-PT" sz="3600" dirty="0" err="1"/>
              <a:t>PIMI</a:t>
            </a:r>
            <a:r>
              <a:rPr lang="pt-PT" sz="3600" dirty="0"/>
              <a:t> </a:t>
            </a:r>
            <a:r>
              <a:rPr lang="pt-PT" sz="3600" dirty="0" err="1"/>
              <a:t>PASSAO</a:t>
            </a:r>
            <a:r>
              <a:rPr lang="pt-PT" sz="3600" dirty="0"/>
              <a:t> </a:t>
            </a:r>
            <a:r>
              <a:rPr lang="pt-PT" sz="3600" dirty="0" err="1"/>
              <a:t>POCON</a:t>
            </a:r>
            <a:r>
              <a:rPr lang="pt-PT" sz="3600" dirty="0"/>
              <a:t> </a:t>
            </a:r>
            <a:r>
              <a:rPr lang="pt-PT" sz="3600" dirty="0" err="1"/>
              <a:t>PUCLUI</a:t>
            </a:r>
            <a:r>
              <a:rPr lang="pt-PT" sz="3600" dirty="0"/>
              <a:t> PADA</a:t>
            </a:r>
          </a:p>
          <a:p>
            <a:endParaRPr lang="pt-PT" dirty="0"/>
          </a:p>
          <a:p>
            <a:pPr marL="0" indent="0">
              <a:buNone/>
            </a:pPr>
            <a:endParaRPr lang="pt-PT" dirty="0"/>
          </a:p>
          <a:p>
            <a:endParaRPr lang="pt-PT" dirty="0"/>
          </a:p>
          <a:p>
            <a:endParaRPr lang="pt-PT" dirty="0"/>
          </a:p>
          <a:p>
            <a:endParaRPr lang="pt-PT" dirty="0"/>
          </a:p>
          <a:p>
            <a:endParaRPr lang="pt-PT" dirty="0"/>
          </a:p>
        </p:txBody>
      </p:sp>
      <p:pic>
        <p:nvPicPr>
          <p:cNvPr id="3" name="Imagem 2" descr="Uma imagem com texto, Tipo de letra, símbolo, logótipo&#10;&#10;Descrição gerada automaticamente">
            <a:extLst>
              <a:ext uri="{FF2B5EF4-FFF2-40B4-BE49-F238E27FC236}">
                <a16:creationId xmlns:a16="http://schemas.microsoft.com/office/drawing/2014/main" id="{D1B859D4-75B6-89EA-60F8-7BDE6AC91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8D7E5F5E-F0D7-E8AA-A96E-E600CD0DC6A2}"/>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298481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m captura de ecrã, diagrama, file, design&#10;&#10;Descrição gerada automaticamente">
            <a:extLst>
              <a:ext uri="{FF2B5EF4-FFF2-40B4-BE49-F238E27FC236}">
                <a16:creationId xmlns:a16="http://schemas.microsoft.com/office/drawing/2014/main" id="{870ED73F-0392-D84B-1AFD-2CB574F4B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72" y="0"/>
            <a:ext cx="9701456" cy="6858000"/>
          </a:xfrm>
          <a:prstGeom prst="rect">
            <a:avLst/>
          </a:prstGeom>
        </p:spPr>
      </p:pic>
      <p:pic>
        <p:nvPicPr>
          <p:cNvPr id="5" name="Imagem 4" descr="Uma imagem com captura de ecrã, texto, diagrama&#10;&#10;Descrição gerada automaticamente">
            <a:extLst>
              <a:ext uri="{FF2B5EF4-FFF2-40B4-BE49-F238E27FC236}">
                <a16:creationId xmlns:a16="http://schemas.microsoft.com/office/drawing/2014/main" id="{8A16851D-0246-17D5-6CA7-17BBA984E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72" y="0"/>
            <a:ext cx="9701456" cy="6858000"/>
          </a:xfrm>
          <a:prstGeom prst="rect">
            <a:avLst/>
          </a:prstGeom>
        </p:spPr>
      </p:pic>
      <p:sp>
        <p:nvSpPr>
          <p:cNvPr id="2" name="Marcador de Posição do Rodapé 1">
            <a:extLst>
              <a:ext uri="{FF2B5EF4-FFF2-40B4-BE49-F238E27FC236}">
                <a16:creationId xmlns:a16="http://schemas.microsoft.com/office/drawing/2014/main" id="{DF38234A-EF6E-FF01-8C99-9A8275E9B4D9}"/>
              </a:ext>
            </a:extLst>
          </p:cNvPr>
          <p:cNvSpPr>
            <a:spLocks noGrp="1"/>
          </p:cNvSpPr>
          <p:nvPr>
            <p:ph type="ftr" sz="quarter" idx="11"/>
          </p:nvPr>
        </p:nvSpPr>
        <p:spPr/>
        <p:txBody>
          <a:bodyPr/>
          <a:lstStyle/>
          <a:p>
            <a:r>
              <a:rPr lang="en-GB"/>
              <a:t>V1.0</a:t>
            </a:r>
            <a:endParaRPr lang="en-GB" dirty="0"/>
          </a:p>
        </p:txBody>
      </p:sp>
      <p:pic>
        <p:nvPicPr>
          <p:cNvPr id="4" name="Imagem 3" descr="Uma imagem com texto, Tipo de letra, símbolo, logótipo&#10;&#10;Descrição gerada automaticamente">
            <a:extLst>
              <a:ext uri="{FF2B5EF4-FFF2-40B4-BE49-F238E27FC236}">
                <a16:creationId xmlns:a16="http://schemas.microsoft.com/office/drawing/2014/main" id="{8F372FC5-EE2D-A092-B075-C2257FCD3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6" name="Retângulo 5">
            <a:extLst>
              <a:ext uri="{FF2B5EF4-FFF2-40B4-BE49-F238E27FC236}">
                <a16:creationId xmlns:a16="http://schemas.microsoft.com/office/drawing/2014/main" id="{5B35C031-6E60-5FBA-2EFE-A344DDAD7FB8}"/>
              </a:ext>
            </a:extLst>
          </p:cNvPr>
          <p:cNvSpPr/>
          <p:nvPr/>
        </p:nvSpPr>
        <p:spPr>
          <a:xfrm>
            <a:off x="1418253" y="306232"/>
            <a:ext cx="2080727" cy="841433"/>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7" name="Retângulo 6">
            <a:extLst>
              <a:ext uri="{FF2B5EF4-FFF2-40B4-BE49-F238E27FC236}">
                <a16:creationId xmlns:a16="http://schemas.microsoft.com/office/drawing/2014/main" id="{D9C57957-208C-C6A0-9737-DF4DD1EDCA9D}"/>
              </a:ext>
            </a:extLst>
          </p:cNvPr>
          <p:cNvSpPr/>
          <p:nvPr/>
        </p:nvSpPr>
        <p:spPr>
          <a:xfrm>
            <a:off x="4168819" y="185587"/>
            <a:ext cx="4600277" cy="541361"/>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6709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m captura de ecrã, diagrama, file, design&#10;&#10;Descrição gerada automaticamente">
            <a:extLst>
              <a:ext uri="{FF2B5EF4-FFF2-40B4-BE49-F238E27FC236}">
                <a16:creationId xmlns:a16="http://schemas.microsoft.com/office/drawing/2014/main" id="{32689BE2-DC68-FF4D-84D8-A0ACB8AE2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72" y="0"/>
            <a:ext cx="9701456" cy="6858000"/>
          </a:xfrm>
          <a:prstGeom prst="rect">
            <a:avLst/>
          </a:prstGeom>
        </p:spPr>
      </p:pic>
      <p:sp>
        <p:nvSpPr>
          <p:cNvPr id="2" name="Marcador de Posição do Rodapé 1">
            <a:extLst>
              <a:ext uri="{FF2B5EF4-FFF2-40B4-BE49-F238E27FC236}">
                <a16:creationId xmlns:a16="http://schemas.microsoft.com/office/drawing/2014/main" id="{0CD86948-C740-537E-E1B5-3170C2B80C81}"/>
              </a:ext>
            </a:extLst>
          </p:cNvPr>
          <p:cNvSpPr>
            <a:spLocks noGrp="1"/>
          </p:cNvSpPr>
          <p:nvPr>
            <p:ph type="ftr" sz="quarter" idx="11"/>
          </p:nvPr>
        </p:nvSpPr>
        <p:spPr/>
        <p:txBody>
          <a:bodyPr/>
          <a:lstStyle/>
          <a:p>
            <a:r>
              <a:rPr lang="en-GB"/>
              <a:t>V1.0</a:t>
            </a:r>
            <a:endParaRPr lang="en-GB" dirty="0"/>
          </a:p>
        </p:txBody>
      </p:sp>
      <p:pic>
        <p:nvPicPr>
          <p:cNvPr id="4" name="Imagem 3" descr="Uma imagem com texto, Tipo de letra, símbolo, logótipo&#10;&#10;Descrição gerada automaticamente">
            <a:extLst>
              <a:ext uri="{FF2B5EF4-FFF2-40B4-BE49-F238E27FC236}">
                <a16:creationId xmlns:a16="http://schemas.microsoft.com/office/drawing/2014/main" id="{B96808B6-4FC9-EE7A-DF33-5C38A4E17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Retângulo 4">
            <a:extLst>
              <a:ext uri="{FF2B5EF4-FFF2-40B4-BE49-F238E27FC236}">
                <a16:creationId xmlns:a16="http://schemas.microsoft.com/office/drawing/2014/main" id="{33BC0D47-D795-1B33-C543-E7C1BA729010}"/>
              </a:ext>
            </a:extLst>
          </p:cNvPr>
          <p:cNvSpPr/>
          <p:nvPr/>
        </p:nvSpPr>
        <p:spPr>
          <a:xfrm>
            <a:off x="1418253" y="306232"/>
            <a:ext cx="2080727" cy="841433"/>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6" name="Retângulo 5">
            <a:extLst>
              <a:ext uri="{FF2B5EF4-FFF2-40B4-BE49-F238E27FC236}">
                <a16:creationId xmlns:a16="http://schemas.microsoft.com/office/drawing/2014/main" id="{C47991D3-0D19-255F-A81A-120F278D8026}"/>
              </a:ext>
            </a:extLst>
          </p:cNvPr>
          <p:cNvSpPr/>
          <p:nvPr/>
        </p:nvSpPr>
        <p:spPr>
          <a:xfrm>
            <a:off x="4168819" y="185587"/>
            <a:ext cx="4600277" cy="541361"/>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8749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1 - </a:t>
            </a:r>
            <a:r>
              <a:rPr lang="en-GB" dirty="0" err="1"/>
              <a:t>Laboratório</a:t>
            </a:r>
            <a:r>
              <a:rPr lang="en-GB" dirty="0"/>
              <a:t> do Professor</a:t>
            </a:r>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p:txBody>
          <a:bodyPr>
            <a:normAutofit lnSpcReduction="10000"/>
          </a:bodyPr>
          <a:lstStyle/>
          <a:p>
            <a:r>
              <a:rPr lang="pt-PT" kern="100" dirty="0">
                <a:effectLst/>
                <a:latin typeface="Calibri" panose="020F0502020204030204" pitchFamily="34" charset="0"/>
                <a:ea typeface="Times New Roman" panose="02020603050405020304" pitchFamily="18" charset="0"/>
                <a:cs typeface="Times New Roman" panose="02020603050405020304" pitchFamily="18" charset="0"/>
              </a:rPr>
              <a:t>Olá, o meu nome é Francisco sou o segurança do campus. Infelizmente, o professor João foi agredido durante o assalto e ainda está inconsciente no hospital. </a:t>
            </a:r>
            <a:r>
              <a:rPr lang="pt-PT" kern="100" dirty="0">
                <a:latin typeface="Calibri" panose="020F0502020204030204" pitchFamily="34" charset="0"/>
                <a:ea typeface="Times New Roman" panose="02020603050405020304" pitchFamily="18" charset="0"/>
                <a:cs typeface="Times New Roman" panose="02020603050405020304" pitchFamily="18" charset="0"/>
              </a:rPr>
              <a:t>Encontrei este objeto estranho, acho que o professor o usa para esconder algumas pistas</a:t>
            </a:r>
            <a:endParaRPr lang="pt-PT"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pt-PT" kern="100" dirty="0">
              <a:latin typeface="Calibri" panose="020F0502020204030204" pitchFamily="34" charset="0"/>
              <a:cs typeface="Times New Roman" panose="02020603050405020304" pitchFamily="18" charset="0"/>
            </a:endParaRPr>
          </a:p>
          <a:p>
            <a:r>
              <a:rPr lang="pt-PT" kern="100" dirty="0">
                <a:latin typeface="Calibri" panose="020F0502020204030204" pitchFamily="34" charset="0"/>
                <a:cs typeface="Times New Roman" panose="02020603050405020304" pitchFamily="18" charset="0"/>
              </a:rPr>
              <a:t>De certeza que os ladrões passaram pelo átrio central, vi lá um papel estranho no chão!</a:t>
            </a:r>
          </a:p>
          <a:p>
            <a:endParaRPr lang="pt-PT" kern="100" dirty="0">
              <a:latin typeface="Calibri" panose="020F0502020204030204" pitchFamily="34" charset="0"/>
              <a:cs typeface="Times New Roman" panose="02020603050405020304" pitchFamily="18" charset="0"/>
            </a:endParaRPr>
          </a:p>
          <a:p>
            <a:r>
              <a:rPr lang="pt-PT" kern="100" dirty="0">
                <a:effectLst/>
                <a:latin typeface="Calibri" panose="020F0502020204030204" pitchFamily="34" charset="0"/>
                <a:ea typeface="Times New Roman" panose="02020603050405020304" pitchFamily="18" charset="0"/>
                <a:cs typeface="Times New Roman" panose="02020603050405020304" pitchFamily="18" charset="0"/>
              </a:rPr>
              <a:t> Eu estou a guardar o laboratório, não vos posso ajudar, mas já têm </a:t>
            </a:r>
            <a:r>
              <a:rPr lang="pt-PT" kern="100" dirty="0">
                <a:latin typeface="Calibri" panose="020F0502020204030204" pitchFamily="34" charset="0"/>
                <a:ea typeface="Times New Roman" panose="02020603050405020304" pitchFamily="18" charset="0"/>
                <a:cs typeface="Times New Roman" panose="02020603050405020304" pitchFamily="18" charset="0"/>
              </a:rPr>
              <a:t>um </a:t>
            </a:r>
            <a:r>
              <a:rPr lang="pt-PT" kern="100" dirty="0">
                <a:effectLst/>
                <a:latin typeface="Calibri" panose="020F0502020204030204" pitchFamily="34" charset="0"/>
                <a:ea typeface="Times New Roman" panose="02020603050405020304" pitchFamily="18" charset="0"/>
                <a:cs typeface="Times New Roman" panose="02020603050405020304" pitchFamily="18" charset="0"/>
              </a:rPr>
              <a:t>mapa do campus para vocês não se perderem! </a:t>
            </a:r>
          </a:p>
          <a:p>
            <a:endParaRPr lang="pt-PT"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PT"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Imagem 3" descr="Uma imagem com texto, Tipo de letra, símbolo, logótipo&#10;&#10;Descrição gerada automaticamente">
            <a:extLst>
              <a:ext uri="{FF2B5EF4-FFF2-40B4-BE49-F238E27FC236}">
                <a16:creationId xmlns:a16="http://schemas.microsoft.com/office/drawing/2014/main" id="{B8C6A298-0EDF-4405-A153-6236397D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24894"/>
            <a:ext cx="1858440" cy="724056"/>
          </a:xfrm>
          <a:prstGeom prst="rect">
            <a:avLst/>
          </a:prstGeom>
        </p:spPr>
      </p:pic>
      <p:sp>
        <p:nvSpPr>
          <p:cNvPr id="5" name="Marcador de Posição do Rodapé 4">
            <a:extLst>
              <a:ext uri="{FF2B5EF4-FFF2-40B4-BE49-F238E27FC236}">
                <a16:creationId xmlns:a16="http://schemas.microsoft.com/office/drawing/2014/main" id="{3206E9E0-A9E0-931D-3ECD-5D6A1FF3590D}"/>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394949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2 – </a:t>
            </a:r>
            <a:r>
              <a:rPr lang="en-GB" dirty="0" err="1"/>
              <a:t>Átrio</a:t>
            </a:r>
            <a:r>
              <a:rPr lang="en-GB" dirty="0"/>
              <a:t> central</a:t>
            </a:r>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p:txBody>
          <a:bodyPr/>
          <a:lstStyle/>
          <a:p>
            <a:endParaRPr lang="en-GB" dirty="0"/>
          </a:p>
          <a:p>
            <a:r>
              <a:rPr lang="en-GB" dirty="0" err="1"/>
              <a:t>Encontram</a:t>
            </a:r>
            <a:r>
              <a:rPr lang="en-GB" dirty="0"/>
              <a:t> o manual de </a:t>
            </a:r>
            <a:r>
              <a:rPr lang="en-GB" dirty="0" err="1"/>
              <a:t>instruções</a:t>
            </a:r>
            <a:r>
              <a:rPr lang="en-GB" dirty="0"/>
              <a:t> do </a:t>
            </a:r>
            <a:r>
              <a:rPr lang="en-GB" dirty="0" err="1"/>
              <a:t>projeto</a:t>
            </a:r>
            <a:r>
              <a:rPr lang="en-GB" dirty="0"/>
              <a:t> do Professor João, que </a:t>
            </a:r>
            <a:r>
              <a:rPr lang="en-GB" dirty="0" err="1"/>
              <a:t>segredos</a:t>
            </a:r>
            <a:r>
              <a:rPr lang="en-GB" dirty="0"/>
              <a:t> </a:t>
            </a:r>
            <a:r>
              <a:rPr lang="en-GB" dirty="0" err="1"/>
              <a:t>guarda</a:t>
            </a:r>
            <a:r>
              <a:rPr lang="en-GB" dirty="0"/>
              <a:t>? </a:t>
            </a:r>
          </a:p>
          <a:p>
            <a:endParaRPr lang="en-GB" dirty="0"/>
          </a:p>
          <a:p>
            <a:r>
              <a:rPr lang="en-GB" dirty="0" err="1"/>
              <a:t>Acho</a:t>
            </a:r>
            <a:r>
              <a:rPr lang="en-GB" dirty="0"/>
              <a:t> que </a:t>
            </a:r>
            <a:r>
              <a:rPr lang="en-GB" dirty="0" err="1"/>
              <a:t>há</a:t>
            </a:r>
            <a:r>
              <a:rPr lang="en-GB" dirty="0"/>
              <a:t> </a:t>
            </a:r>
            <a:r>
              <a:rPr lang="en-GB" dirty="0" err="1"/>
              <a:t>uma</a:t>
            </a:r>
            <a:r>
              <a:rPr lang="en-GB" dirty="0"/>
              <a:t> </a:t>
            </a:r>
            <a:r>
              <a:rPr lang="en-GB" dirty="0" err="1"/>
              <a:t>mensagem</a:t>
            </a:r>
            <a:r>
              <a:rPr lang="en-GB" dirty="0"/>
              <a:t> </a:t>
            </a:r>
            <a:r>
              <a:rPr lang="en-GB" dirty="0" err="1"/>
              <a:t>escondia</a:t>
            </a:r>
            <a:r>
              <a:rPr lang="en-GB" dirty="0"/>
              <a:t>! </a:t>
            </a:r>
          </a:p>
          <a:p>
            <a:endParaRPr lang="en-GB" dirty="0"/>
          </a:p>
          <a:p>
            <a:r>
              <a:rPr lang="en-GB" dirty="0"/>
              <a:t>O </a:t>
            </a:r>
            <a:r>
              <a:rPr lang="en-GB" dirty="0" err="1"/>
              <a:t>número</a:t>
            </a:r>
            <a:r>
              <a:rPr lang="en-GB" dirty="0"/>
              <a:t> de </a:t>
            </a:r>
            <a:r>
              <a:rPr lang="en-GB" dirty="0" err="1"/>
              <a:t>passos</a:t>
            </a:r>
            <a:r>
              <a:rPr lang="en-GB" dirty="0"/>
              <a:t> do manual, </a:t>
            </a:r>
            <a:r>
              <a:rPr lang="en-GB" dirty="0" err="1"/>
              <a:t>são</a:t>
            </a:r>
            <a:r>
              <a:rPr lang="en-GB" dirty="0"/>
              <a:t> </a:t>
            </a:r>
            <a:r>
              <a:rPr lang="en-GB" dirty="0" err="1"/>
              <a:t>os</a:t>
            </a:r>
            <a:r>
              <a:rPr lang="en-GB" dirty="0"/>
              <a:t> </a:t>
            </a:r>
            <a:r>
              <a:rPr lang="en-GB" dirty="0" err="1"/>
              <a:t>mesmo</a:t>
            </a:r>
            <a:r>
              <a:rPr lang="en-GB" dirty="0"/>
              <a:t> </a:t>
            </a:r>
            <a:r>
              <a:rPr lang="en-GB" dirty="0" err="1"/>
              <a:t>número</a:t>
            </a:r>
            <a:r>
              <a:rPr lang="en-GB" dirty="0"/>
              <a:t> de </a:t>
            </a:r>
            <a:r>
              <a:rPr lang="en-GB" dirty="0" err="1"/>
              <a:t>passos</a:t>
            </a:r>
            <a:r>
              <a:rPr lang="en-GB" dirty="0"/>
              <a:t> que </a:t>
            </a:r>
            <a:r>
              <a:rPr lang="en-GB" dirty="0" err="1"/>
              <a:t>têm</a:t>
            </a:r>
            <a:r>
              <a:rPr lang="en-GB" dirty="0"/>
              <a:t> </a:t>
            </a:r>
            <a:r>
              <a:rPr lang="en-GB" dirty="0" err="1"/>
              <a:t>dar</a:t>
            </a:r>
            <a:r>
              <a:rPr lang="en-GB" dirty="0"/>
              <a:t> para </a:t>
            </a:r>
            <a:r>
              <a:rPr lang="en-GB" dirty="0" err="1"/>
              <a:t>decifrar</a:t>
            </a:r>
            <a:r>
              <a:rPr lang="en-GB" dirty="0"/>
              <a:t> a </a:t>
            </a:r>
            <a:r>
              <a:rPr lang="en-GB" dirty="0" err="1"/>
              <a:t>mensagem</a:t>
            </a:r>
            <a:r>
              <a:rPr lang="en-GB" dirty="0"/>
              <a:t>.</a:t>
            </a:r>
          </a:p>
        </p:txBody>
      </p:sp>
      <p:pic>
        <p:nvPicPr>
          <p:cNvPr id="4" name="Imagem 3" descr="Uma imagem com texto, Tipo de letra, símbolo, logótipo&#10;&#10;Descrição gerada automaticamente">
            <a:extLst>
              <a:ext uri="{FF2B5EF4-FFF2-40B4-BE49-F238E27FC236}">
                <a16:creationId xmlns:a16="http://schemas.microsoft.com/office/drawing/2014/main" id="{EE60D9B7-189D-1754-BA57-9CD1F3A31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C6F905C7-3E50-D8A4-0D21-E93C90FA9A22}"/>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11706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2 – </a:t>
            </a:r>
            <a:r>
              <a:rPr lang="en-GB" dirty="0" err="1"/>
              <a:t>Átrio</a:t>
            </a:r>
            <a:r>
              <a:rPr lang="en-GB" dirty="0"/>
              <a:t> central</a:t>
            </a:r>
          </a:p>
        </p:txBody>
      </p:sp>
      <p:pic>
        <p:nvPicPr>
          <p:cNvPr id="5" name="Marcador de Posição de Conteúdo 4">
            <a:extLst>
              <a:ext uri="{FF2B5EF4-FFF2-40B4-BE49-F238E27FC236}">
                <a16:creationId xmlns:a16="http://schemas.microsoft.com/office/drawing/2014/main" id="{04EEC607-94EB-A165-5E11-A8588CAB3621}"/>
              </a:ext>
            </a:extLst>
          </p:cNvPr>
          <p:cNvPicPr>
            <a:picLocks noGrp="1" noChangeAspect="1"/>
          </p:cNvPicPr>
          <p:nvPr>
            <p:ph idx="1"/>
          </p:nvPr>
        </p:nvPicPr>
        <p:blipFill>
          <a:blip r:embed="rId2"/>
          <a:stretch>
            <a:fillRect/>
          </a:stretch>
        </p:blipFill>
        <p:spPr>
          <a:xfrm>
            <a:off x="838200" y="1629413"/>
            <a:ext cx="6939642" cy="4909499"/>
          </a:xfrm>
        </p:spPr>
      </p:pic>
      <p:sp>
        <p:nvSpPr>
          <p:cNvPr id="6" name="CaixaDeTexto 5">
            <a:extLst>
              <a:ext uri="{FF2B5EF4-FFF2-40B4-BE49-F238E27FC236}">
                <a16:creationId xmlns:a16="http://schemas.microsoft.com/office/drawing/2014/main" id="{F4E41226-BEF3-28F5-1301-16984E098D83}"/>
              </a:ext>
            </a:extLst>
          </p:cNvPr>
          <p:cNvSpPr txBox="1"/>
          <p:nvPr/>
        </p:nvSpPr>
        <p:spPr>
          <a:xfrm>
            <a:off x="8066315" y="3429000"/>
            <a:ext cx="3946071" cy="1384995"/>
          </a:xfrm>
          <a:prstGeom prst="rect">
            <a:avLst/>
          </a:prstGeom>
          <a:noFill/>
        </p:spPr>
        <p:txBody>
          <a:bodyPr wrap="square" rtlCol="0">
            <a:spAutoFit/>
          </a:bodyPr>
          <a:lstStyle/>
          <a:p>
            <a:r>
              <a:rPr lang="en-GB" sz="2800" dirty="0" err="1"/>
              <a:t>Jkluxsg</a:t>
            </a:r>
            <a:r>
              <a:rPr lang="en-GB" sz="2800" dirty="0"/>
              <a:t> g </a:t>
            </a:r>
            <a:r>
              <a:rPr lang="en-GB" sz="2800" dirty="0" err="1"/>
              <a:t>vxuzkmkx</a:t>
            </a:r>
            <a:r>
              <a:rPr lang="en-GB" sz="2800" dirty="0"/>
              <a:t> u ska </a:t>
            </a:r>
            <a:r>
              <a:rPr lang="en-GB" sz="2800" dirty="0" err="1"/>
              <a:t>vxupkzu</a:t>
            </a:r>
            <a:r>
              <a:rPr lang="en-GB" sz="2800" dirty="0"/>
              <a:t>, </a:t>
            </a:r>
            <a:r>
              <a:rPr lang="en-GB" sz="2800" dirty="0" err="1"/>
              <a:t>kyiutjo</a:t>
            </a:r>
            <a:r>
              <a:rPr lang="en-GB" sz="2800" dirty="0"/>
              <a:t> as </a:t>
            </a:r>
            <a:r>
              <a:rPr lang="en-GB" sz="2800" dirty="0" err="1"/>
              <a:t>iusvutktzk</a:t>
            </a:r>
            <a:r>
              <a:rPr lang="en-GB" sz="2800" dirty="0"/>
              <a:t> </a:t>
            </a:r>
            <a:r>
              <a:rPr lang="en-GB" sz="2800" dirty="0" err="1"/>
              <a:t>tg</a:t>
            </a:r>
            <a:r>
              <a:rPr lang="en-GB" sz="2800" dirty="0"/>
              <a:t> </a:t>
            </a:r>
            <a:r>
              <a:rPr lang="en-GB" sz="2800" dirty="0" err="1"/>
              <a:t>hohrouzkig</a:t>
            </a:r>
            <a:endParaRPr lang="en-GB" sz="2800" dirty="0"/>
          </a:p>
        </p:txBody>
      </p:sp>
      <p:pic>
        <p:nvPicPr>
          <p:cNvPr id="3" name="Imagem 2" descr="Uma imagem com texto, Tipo de letra, símbolo, logótipo&#10;&#10;Descrição gerada automaticamente">
            <a:extLst>
              <a:ext uri="{FF2B5EF4-FFF2-40B4-BE49-F238E27FC236}">
                <a16:creationId xmlns:a16="http://schemas.microsoft.com/office/drawing/2014/main" id="{9F30FAF5-89E8-09B2-AB18-97EE0E63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4" name="Marcador de Posição do Rodapé 3">
            <a:extLst>
              <a:ext uri="{FF2B5EF4-FFF2-40B4-BE49-F238E27FC236}">
                <a16:creationId xmlns:a16="http://schemas.microsoft.com/office/drawing/2014/main" id="{5716EA80-F82A-B911-6387-3D03D7710C4F}"/>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9869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3- </a:t>
            </a:r>
            <a:r>
              <a:rPr lang="en-GB" dirty="0" err="1"/>
              <a:t>Biblioteca</a:t>
            </a:r>
            <a:endParaRPr lang="en-GB" dirty="0"/>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p:txBody>
          <a:bodyPr/>
          <a:lstStyle/>
          <a:p>
            <a:r>
              <a:rPr lang="en-GB" dirty="0" err="1"/>
              <a:t>Ler</a:t>
            </a:r>
            <a:r>
              <a:rPr lang="en-GB" dirty="0"/>
              <a:t> e </a:t>
            </a:r>
            <a:r>
              <a:rPr lang="en-GB" dirty="0" err="1"/>
              <a:t>aprender</a:t>
            </a:r>
            <a:r>
              <a:rPr lang="en-GB" dirty="0"/>
              <a:t> é </a:t>
            </a:r>
            <a:r>
              <a:rPr lang="en-GB" dirty="0" err="1"/>
              <a:t>uma</a:t>
            </a:r>
            <a:r>
              <a:rPr lang="en-GB" dirty="0"/>
              <a:t> das </a:t>
            </a:r>
            <a:r>
              <a:rPr lang="en-GB" dirty="0" err="1"/>
              <a:t>grande</a:t>
            </a:r>
            <a:r>
              <a:rPr lang="en-GB" dirty="0"/>
              <a:t> </a:t>
            </a:r>
            <a:r>
              <a:rPr lang="en-GB" dirty="0" err="1"/>
              <a:t>paixões</a:t>
            </a:r>
            <a:r>
              <a:rPr lang="en-GB" dirty="0"/>
              <a:t> do Professor João. Ele </a:t>
            </a:r>
            <a:r>
              <a:rPr lang="en-GB" dirty="0" err="1"/>
              <a:t>passava</a:t>
            </a:r>
            <a:r>
              <a:rPr lang="en-GB" dirty="0"/>
              <a:t> </a:t>
            </a:r>
            <a:r>
              <a:rPr lang="en-GB" dirty="0" err="1"/>
              <a:t>aqui</a:t>
            </a:r>
            <a:r>
              <a:rPr lang="en-GB" dirty="0"/>
              <a:t> horas a </a:t>
            </a:r>
            <a:r>
              <a:rPr lang="en-GB" dirty="0" err="1"/>
              <a:t>ler</a:t>
            </a:r>
            <a:r>
              <a:rPr lang="en-GB" dirty="0"/>
              <a:t> </a:t>
            </a:r>
            <a:r>
              <a:rPr lang="en-GB" dirty="0" err="1"/>
              <a:t>os</a:t>
            </a:r>
            <a:r>
              <a:rPr lang="en-GB" dirty="0"/>
              <a:t> </a:t>
            </a:r>
            <a:r>
              <a:rPr lang="en-GB" dirty="0" err="1"/>
              <a:t>maiores</a:t>
            </a:r>
            <a:r>
              <a:rPr lang="en-GB" dirty="0"/>
              <a:t> </a:t>
            </a:r>
            <a:r>
              <a:rPr lang="en-GB" dirty="0" err="1"/>
              <a:t>livros</a:t>
            </a:r>
            <a:r>
              <a:rPr lang="en-GB" dirty="0"/>
              <a:t> de </a:t>
            </a:r>
            <a:r>
              <a:rPr lang="en-GB" dirty="0" err="1"/>
              <a:t>ciência</a:t>
            </a:r>
            <a:r>
              <a:rPr lang="en-GB" dirty="0"/>
              <a:t> e </a:t>
            </a:r>
            <a:r>
              <a:rPr lang="en-GB" dirty="0" err="1"/>
              <a:t>tecnologia</a:t>
            </a:r>
            <a:r>
              <a:rPr lang="en-GB" dirty="0"/>
              <a:t>.</a:t>
            </a:r>
          </a:p>
          <a:p>
            <a:endParaRPr lang="en-GB" dirty="0"/>
          </a:p>
          <a:p>
            <a:r>
              <a:rPr lang="en-GB" dirty="0"/>
              <a:t>Mas que </a:t>
            </a:r>
            <a:r>
              <a:rPr lang="en-GB" dirty="0" err="1"/>
              <a:t>objeto</a:t>
            </a:r>
            <a:r>
              <a:rPr lang="en-GB" dirty="0"/>
              <a:t> </a:t>
            </a:r>
            <a:r>
              <a:rPr lang="en-GB" dirty="0" err="1"/>
              <a:t>estranho</a:t>
            </a:r>
            <a:r>
              <a:rPr lang="en-GB" dirty="0"/>
              <a:t>, </a:t>
            </a:r>
            <a:r>
              <a:rPr lang="en-GB" dirty="0" err="1"/>
              <a:t>conseguem</a:t>
            </a:r>
            <a:r>
              <a:rPr lang="en-GB" dirty="0"/>
              <a:t> </a:t>
            </a:r>
            <a:r>
              <a:rPr lang="en-GB" dirty="0" err="1"/>
              <a:t>identificar</a:t>
            </a:r>
            <a:r>
              <a:rPr lang="en-GB" dirty="0"/>
              <a:t> qual </a:t>
            </a:r>
            <a:r>
              <a:rPr lang="en-GB" dirty="0" err="1"/>
              <a:t>faz</a:t>
            </a:r>
            <a:r>
              <a:rPr lang="en-GB" dirty="0"/>
              <a:t> </a:t>
            </a:r>
            <a:r>
              <a:rPr lang="en-GB" dirty="0" err="1"/>
              <a:t>parte</a:t>
            </a:r>
            <a:r>
              <a:rPr lang="en-GB" dirty="0"/>
              <a:t> do </a:t>
            </a:r>
            <a:r>
              <a:rPr lang="en-GB" dirty="0" err="1"/>
              <a:t>projeto</a:t>
            </a:r>
            <a:r>
              <a:rPr lang="en-GB" dirty="0"/>
              <a:t> do professor? De </a:t>
            </a:r>
            <a:r>
              <a:rPr lang="en-GB" dirty="0" err="1"/>
              <a:t>quantas</a:t>
            </a:r>
            <a:r>
              <a:rPr lang="en-GB" dirty="0"/>
              <a:t> </a:t>
            </a:r>
            <a:r>
              <a:rPr lang="en-GB" dirty="0" err="1"/>
              <a:t>precisam</a:t>
            </a:r>
            <a:r>
              <a:rPr lang="en-GB" dirty="0"/>
              <a:t>?</a:t>
            </a:r>
          </a:p>
          <a:p>
            <a:endParaRPr lang="en-GB" dirty="0"/>
          </a:p>
          <a:p>
            <a:r>
              <a:rPr lang="en-GB" dirty="0" err="1"/>
              <a:t>Talvez</a:t>
            </a:r>
            <a:r>
              <a:rPr lang="en-GB" dirty="0"/>
              <a:t> </a:t>
            </a:r>
            <a:r>
              <a:rPr lang="en-GB" dirty="0" err="1"/>
              <a:t>devam</a:t>
            </a:r>
            <a:r>
              <a:rPr lang="en-GB" dirty="0"/>
              <a:t> </a:t>
            </a:r>
            <a:r>
              <a:rPr lang="en-GB" dirty="0" err="1"/>
              <a:t>procurar</a:t>
            </a:r>
            <a:r>
              <a:rPr lang="en-GB" dirty="0"/>
              <a:t> </a:t>
            </a:r>
            <a:r>
              <a:rPr lang="en-GB" dirty="0" err="1"/>
              <a:t>ajuda</a:t>
            </a:r>
            <a:r>
              <a:rPr lang="en-GB" dirty="0"/>
              <a:t> com a </a:t>
            </a:r>
            <a:r>
              <a:rPr lang="en-GB" dirty="0" err="1"/>
              <a:t>malta</a:t>
            </a:r>
            <a:r>
              <a:rPr lang="en-GB" dirty="0"/>
              <a:t> do </a:t>
            </a:r>
            <a:r>
              <a:rPr lang="en-GB" dirty="0" err="1"/>
              <a:t>Robtics</a:t>
            </a:r>
            <a:r>
              <a:rPr lang="en-GB" dirty="0"/>
              <a:t>, </a:t>
            </a:r>
            <a:r>
              <a:rPr lang="en-GB" dirty="0" err="1"/>
              <a:t>normalmente</a:t>
            </a:r>
            <a:r>
              <a:rPr lang="en-GB" dirty="0"/>
              <a:t> </a:t>
            </a:r>
            <a:r>
              <a:rPr lang="en-GB" dirty="0" err="1"/>
              <a:t>está</a:t>
            </a:r>
            <a:r>
              <a:rPr lang="en-GB" dirty="0"/>
              <a:t> sempre </a:t>
            </a:r>
            <a:r>
              <a:rPr lang="en-GB" dirty="0" err="1"/>
              <a:t>lá</a:t>
            </a:r>
            <a:r>
              <a:rPr lang="en-GB" dirty="0"/>
              <a:t> </a:t>
            </a:r>
            <a:r>
              <a:rPr lang="en-GB" dirty="0" err="1"/>
              <a:t>alguém</a:t>
            </a:r>
            <a:r>
              <a:rPr lang="en-GB" dirty="0"/>
              <a:t> a </a:t>
            </a:r>
            <a:r>
              <a:rPr lang="en-GB" dirty="0" err="1"/>
              <a:t>ajudar</a:t>
            </a:r>
            <a:r>
              <a:rPr lang="en-GB" dirty="0"/>
              <a:t>!</a:t>
            </a:r>
          </a:p>
        </p:txBody>
      </p:sp>
      <p:pic>
        <p:nvPicPr>
          <p:cNvPr id="4" name="Imagem 3" descr="Uma imagem com texto, Tipo de letra, símbolo, logótipo&#10;&#10;Descrição gerada automaticamente">
            <a:extLst>
              <a:ext uri="{FF2B5EF4-FFF2-40B4-BE49-F238E27FC236}">
                <a16:creationId xmlns:a16="http://schemas.microsoft.com/office/drawing/2014/main" id="{00652DF9-0ACB-414C-3715-B6C3E8B58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DEF92C6E-DCBB-981A-CE76-6C6A772E4D63}"/>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329584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6C9E-0AE8-4B17-EB08-DB06F7AE3A50}"/>
              </a:ext>
            </a:extLst>
          </p:cNvPr>
          <p:cNvSpPr>
            <a:spLocks noGrp="1"/>
          </p:cNvSpPr>
          <p:nvPr>
            <p:ph type="title"/>
          </p:nvPr>
        </p:nvSpPr>
        <p:spPr/>
        <p:txBody>
          <a:bodyPr/>
          <a:lstStyle/>
          <a:p>
            <a:r>
              <a:rPr lang="en-GB" dirty="0" err="1"/>
              <a:t>Parte</a:t>
            </a:r>
            <a:r>
              <a:rPr lang="en-GB" dirty="0"/>
              <a:t> 4 - Robotics</a:t>
            </a:r>
          </a:p>
        </p:txBody>
      </p:sp>
      <p:sp>
        <p:nvSpPr>
          <p:cNvPr id="3" name="Marcador de Posição de Conteúdo 2">
            <a:extLst>
              <a:ext uri="{FF2B5EF4-FFF2-40B4-BE49-F238E27FC236}">
                <a16:creationId xmlns:a16="http://schemas.microsoft.com/office/drawing/2014/main" id="{FD76B6B9-C60C-BB64-20A4-4238ECC9EBFD}"/>
              </a:ext>
            </a:extLst>
          </p:cNvPr>
          <p:cNvSpPr>
            <a:spLocks noGrp="1"/>
          </p:cNvSpPr>
          <p:nvPr>
            <p:ph idx="1"/>
          </p:nvPr>
        </p:nvSpPr>
        <p:spPr/>
        <p:txBody>
          <a:bodyPr/>
          <a:lstStyle/>
          <a:p>
            <a:r>
              <a:rPr lang="en-GB" dirty="0" err="1"/>
              <a:t>Chegaram</a:t>
            </a:r>
            <a:r>
              <a:rPr lang="en-GB" dirty="0"/>
              <a:t> </a:t>
            </a:r>
            <a:r>
              <a:rPr lang="en-GB" dirty="0" err="1"/>
              <a:t>ao</a:t>
            </a:r>
            <a:r>
              <a:rPr lang="en-GB" dirty="0"/>
              <a:t> Robotics, </a:t>
            </a:r>
            <a:r>
              <a:rPr lang="en-GB" dirty="0" err="1"/>
              <a:t>muito</a:t>
            </a:r>
            <a:r>
              <a:rPr lang="en-GB" dirty="0"/>
              <a:t> </a:t>
            </a:r>
            <a:r>
              <a:rPr lang="en-GB" dirty="0" err="1"/>
              <a:t>bem</a:t>
            </a:r>
            <a:r>
              <a:rPr lang="en-GB" dirty="0"/>
              <a:t>!</a:t>
            </a:r>
          </a:p>
          <a:p>
            <a:endParaRPr lang="en-GB" dirty="0"/>
          </a:p>
          <a:p>
            <a:r>
              <a:rPr lang="en-GB" dirty="0" err="1"/>
              <a:t>Os</a:t>
            </a:r>
            <a:r>
              <a:rPr lang="en-GB" dirty="0"/>
              <a:t> </a:t>
            </a:r>
            <a:r>
              <a:rPr lang="en-GB" dirty="0" err="1"/>
              <a:t>alunos</a:t>
            </a:r>
            <a:r>
              <a:rPr lang="en-GB" dirty="0"/>
              <a:t> </a:t>
            </a:r>
            <a:r>
              <a:rPr lang="en-GB" dirty="0" err="1"/>
              <a:t>usam</a:t>
            </a:r>
            <a:r>
              <a:rPr lang="en-GB" dirty="0"/>
              <a:t> </a:t>
            </a:r>
            <a:r>
              <a:rPr lang="en-GB" dirty="0" err="1"/>
              <a:t>este</a:t>
            </a:r>
            <a:r>
              <a:rPr lang="en-GB" dirty="0"/>
              <a:t> </a:t>
            </a:r>
            <a:r>
              <a:rPr lang="en-GB" dirty="0" err="1"/>
              <a:t>espaço</a:t>
            </a:r>
            <a:r>
              <a:rPr lang="en-GB" dirty="0"/>
              <a:t> para </a:t>
            </a:r>
            <a:r>
              <a:rPr lang="en-GB" dirty="0" err="1"/>
              <a:t>estudar</a:t>
            </a:r>
            <a:r>
              <a:rPr lang="en-GB" dirty="0"/>
              <a:t> e </a:t>
            </a:r>
            <a:r>
              <a:rPr lang="en-GB" dirty="0" err="1"/>
              <a:t>desenvolver</a:t>
            </a:r>
            <a:r>
              <a:rPr lang="en-GB" dirty="0"/>
              <a:t> </a:t>
            </a:r>
            <a:r>
              <a:rPr lang="en-GB" dirty="0" err="1"/>
              <a:t>projetos</a:t>
            </a:r>
            <a:r>
              <a:rPr lang="en-GB" dirty="0"/>
              <a:t> </a:t>
            </a:r>
            <a:r>
              <a:rPr lang="en-GB" dirty="0" err="1"/>
              <a:t>em</a:t>
            </a:r>
            <a:r>
              <a:rPr lang="en-GB" dirty="0"/>
              <a:t> </a:t>
            </a:r>
            <a:r>
              <a:rPr lang="en-GB" dirty="0" err="1"/>
              <a:t>grupo</a:t>
            </a:r>
            <a:r>
              <a:rPr lang="en-GB" dirty="0"/>
              <a:t>. </a:t>
            </a:r>
          </a:p>
          <a:p>
            <a:endParaRPr lang="en-GB" dirty="0"/>
          </a:p>
          <a:p>
            <a:r>
              <a:rPr lang="en-GB" dirty="0" err="1"/>
              <a:t>Os</a:t>
            </a:r>
            <a:r>
              <a:rPr lang="en-GB" dirty="0"/>
              <a:t> components que </a:t>
            </a:r>
            <a:r>
              <a:rPr lang="en-GB" dirty="0" err="1"/>
              <a:t>vocês</a:t>
            </a:r>
            <a:r>
              <a:rPr lang="en-GB" dirty="0"/>
              <a:t> </a:t>
            </a:r>
            <a:r>
              <a:rPr lang="en-GB" dirty="0" err="1"/>
              <a:t>encontraram</a:t>
            </a:r>
            <a:r>
              <a:rPr lang="en-GB" dirty="0"/>
              <a:t> </a:t>
            </a:r>
            <a:r>
              <a:rPr lang="en-GB" dirty="0" err="1"/>
              <a:t>são</a:t>
            </a:r>
            <a:r>
              <a:rPr lang="en-GB" dirty="0"/>
              <a:t> </a:t>
            </a:r>
            <a:r>
              <a:rPr lang="en-GB" dirty="0" err="1"/>
              <a:t>resistências</a:t>
            </a:r>
            <a:r>
              <a:rPr lang="en-GB" dirty="0"/>
              <a:t> que </a:t>
            </a:r>
            <a:r>
              <a:rPr lang="en-GB" dirty="0" err="1"/>
              <a:t>servem</a:t>
            </a:r>
            <a:r>
              <a:rPr lang="en-GB" dirty="0"/>
              <a:t> para </a:t>
            </a:r>
            <a:r>
              <a:rPr lang="en-GB" dirty="0" err="1"/>
              <a:t>controlar</a:t>
            </a:r>
            <a:r>
              <a:rPr lang="en-GB" dirty="0"/>
              <a:t> a </a:t>
            </a:r>
            <a:r>
              <a:rPr lang="en-GB" dirty="0" err="1"/>
              <a:t>corrente</a:t>
            </a:r>
            <a:r>
              <a:rPr lang="en-GB" dirty="0"/>
              <a:t> </a:t>
            </a:r>
            <a:r>
              <a:rPr lang="en-GB" dirty="0" err="1"/>
              <a:t>elétrica</a:t>
            </a:r>
            <a:r>
              <a:rPr lang="en-GB" dirty="0"/>
              <a:t>. São </a:t>
            </a:r>
            <a:r>
              <a:rPr lang="en-GB" dirty="0" err="1"/>
              <a:t>uma</a:t>
            </a:r>
            <a:r>
              <a:rPr lang="en-GB" dirty="0"/>
              <a:t> </a:t>
            </a:r>
            <a:r>
              <a:rPr lang="en-GB" dirty="0" err="1"/>
              <a:t>peça</a:t>
            </a:r>
            <a:r>
              <a:rPr lang="en-GB" dirty="0"/>
              <a:t> fundamental no </a:t>
            </a:r>
            <a:r>
              <a:rPr lang="en-GB" dirty="0" err="1"/>
              <a:t>projeto</a:t>
            </a:r>
            <a:r>
              <a:rPr lang="en-GB" dirty="0"/>
              <a:t> do professor. </a:t>
            </a:r>
          </a:p>
          <a:p>
            <a:endParaRPr lang="en-GB" dirty="0"/>
          </a:p>
        </p:txBody>
      </p:sp>
      <p:pic>
        <p:nvPicPr>
          <p:cNvPr id="4" name="Imagem 3" descr="Uma imagem com texto, Tipo de letra, símbolo, logótipo&#10;&#10;Descrição gerada automaticamente">
            <a:extLst>
              <a:ext uri="{FF2B5EF4-FFF2-40B4-BE49-F238E27FC236}">
                <a16:creationId xmlns:a16="http://schemas.microsoft.com/office/drawing/2014/main" id="{8692F4C0-2280-B66C-A688-5D129371E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429" y="306232"/>
            <a:ext cx="1858440" cy="724056"/>
          </a:xfrm>
          <a:prstGeom prst="rect">
            <a:avLst/>
          </a:prstGeom>
        </p:spPr>
      </p:pic>
      <p:sp>
        <p:nvSpPr>
          <p:cNvPr id="5" name="Marcador de Posição do Rodapé 4">
            <a:extLst>
              <a:ext uri="{FF2B5EF4-FFF2-40B4-BE49-F238E27FC236}">
                <a16:creationId xmlns:a16="http://schemas.microsoft.com/office/drawing/2014/main" id="{2F280C83-1297-FEB3-EB39-A809E01352A9}"/>
              </a:ext>
            </a:extLst>
          </p:cNvPr>
          <p:cNvSpPr>
            <a:spLocks noGrp="1"/>
          </p:cNvSpPr>
          <p:nvPr>
            <p:ph type="ftr" sz="quarter" idx="11"/>
          </p:nvPr>
        </p:nvSpPr>
        <p:spPr/>
        <p:txBody>
          <a:bodyPr/>
          <a:lstStyle/>
          <a:p>
            <a:r>
              <a:rPr lang="en-GB"/>
              <a:t>V1.0</a:t>
            </a:r>
            <a:endParaRPr lang="en-GB" dirty="0"/>
          </a:p>
        </p:txBody>
      </p:sp>
    </p:spTree>
    <p:extLst>
      <p:ext uri="{BB962C8B-B14F-4D97-AF65-F5344CB8AC3E}">
        <p14:creationId xmlns:p14="http://schemas.microsoft.com/office/powerpoint/2010/main" val="80547774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1290</Words>
  <Application>Microsoft Office PowerPoint</Application>
  <PresentationFormat>Ecrã Panorâmico</PresentationFormat>
  <Paragraphs>162</Paragraphs>
  <Slides>25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25</vt:i4>
      </vt:variant>
    </vt:vector>
  </HeadingPairs>
  <TitlesOfParts>
    <vt:vector size="30" baseType="lpstr">
      <vt:lpstr>Aptos</vt:lpstr>
      <vt:lpstr>Aptos Display</vt:lpstr>
      <vt:lpstr>Arial</vt:lpstr>
      <vt:lpstr>Calibri</vt:lpstr>
      <vt:lpstr>Tema do Office</vt:lpstr>
      <vt:lpstr>O ASSALTO AO TAGUS PARK</vt:lpstr>
      <vt:lpstr>INTRODUÇÃO</vt:lpstr>
      <vt:lpstr>Apresentação do PowerPoint</vt:lpstr>
      <vt:lpstr>Apresentação do PowerPoint</vt:lpstr>
      <vt:lpstr>Parte 1 - Laboratório do Professor</vt:lpstr>
      <vt:lpstr>Parte 2 – Átrio central</vt:lpstr>
      <vt:lpstr>Parte 2 – Átrio central</vt:lpstr>
      <vt:lpstr>Parte 3- Biblioteca</vt:lpstr>
      <vt:lpstr>Parte 4 - Robotics</vt:lpstr>
      <vt:lpstr>Parte 4 - Robotics</vt:lpstr>
      <vt:lpstr>Parte 4 - Robotics</vt:lpstr>
      <vt:lpstr>Parte 5 - Cantina</vt:lpstr>
      <vt:lpstr>Parte 6 – Sala da NASA</vt:lpstr>
      <vt:lpstr>Parte 7 – Carros FST</vt:lpstr>
      <vt:lpstr>Parte 8 – Carro do PSEM</vt:lpstr>
      <vt:lpstr>Parte 8 – Carro do PSEM</vt:lpstr>
      <vt:lpstr>Parte 9 – Paragem do Shuttle</vt:lpstr>
      <vt:lpstr>Parte 9 – Paragem do Shuttle</vt:lpstr>
      <vt:lpstr>Parte 9 – Paragem do Shuttle</vt:lpstr>
      <vt:lpstr>Parte 9 – Paragem do Shuttle</vt:lpstr>
      <vt:lpstr>Parte 10 – Auditório</vt:lpstr>
      <vt:lpstr>Parte 11 – ISR</vt:lpstr>
      <vt:lpstr>Parte 12.1 – CAMPO</vt:lpstr>
      <vt:lpstr>Parte 12.2 – CAMPO</vt:lpstr>
      <vt:lpstr>Parte 13 – Sala do ROB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João Gaspar</dc:creator>
  <cp:lastModifiedBy>João Gaspar</cp:lastModifiedBy>
  <cp:revision>3</cp:revision>
  <cp:lastPrinted>2024-07-15T11:21:03Z</cp:lastPrinted>
  <dcterms:created xsi:type="dcterms:W3CDTF">2024-06-19T14:54:07Z</dcterms:created>
  <dcterms:modified xsi:type="dcterms:W3CDTF">2024-07-15T11:21:06Z</dcterms:modified>
</cp:coreProperties>
</file>