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303" r:id="rId6"/>
    <p:sldId id="265" r:id="rId7"/>
    <p:sldId id="314" r:id="rId8"/>
    <p:sldId id="313" r:id="rId9"/>
    <p:sldId id="305" r:id="rId10"/>
    <p:sldId id="307" r:id="rId11"/>
    <p:sldId id="306" r:id="rId12"/>
    <p:sldId id="308" r:id="rId13"/>
    <p:sldId id="309" r:id="rId14"/>
    <p:sldId id="311" r:id="rId15"/>
    <p:sldId id="263" r:id="rId16"/>
    <p:sldId id="262" r:id="rId17"/>
    <p:sldId id="312" r:id="rId18"/>
    <p:sldId id="315" r:id="rId19"/>
    <p:sldId id="318" r:id="rId20"/>
    <p:sldId id="284" r:id="rId21"/>
    <p:sldId id="280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  <p:bold r:id="rId28"/>
    </p:embeddedFont>
    <p:embeddedFont>
      <p:font typeface="Oswald" panose="00000500000000000000" pitchFamily="2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3D"/>
    <a:srgbClr val="24BFEB"/>
    <a:srgbClr val="E07A88"/>
    <a:srgbClr val="D6D7C2"/>
    <a:srgbClr val="AC8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6E923-6C20-43AB-8E47-0D4BBD1937CC}" v="174" dt="2022-03-23T11:42:20.663"/>
  </p1510:revLst>
</p1510:revInfo>
</file>

<file path=ppt/tableStyles.xml><?xml version="1.0" encoding="utf-8"?>
<a:tblStyleLst xmlns:a="http://schemas.openxmlformats.org/drawingml/2006/main" def="{4B8E95EB-F4B6-485F-B31B-CEB862F24F17}">
  <a:tblStyle styleId="{4B8E95EB-F4B6-485F-B31B-CEB862F24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010" autoAdjust="0"/>
  </p:normalViewPr>
  <p:slideViewPr>
    <p:cSldViewPr snapToGrid="0">
      <p:cViewPr>
        <p:scale>
          <a:sx n="102" d="100"/>
          <a:sy n="102" d="100"/>
        </p:scale>
        <p:origin x="1344" y="-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Sousa Gaspar" userId="d5028388-3bb0-4b30-8288-f1267f4917bb" providerId="ADAL" clId="{0AE6E923-6C20-43AB-8E47-0D4BBD1937CC}"/>
    <pc:docChg chg="undo custSel addSld delSld modSld sldOrd delMainMaster">
      <pc:chgData name="João Pedro Sousa Gaspar" userId="d5028388-3bb0-4b30-8288-f1267f4917bb" providerId="ADAL" clId="{0AE6E923-6C20-43AB-8E47-0D4BBD1937CC}" dt="2022-04-06T09:20:19.058" v="3496" actId="1076"/>
      <pc:docMkLst>
        <pc:docMk/>
      </pc:docMkLst>
      <pc:sldChg chg="addSp delSp modSp mod">
        <pc:chgData name="João Pedro Sousa Gaspar" userId="d5028388-3bb0-4b30-8288-f1267f4917bb" providerId="ADAL" clId="{0AE6E923-6C20-43AB-8E47-0D4BBD1937CC}" dt="2022-03-13T19:32:40.464" v="2991" actId="1076"/>
        <pc:sldMkLst>
          <pc:docMk/>
          <pc:sldMk cId="0" sldId="256"/>
        </pc:sldMkLst>
        <pc:spChg chg="add del mod">
          <ac:chgData name="João Pedro Sousa Gaspar" userId="d5028388-3bb0-4b30-8288-f1267f4917bb" providerId="ADAL" clId="{0AE6E923-6C20-43AB-8E47-0D4BBD1937CC}" dt="2022-03-10T16:36:35.855" v="25" actId="478"/>
          <ac:spMkLst>
            <pc:docMk/>
            <pc:sldMk cId="0" sldId="256"/>
            <ac:spMk id="3" creationId="{44A26F8D-516A-430E-8CB5-44F2FEC81206}"/>
          </ac:spMkLst>
        </pc:spChg>
        <pc:spChg chg="add del mod">
          <ac:chgData name="João Pedro Sousa Gaspar" userId="d5028388-3bb0-4b30-8288-f1267f4917bb" providerId="ADAL" clId="{0AE6E923-6C20-43AB-8E47-0D4BBD1937CC}" dt="2022-03-10T16:36:33.172" v="24" actId="478"/>
          <ac:spMkLst>
            <pc:docMk/>
            <pc:sldMk cId="0" sldId="256"/>
            <ac:spMk id="9" creationId="{9F1093AD-CE06-4AA8-8848-6019E1C8E888}"/>
          </ac:spMkLst>
        </pc:spChg>
        <pc:spChg chg="add del mod">
          <ac:chgData name="João Pedro Sousa Gaspar" userId="d5028388-3bb0-4b30-8288-f1267f4917bb" providerId="ADAL" clId="{0AE6E923-6C20-43AB-8E47-0D4BBD1937CC}" dt="2022-03-10T16:36:38.586" v="29" actId="478"/>
          <ac:spMkLst>
            <pc:docMk/>
            <pc:sldMk cId="0" sldId="256"/>
            <ac:spMk id="11" creationId="{A452EB1C-B7BA-4457-AA41-87E694F70D35}"/>
          </ac:spMkLst>
        </pc:spChg>
        <pc:spChg chg="add del mod">
          <ac:chgData name="João Pedro Sousa Gaspar" userId="d5028388-3bb0-4b30-8288-f1267f4917bb" providerId="ADAL" clId="{0AE6E923-6C20-43AB-8E47-0D4BBD1937CC}" dt="2022-03-10T16:36:43.301" v="30" actId="478"/>
          <ac:spMkLst>
            <pc:docMk/>
            <pc:sldMk cId="0" sldId="256"/>
            <ac:spMk id="13" creationId="{35F02040-67BF-4F6D-B982-D9DB7E2452B6}"/>
          </ac:spMkLst>
        </pc:spChg>
        <pc:spChg chg="add del mod">
          <ac:chgData name="João Pedro Sousa Gaspar" userId="d5028388-3bb0-4b30-8288-f1267f4917bb" providerId="ADAL" clId="{0AE6E923-6C20-43AB-8E47-0D4BBD1937CC}" dt="2022-03-10T17:15:14.581" v="1126" actId="478"/>
          <ac:spMkLst>
            <pc:docMk/>
            <pc:sldMk cId="0" sldId="256"/>
            <ac:spMk id="15" creationId="{71C1FCA3-431F-476E-9826-C50AAE0D627A}"/>
          </ac:spMkLst>
        </pc:spChg>
        <pc:spChg chg="add del mod">
          <ac:chgData name="João Pedro Sousa Gaspar" userId="d5028388-3bb0-4b30-8288-f1267f4917bb" providerId="ADAL" clId="{0AE6E923-6C20-43AB-8E47-0D4BBD1937CC}" dt="2022-03-10T16:37:30.530" v="120" actId="1076"/>
          <ac:spMkLst>
            <pc:docMk/>
            <pc:sldMk cId="0" sldId="256"/>
            <ac:spMk id="397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6:34:52.409" v="0" actId="478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6:37:34.002" v="121" actId="1076"/>
          <ac:spMkLst>
            <pc:docMk/>
            <pc:sldMk cId="0" sldId="256"/>
            <ac:spMk id="399" creationId="{00000000-0000-0000-0000-000000000000}"/>
          </ac:spMkLst>
        </pc:spChg>
        <pc:spChg chg="add del">
          <ac:chgData name="João Pedro Sousa Gaspar" userId="d5028388-3bb0-4b30-8288-f1267f4917bb" providerId="ADAL" clId="{0AE6E923-6C20-43AB-8E47-0D4BBD1937CC}" dt="2022-03-10T16:42:55.505" v="136" actId="478"/>
          <ac:spMkLst>
            <pc:docMk/>
            <pc:sldMk cId="0" sldId="256"/>
            <ac:spMk id="405" creationId="{00000000-0000-0000-0000-000000000000}"/>
          </ac:spMkLst>
        </pc:spChg>
        <pc:spChg chg="add del">
          <ac:chgData name="João Pedro Sousa Gaspar" userId="d5028388-3bb0-4b30-8288-f1267f4917bb" providerId="ADAL" clId="{0AE6E923-6C20-43AB-8E47-0D4BBD1937CC}" dt="2022-03-10T16:43:07.498" v="143" actId="478"/>
          <ac:spMkLst>
            <pc:docMk/>
            <pc:sldMk cId="0" sldId="256"/>
            <ac:spMk id="408" creationId="{00000000-0000-0000-0000-000000000000}"/>
          </ac:spMkLst>
        </pc:spChg>
        <pc:spChg chg="add del">
          <ac:chgData name="João Pedro Sousa Gaspar" userId="d5028388-3bb0-4b30-8288-f1267f4917bb" providerId="ADAL" clId="{0AE6E923-6C20-43AB-8E47-0D4BBD1937CC}" dt="2022-03-10T16:43:07.207" v="142" actId="478"/>
          <ac:spMkLst>
            <pc:docMk/>
            <pc:sldMk cId="0" sldId="256"/>
            <ac:spMk id="409" creationId="{00000000-0000-0000-0000-000000000000}"/>
          </ac:spMkLst>
        </pc:spChg>
        <pc:spChg chg="add del">
          <ac:chgData name="João Pedro Sousa Gaspar" userId="d5028388-3bb0-4b30-8288-f1267f4917bb" providerId="ADAL" clId="{0AE6E923-6C20-43AB-8E47-0D4BBD1937CC}" dt="2022-03-10T16:43:07.927" v="144" actId="478"/>
          <ac:spMkLst>
            <pc:docMk/>
            <pc:sldMk cId="0" sldId="256"/>
            <ac:spMk id="411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0T17:15:11.961" v="1125" actId="478"/>
          <ac:spMkLst>
            <pc:docMk/>
            <pc:sldMk cId="0" sldId="256"/>
            <ac:spMk id="455" creationId="{00000000-0000-0000-0000-000000000000}"/>
          </ac:spMkLst>
        </pc:spChg>
        <pc:grpChg chg="add del">
          <ac:chgData name="João Pedro Sousa Gaspar" userId="d5028388-3bb0-4b30-8288-f1267f4917bb" providerId="ADAL" clId="{0AE6E923-6C20-43AB-8E47-0D4BBD1937CC}" dt="2022-03-13T19:30:23.285" v="2983" actId="478"/>
          <ac:grpSpMkLst>
            <pc:docMk/>
            <pc:sldMk cId="0" sldId="256"/>
            <ac:grpSpMk id="400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0:23.285" v="2983" actId="478"/>
          <ac:grpSpMkLst>
            <pc:docMk/>
            <pc:sldMk cId="0" sldId="256"/>
            <ac:grpSpMk id="412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0:23.285" v="2983" actId="478"/>
          <ac:grpSpMkLst>
            <pc:docMk/>
            <pc:sldMk cId="0" sldId="256"/>
            <ac:grpSpMk id="423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0:23.285" v="2983" actId="478"/>
          <ac:grpSpMkLst>
            <pc:docMk/>
            <pc:sldMk cId="0" sldId="256"/>
            <ac:grpSpMk id="434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0:23.285" v="2983" actId="478"/>
          <ac:grpSpMkLst>
            <pc:docMk/>
            <pc:sldMk cId="0" sldId="256"/>
            <ac:grpSpMk id="438" creationId="{00000000-0000-0000-0000-000000000000}"/>
          </ac:grpSpMkLst>
        </pc:grpChg>
        <pc:picChg chg="add del mod">
          <ac:chgData name="João Pedro Sousa Gaspar" userId="d5028388-3bb0-4b30-8288-f1267f4917bb" providerId="ADAL" clId="{0AE6E923-6C20-43AB-8E47-0D4BBD1937CC}" dt="2022-03-13T19:32:35.807" v="2988" actId="478"/>
          <ac:picMkLst>
            <pc:docMk/>
            <pc:sldMk cId="0" sldId="256"/>
            <ac:picMk id="3" creationId="{504DF7FF-D1B5-4D16-A133-DC73495FC5AA}"/>
          </ac:picMkLst>
        </pc:picChg>
        <pc:picChg chg="add mod">
          <ac:chgData name="João Pedro Sousa Gaspar" userId="d5028388-3bb0-4b30-8288-f1267f4917bb" providerId="ADAL" clId="{0AE6E923-6C20-43AB-8E47-0D4BBD1937CC}" dt="2022-03-10T16:35:59.639" v="17" actId="1076"/>
          <ac:picMkLst>
            <pc:docMk/>
            <pc:sldMk cId="0" sldId="256"/>
            <ac:picMk id="5" creationId="{92B3962C-6D64-4434-ABA7-2C4074035E24}"/>
          </ac:picMkLst>
        </pc:picChg>
        <pc:picChg chg="add mod">
          <ac:chgData name="João Pedro Sousa Gaspar" userId="d5028388-3bb0-4b30-8288-f1267f4917bb" providerId="ADAL" clId="{0AE6E923-6C20-43AB-8E47-0D4BBD1937CC}" dt="2022-03-10T16:36:02.280" v="18" actId="1076"/>
          <ac:picMkLst>
            <pc:docMk/>
            <pc:sldMk cId="0" sldId="256"/>
            <ac:picMk id="7" creationId="{F7A6F4CA-C400-420E-ACA4-433B33F02E4D}"/>
          </ac:picMkLst>
        </pc:picChg>
        <pc:picChg chg="add mod">
          <ac:chgData name="João Pedro Sousa Gaspar" userId="d5028388-3bb0-4b30-8288-f1267f4917bb" providerId="ADAL" clId="{0AE6E923-6C20-43AB-8E47-0D4BBD1937CC}" dt="2022-03-13T19:32:40.464" v="2991" actId="1076"/>
          <ac:picMkLst>
            <pc:docMk/>
            <pc:sldMk cId="0" sldId="256"/>
            <ac:picMk id="3074" creationId="{B42FFADF-FFCA-43C5-885C-2DAD4ADE061C}"/>
          </ac:picMkLst>
        </pc:picChg>
        <pc:cxnChg chg="del">
          <ac:chgData name="João Pedro Sousa Gaspar" userId="d5028388-3bb0-4b30-8288-f1267f4917bb" providerId="ADAL" clId="{0AE6E923-6C20-43AB-8E47-0D4BBD1937CC}" dt="2022-03-10T16:37:24.876" v="119" actId="478"/>
          <ac:cxnSpMkLst>
            <pc:docMk/>
            <pc:sldMk cId="0" sldId="256"/>
            <ac:cxnSpMk id="454" creationId="{00000000-0000-0000-0000-000000000000}"/>
          </ac:cxnSpMkLst>
        </pc:cxnChg>
      </pc:sldChg>
      <pc:sldChg chg="modSp add del mod">
        <pc:chgData name="João Pedro Sousa Gaspar" userId="d5028388-3bb0-4b30-8288-f1267f4917bb" providerId="ADAL" clId="{0AE6E923-6C20-43AB-8E47-0D4BBD1937CC}" dt="2022-03-10T16:44:53.433" v="188" actId="47"/>
        <pc:sldMkLst>
          <pc:docMk/>
          <pc:sldMk cId="0" sldId="257"/>
        </pc:sldMkLst>
        <pc:spChg chg="mod">
          <ac:chgData name="João Pedro Sousa Gaspar" userId="d5028388-3bb0-4b30-8288-f1267f4917bb" providerId="ADAL" clId="{0AE6E923-6C20-43AB-8E47-0D4BBD1937CC}" dt="2022-03-10T16:43:17.501" v="154" actId="20577"/>
          <ac:spMkLst>
            <pc:docMk/>
            <pc:sldMk cId="0" sldId="257"/>
            <ac:spMk id="480" creationId="{00000000-0000-0000-0000-000000000000}"/>
          </ac:spMkLst>
        </pc:spChg>
      </pc:sldChg>
      <pc:sldChg chg="addSp delSp modSp mod">
        <pc:chgData name="João Pedro Sousa Gaspar" userId="d5028388-3bb0-4b30-8288-f1267f4917bb" providerId="ADAL" clId="{0AE6E923-6C20-43AB-8E47-0D4BBD1937CC}" dt="2022-03-10T17:15:17.725" v="1127" actId="478"/>
        <pc:sldMkLst>
          <pc:docMk/>
          <pc:sldMk cId="0" sldId="258"/>
        </pc:sldMkLst>
        <pc:spChg chg="add del mod">
          <ac:chgData name="João Pedro Sousa Gaspar" userId="d5028388-3bb0-4b30-8288-f1267f4917bb" providerId="ADAL" clId="{0AE6E923-6C20-43AB-8E47-0D4BBD1937CC}" dt="2022-03-10T16:44:36.565" v="186" actId="478"/>
          <ac:spMkLst>
            <pc:docMk/>
            <pc:sldMk cId="0" sldId="258"/>
            <ac:spMk id="3" creationId="{1276CC08-3AA2-43B9-8C7B-DE1D89645DF7}"/>
          </ac:spMkLst>
        </pc:spChg>
        <pc:spChg chg="add del mod">
          <ac:chgData name="João Pedro Sousa Gaspar" userId="d5028388-3bb0-4b30-8288-f1267f4917bb" providerId="ADAL" clId="{0AE6E923-6C20-43AB-8E47-0D4BBD1937CC}" dt="2022-03-10T16:59:14.144" v="433" actId="478"/>
          <ac:spMkLst>
            <pc:docMk/>
            <pc:sldMk cId="0" sldId="258"/>
            <ac:spMk id="7" creationId="{1637EA40-BE7B-496B-B565-0AEB117928A1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37" creationId="{1E6DCC18-50AB-4B44-8FE3-72E52588866F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38" creationId="{F100DDA1-35C0-49B9-A110-5C274FC109EF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39" creationId="{2DCDB5DF-9A19-41E0-BD5A-90F442CD0258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0" creationId="{62B661DD-A110-4850-B352-8B0A7C147868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4" creationId="{F79AFA93-4CB1-4930-9839-5E439912EF5D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5" creationId="{56493EDC-9DE8-48E3-9724-D96528FD57A1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6" creationId="{1B96C766-4F1D-4D93-8D5A-BC2659FFC527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7" creationId="{ED007F7E-0592-43C8-A489-C2B22355B379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48" creationId="{50DDD85C-1862-480D-961D-CF03B29A954F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50" creationId="{55999A30-9B68-4BF2-A7C8-A30826AD48A8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52" creationId="{03381D2D-365A-4527-9484-3167CC6688F2}"/>
          </ac:spMkLst>
        </pc:spChg>
        <pc:spChg chg="mod">
          <ac:chgData name="João Pedro Sousa Gaspar" userId="d5028388-3bb0-4b30-8288-f1267f4917bb" providerId="ADAL" clId="{0AE6E923-6C20-43AB-8E47-0D4BBD1937CC}" dt="2022-03-10T16:47:28.948" v="189"/>
          <ac:spMkLst>
            <pc:docMk/>
            <pc:sldMk cId="0" sldId="258"/>
            <ac:spMk id="53" creationId="{D07B41F2-7BFB-4E33-84AF-89A1FA71B72A}"/>
          </ac:spMkLst>
        </pc:spChg>
        <pc:spChg chg="add del mod">
          <ac:chgData name="João Pedro Sousa Gaspar" userId="d5028388-3bb0-4b30-8288-f1267f4917bb" providerId="ADAL" clId="{0AE6E923-6C20-43AB-8E47-0D4BBD1937CC}" dt="2022-03-10T16:48:02.719" v="203" actId="478"/>
          <ac:spMkLst>
            <pc:docMk/>
            <pc:sldMk cId="0" sldId="258"/>
            <ac:spMk id="57" creationId="{C0586FAB-3012-48C3-9327-5C9DEE82B990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58" creationId="{1110E88D-25AE-4758-98C3-5EA2F22E6A67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59" creationId="{9FD80CCC-92CE-429E-8892-BB60C6ABAA98}"/>
          </ac:spMkLst>
        </pc:spChg>
        <pc:spChg chg="mod">
          <ac:chgData name="João Pedro Sousa Gaspar" userId="d5028388-3bb0-4b30-8288-f1267f4917bb" providerId="ADAL" clId="{0AE6E923-6C20-43AB-8E47-0D4BBD1937CC}" dt="2022-03-10T16:48:02.239" v="202" actId="1076"/>
          <ac:spMkLst>
            <pc:docMk/>
            <pc:sldMk cId="0" sldId="258"/>
            <ac:spMk id="60" creationId="{4881C695-96C1-4619-8704-DCB01B2926E8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64" creationId="{745AFD8C-FA98-4F4F-BECF-C0AF62D2EFF5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65" creationId="{71DFD505-9E63-4519-A439-A7E8F70D64D3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66" creationId="{51961B93-33C7-4790-9EAE-2E3D1435601A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67" creationId="{B4B5C648-F83B-4784-969A-995193AF8451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68" creationId="{74AE2B77-A2C3-4FAA-BA25-0098E4BA8F63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70" creationId="{57DCEBB4-64F2-46D5-AC47-4103F6AE08C7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72" creationId="{381FB262-9A85-4E0F-A440-BE4EC27B40EB}"/>
          </ac:spMkLst>
        </pc:spChg>
        <pc:spChg chg="mod">
          <ac:chgData name="João Pedro Sousa Gaspar" userId="d5028388-3bb0-4b30-8288-f1267f4917bb" providerId="ADAL" clId="{0AE6E923-6C20-43AB-8E47-0D4BBD1937CC}" dt="2022-03-10T16:47:47.024" v="197"/>
          <ac:spMkLst>
            <pc:docMk/>
            <pc:sldMk cId="0" sldId="258"/>
            <ac:spMk id="73" creationId="{96E5D000-3D6B-4981-9FDD-06329F0B67E4}"/>
          </ac:spMkLst>
        </pc:spChg>
        <pc:spChg chg="del">
          <ac:chgData name="João Pedro Sousa Gaspar" userId="d5028388-3bb0-4b30-8288-f1267f4917bb" providerId="ADAL" clId="{0AE6E923-6C20-43AB-8E47-0D4BBD1937CC}" dt="2022-03-10T16:59:10.573" v="431" actId="478"/>
          <ac:spMkLst>
            <pc:docMk/>
            <pc:sldMk cId="0" sldId="258"/>
            <ac:spMk id="494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0T17:15:17.725" v="1127" actId="478"/>
          <ac:spMkLst>
            <pc:docMk/>
            <pc:sldMk cId="0" sldId="258"/>
            <ac:spMk id="509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9:21.873" v="920" actId="20577"/>
          <ac:spMkLst>
            <pc:docMk/>
            <pc:sldMk cId="0" sldId="258"/>
            <ac:spMk id="512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6:44:35.248" v="184" actId="478"/>
          <ac:spMkLst>
            <pc:docMk/>
            <pc:sldMk cId="0" sldId="258"/>
            <ac:spMk id="513" creationId="{00000000-0000-0000-0000-000000000000}"/>
          </ac:spMkLst>
        </pc:spChg>
        <pc:grpChg chg="add del mod">
          <ac:chgData name="João Pedro Sousa Gaspar" userId="d5028388-3bb0-4b30-8288-f1267f4917bb" providerId="ADAL" clId="{0AE6E923-6C20-43AB-8E47-0D4BBD1937CC}" dt="2022-03-10T16:47:46.024" v="196"/>
          <ac:grpSpMkLst>
            <pc:docMk/>
            <pc:sldMk cId="0" sldId="258"/>
            <ac:grpSpMk id="35" creationId="{30023ED7-7CE6-412B-9FD9-2949393FD3B2}"/>
          </ac:grpSpMkLst>
        </pc:grpChg>
        <pc:grpChg chg="add del mod">
          <ac:chgData name="João Pedro Sousa Gaspar" userId="d5028388-3bb0-4b30-8288-f1267f4917bb" providerId="ADAL" clId="{0AE6E923-6C20-43AB-8E47-0D4BBD1937CC}" dt="2022-03-10T16:48:05.332" v="204" actId="478"/>
          <ac:grpSpMkLst>
            <pc:docMk/>
            <pc:sldMk cId="0" sldId="258"/>
            <ac:grpSpMk id="55" creationId="{730D0B94-AE78-494B-A740-DBD0677ADC7E}"/>
          </ac:grpSpMkLst>
        </pc:grpChg>
        <pc:grpChg chg="del">
          <ac:chgData name="João Pedro Sousa Gaspar" userId="d5028388-3bb0-4b30-8288-f1267f4917bb" providerId="ADAL" clId="{0AE6E923-6C20-43AB-8E47-0D4BBD1937CC}" dt="2022-03-10T16:44:35.886" v="185" actId="478"/>
          <ac:grpSpMkLst>
            <pc:docMk/>
            <pc:sldMk cId="0" sldId="258"/>
            <ac:grpSpMk id="514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0T16:44:38.124" v="187" actId="478"/>
          <ac:grpSpMkLst>
            <pc:docMk/>
            <pc:sldMk cId="0" sldId="258"/>
            <ac:grpSpMk id="517" creationId="{00000000-0000-0000-0000-000000000000}"/>
          </ac:grpSpMkLst>
        </pc:grpChg>
        <pc:picChg chg="add mod">
          <ac:chgData name="João Pedro Sousa Gaspar" userId="d5028388-3bb0-4b30-8288-f1267f4917bb" providerId="ADAL" clId="{0AE6E923-6C20-43AB-8E47-0D4BBD1937CC}" dt="2022-03-10T17:03:20.312" v="731" actId="1076"/>
          <ac:picMkLst>
            <pc:docMk/>
            <pc:sldMk cId="0" sldId="258"/>
            <ac:picMk id="5" creationId="{AC4E46BA-3660-4BDC-9C77-D5560EEEA6B6}"/>
          </ac:picMkLst>
        </pc:picChg>
        <pc:picChg chg="mod">
          <ac:chgData name="João Pedro Sousa Gaspar" userId="d5028388-3bb0-4b30-8288-f1267f4917bb" providerId="ADAL" clId="{0AE6E923-6C20-43AB-8E47-0D4BBD1937CC}" dt="2022-03-10T16:47:28.948" v="189"/>
          <ac:picMkLst>
            <pc:docMk/>
            <pc:sldMk cId="0" sldId="258"/>
            <ac:picMk id="36" creationId="{0736C51B-6741-4013-9628-AB39DFECB08D}"/>
          </ac:picMkLst>
        </pc:picChg>
        <pc:picChg chg="mod">
          <ac:chgData name="João Pedro Sousa Gaspar" userId="d5028388-3bb0-4b30-8288-f1267f4917bb" providerId="ADAL" clId="{0AE6E923-6C20-43AB-8E47-0D4BBD1937CC}" dt="2022-03-10T16:47:47.024" v="197"/>
          <ac:picMkLst>
            <pc:docMk/>
            <pc:sldMk cId="0" sldId="258"/>
            <ac:picMk id="56" creationId="{AF0A88D7-BFED-4BF9-A3C1-64768CEF45FE}"/>
          </ac:picMkLst>
        </pc:picChg>
        <pc:picChg chg="add mod">
          <ac:chgData name="João Pedro Sousa Gaspar" userId="d5028388-3bb0-4b30-8288-f1267f4917bb" providerId="ADAL" clId="{0AE6E923-6C20-43AB-8E47-0D4BBD1937CC}" dt="2022-03-10T16:59:10.784" v="432"/>
          <ac:picMkLst>
            <pc:docMk/>
            <pc:sldMk cId="0" sldId="258"/>
            <ac:picMk id="79" creationId="{C611E0A6-EB81-48BA-8A2E-B811467C2918}"/>
          </ac:picMkLst>
        </pc:picChg>
        <pc:picChg chg="add mod">
          <ac:chgData name="João Pedro Sousa Gaspar" userId="d5028388-3bb0-4b30-8288-f1267f4917bb" providerId="ADAL" clId="{0AE6E923-6C20-43AB-8E47-0D4BBD1937CC}" dt="2022-03-10T16:59:10.784" v="432"/>
          <ac:picMkLst>
            <pc:docMk/>
            <pc:sldMk cId="0" sldId="258"/>
            <ac:picMk id="80" creationId="{80A669FA-4E2C-4867-8CED-9E959362811E}"/>
          </ac:picMkLst>
        </pc:pic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41" creationId="{E3F68E0D-FEFB-4F90-9A7F-B4EDD0757F8D}"/>
          </ac:cxnSpMkLst>
        </pc:cxn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42" creationId="{B349E002-B7B5-4A9A-BA80-E0E60CB51613}"/>
          </ac:cxnSpMkLst>
        </pc:cxn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43" creationId="{7384FF33-5F2D-4529-9B26-01E35E9A4799}"/>
          </ac:cxnSpMkLst>
        </pc:cxn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49" creationId="{A4134785-3CC8-435F-A01F-FBBA78C9C840}"/>
          </ac:cxnSpMkLst>
        </pc:cxn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51" creationId="{7B35B7F0-5D38-4F86-AE13-3151B84FF127}"/>
          </ac:cxnSpMkLst>
        </pc:cxnChg>
        <pc:cxnChg chg="mod">
          <ac:chgData name="João Pedro Sousa Gaspar" userId="d5028388-3bb0-4b30-8288-f1267f4917bb" providerId="ADAL" clId="{0AE6E923-6C20-43AB-8E47-0D4BBD1937CC}" dt="2022-03-10T16:47:28.948" v="189"/>
          <ac:cxnSpMkLst>
            <pc:docMk/>
            <pc:sldMk cId="0" sldId="258"/>
            <ac:cxnSpMk id="54" creationId="{D49EF0EC-3327-4192-A72C-B6ACD1107C77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61" creationId="{06B24CD6-2EB3-4D7F-A089-1829612DA4D5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62" creationId="{E96685AE-65FD-4758-9AAD-6C19B758BC07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63" creationId="{48476052-8D4C-4386-8592-0733A9728953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69" creationId="{4431D55E-DB86-4FB5-AC22-8E7ABC4CE940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71" creationId="{519ED3B1-8B79-4265-8048-8D862CC68A0D}"/>
          </ac:cxnSpMkLst>
        </pc:cxnChg>
        <pc:cxnChg chg="mod">
          <ac:chgData name="João Pedro Sousa Gaspar" userId="d5028388-3bb0-4b30-8288-f1267f4917bb" providerId="ADAL" clId="{0AE6E923-6C20-43AB-8E47-0D4BBD1937CC}" dt="2022-03-10T16:47:47.024" v="197"/>
          <ac:cxnSpMkLst>
            <pc:docMk/>
            <pc:sldMk cId="0" sldId="258"/>
            <ac:cxnSpMk id="74" creationId="{01CA2589-1346-4FF8-97BD-24706310F7C1}"/>
          </ac:cxnSpMkLst>
        </pc:cxnChg>
      </pc:sldChg>
      <pc:sldChg chg="addSp delSp modSp mod ord">
        <pc:chgData name="João Pedro Sousa Gaspar" userId="d5028388-3bb0-4b30-8288-f1267f4917bb" providerId="ADAL" clId="{0AE6E923-6C20-43AB-8E47-0D4BBD1937CC}" dt="2022-03-28T15:24:02.417" v="3492"/>
        <pc:sldMkLst>
          <pc:docMk/>
          <pc:sldMk cId="0" sldId="259"/>
        </pc:sldMkLst>
        <pc:spChg chg="add del mod">
          <ac:chgData name="João Pedro Sousa Gaspar" userId="d5028388-3bb0-4b30-8288-f1267f4917bb" providerId="ADAL" clId="{0AE6E923-6C20-43AB-8E47-0D4BBD1937CC}" dt="2022-03-10T16:49:52.228" v="284" actId="478"/>
          <ac:spMkLst>
            <pc:docMk/>
            <pc:sldMk cId="0" sldId="259"/>
            <ac:spMk id="3" creationId="{1FE97C0E-8C35-4CF5-8BEF-C0BE1E6207A6}"/>
          </ac:spMkLst>
        </pc:spChg>
        <pc:spChg chg="add del mod">
          <ac:chgData name="João Pedro Sousa Gaspar" userId="d5028388-3bb0-4b30-8288-f1267f4917bb" providerId="ADAL" clId="{0AE6E923-6C20-43AB-8E47-0D4BBD1937CC}" dt="2022-03-10T17:25:25.014" v="1419" actId="478"/>
          <ac:spMkLst>
            <pc:docMk/>
            <pc:sldMk cId="0" sldId="259"/>
            <ac:spMk id="5" creationId="{13FC9446-361B-4A42-8BB7-A144493D6FA0}"/>
          </ac:spMkLst>
        </pc:spChg>
        <pc:spChg chg="mod">
          <ac:chgData name="João Pedro Sousa Gaspar" userId="d5028388-3bb0-4b30-8288-f1267f4917bb" providerId="ADAL" clId="{0AE6E923-6C20-43AB-8E47-0D4BBD1937CC}" dt="2022-03-10T17:00:48.829" v="590" actId="1076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8:11:24.695" v="2667" actId="20577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2T18:18:43.692" v="3395" actId="20577"/>
          <ac:spMkLst>
            <pc:docMk/>
            <pc:sldMk cId="0" sldId="259"/>
            <ac:spMk id="53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7:45.139" v="807" actId="207"/>
          <ac:spMkLst>
            <pc:docMk/>
            <pc:sldMk cId="0" sldId="259"/>
            <ac:spMk id="533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9:02.775" v="907"/>
          <ac:spMkLst>
            <pc:docMk/>
            <pc:sldMk cId="0" sldId="259"/>
            <ac:spMk id="53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7:25.415" v="1240" actId="20577"/>
          <ac:spMkLst>
            <pc:docMk/>
            <pc:sldMk cId="0" sldId="259"/>
            <ac:spMk id="535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3:43.561" v="1106" actId="207"/>
          <ac:spMkLst>
            <pc:docMk/>
            <pc:sldMk cId="0" sldId="259"/>
            <ac:spMk id="536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7:19.127" v="1224"/>
          <ac:spMkLst>
            <pc:docMk/>
            <pc:sldMk cId="0" sldId="259"/>
            <ac:spMk id="537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7:35.378" v="1278" actId="20577"/>
          <ac:spMkLst>
            <pc:docMk/>
            <pc:sldMk cId="0" sldId="259"/>
            <ac:spMk id="538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8T15:24:02.417" v="3492"/>
          <ac:spMkLst>
            <pc:docMk/>
            <pc:sldMk cId="0" sldId="259"/>
            <ac:spMk id="540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6:49:43.142" v="282" actId="6549"/>
          <ac:spMkLst>
            <pc:docMk/>
            <pc:sldMk cId="0" sldId="259"/>
            <ac:spMk id="541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6:49:49.532" v="283" actId="478"/>
          <ac:spMkLst>
            <pc:docMk/>
            <pc:sldMk cId="0" sldId="259"/>
            <ac:spMk id="542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0T17:15:07.050" v="1124" actId="478"/>
          <ac:spMkLst>
            <pc:docMk/>
            <pc:sldMk cId="0" sldId="259"/>
            <ac:spMk id="557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0T16:49:52.971" v="285"/>
          <ac:picMkLst>
            <pc:docMk/>
            <pc:sldMk cId="0" sldId="259"/>
            <ac:picMk id="46" creationId="{61D5EB50-08D7-4F00-B865-15095E6A6163}"/>
          </ac:picMkLst>
        </pc:picChg>
        <pc:picChg chg="add mod">
          <ac:chgData name="João Pedro Sousa Gaspar" userId="d5028388-3bb0-4b30-8288-f1267f4917bb" providerId="ADAL" clId="{0AE6E923-6C20-43AB-8E47-0D4BBD1937CC}" dt="2022-03-10T16:49:52.971" v="285"/>
          <ac:picMkLst>
            <pc:docMk/>
            <pc:sldMk cId="0" sldId="259"/>
            <ac:picMk id="47" creationId="{51273E96-0019-4A0C-9910-5C248609DD4E}"/>
          </ac:picMkLst>
        </pc:picChg>
      </pc:sldChg>
      <pc:sldChg chg="addSp delSp modSp mod ord">
        <pc:chgData name="João Pedro Sousa Gaspar" userId="d5028388-3bb0-4b30-8288-f1267f4917bb" providerId="ADAL" clId="{0AE6E923-6C20-43AB-8E47-0D4BBD1937CC}" dt="2022-03-13T19:41:32.441" v="3346"/>
        <pc:sldMkLst>
          <pc:docMk/>
          <pc:sldMk cId="0" sldId="260"/>
        </pc:sldMkLst>
        <pc:spChg chg="add del">
          <ac:chgData name="João Pedro Sousa Gaspar" userId="d5028388-3bb0-4b30-8288-f1267f4917bb" providerId="ADAL" clId="{0AE6E923-6C20-43AB-8E47-0D4BBD1937CC}" dt="2022-03-10T17:04:16.057" v="736"/>
          <ac:spMkLst>
            <pc:docMk/>
            <pc:sldMk cId="0" sldId="260"/>
            <ac:spMk id="2" creationId="{B437476D-F55D-461F-803B-51A9809DD792}"/>
          </ac:spMkLst>
        </pc:spChg>
        <pc:spChg chg="add">
          <ac:chgData name="João Pedro Sousa Gaspar" userId="d5028388-3bb0-4b30-8288-f1267f4917bb" providerId="ADAL" clId="{0AE6E923-6C20-43AB-8E47-0D4BBD1937CC}" dt="2022-03-10T17:04:22.836" v="738"/>
          <ac:spMkLst>
            <pc:docMk/>
            <pc:sldMk cId="0" sldId="260"/>
            <ac:spMk id="3" creationId="{65E1F444-4229-41E2-81D5-97C8D3C02479}"/>
          </ac:spMkLst>
        </pc:spChg>
        <pc:spChg chg="add del mod">
          <ac:chgData name="João Pedro Sousa Gaspar" userId="d5028388-3bb0-4b30-8288-f1267f4917bb" providerId="ADAL" clId="{0AE6E923-6C20-43AB-8E47-0D4BBD1937CC}" dt="2022-03-10T17:33:57.025" v="1694" actId="478"/>
          <ac:spMkLst>
            <pc:docMk/>
            <pc:sldMk cId="0" sldId="260"/>
            <ac:spMk id="10" creationId="{81861B90-4E96-4722-BD61-58780C4F6DB0}"/>
          </ac:spMkLst>
        </pc:spChg>
        <pc:spChg chg="add del mod">
          <ac:chgData name="João Pedro Sousa Gaspar" userId="d5028388-3bb0-4b30-8288-f1267f4917bb" providerId="ADAL" clId="{0AE6E923-6C20-43AB-8E47-0D4BBD1937CC}" dt="2022-03-13T19:35:50.768" v="3143" actId="478"/>
          <ac:spMkLst>
            <pc:docMk/>
            <pc:sldMk cId="0" sldId="260"/>
            <ac:spMk id="12" creationId="{6884B685-35AC-473E-8956-8884834DBB02}"/>
          </ac:spMkLst>
        </pc:spChg>
        <pc:spChg chg="del">
          <ac:chgData name="João Pedro Sousa Gaspar" userId="d5028388-3bb0-4b30-8288-f1267f4917bb" providerId="ADAL" clId="{0AE6E923-6C20-43AB-8E47-0D4BBD1937CC}" dt="2022-03-10T17:33:52.799" v="1692" actId="478"/>
          <ac:spMkLst>
            <pc:docMk/>
            <pc:sldMk cId="0" sldId="260"/>
            <ac:spMk id="575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56:11.471" v="2083" actId="478"/>
          <ac:spMkLst>
            <pc:docMk/>
            <pc:sldMk cId="0" sldId="260"/>
            <ac:spMk id="590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2:16.101" v="674" actId="20577"/>
          <ac:spMkLst>
            <pc:docMk/>
            <pc:sldMk cId="0" sldId="260"/>
            <ac:spMk id="59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6:10.272" v="763" actId="1076"/>
          <ac:spMkLst>
            <pc:docMk/>
            <pc:sldMk cId="0" sldId="260"/>
            <ac:spMk id="593" creationId="{00000000-0000-0000-0000-000000000000}"/>
          </ac:spMkLst>
        </pc:spChg>
        <pc:grpChg chg="del">
          <ac:chgData name="João Pedro Sousa Gaspar" userId="d5028388-3bb0-4b30-8288-f1267f4917bb" providerId="ADAL" clId="{0AE6E923-6C20-43AB-8E47-0D4BBD1937CC}" dt="2022-03-10T17:02:22.671" v="677" actId="478"/>
          <ac:grpSpMkLst>
            <pc:docMk/>
            <pc:sldMk cId="0" sldId="260"/>
            <ac:grpSpMk id="596" creationId="{00000000-0000-0000-0000-000000000000}"/>
          </ac:grpSpMkLst>
        </pc:grpChg>
        <pc:graphicFrameChg chg="add del mod">
          <ac:chgData name="João Pedro Sousa Gaspar" userId="d5028388-3bb0-4b30-8288-f1267f4917bb" providerId="ADAL" clId="{0AE6E923-6C20-43AB-8E47-0D4BBD1937CC}" dt="2022-03-10T17:04:42.020" v="740" actId="478"/>
          <ac:graphicFrameMkLst>
            <pc:docMk/>
            <pc:sldMk cId="0" sldId="260"/>
            <ac:graphicFrameMk id="4" creationId="{EFB66784-891C-4027-A831-5904DA851E66}"/>
          </ac:graphicFrameMkLst>
        </pc:graphicFrameChg>
        <pc:picChg chg="add del mod">
          <ac:chgData name="João Pedro Sousa Gaspar" userId="d5028388-3bb0-4b30-8288-f1267f4917bb" providerId="ADAL" clId="{0AE6E923-6C20-43AB-8E47-0D4BBD1937CC}" dt="2022-03-10T17:05:14.334" v="752" actId="478"/>
          <ac:picMkLst>
            <pc:docMk/>
            <pc:sldMk cId="0" sldId="260"/>
            <ac:picMk id="6" creationId="{6BCCC74E-6A07-44EB-984B-CFFE12685568}"/>
          </ac:picMkLst>
        </pc:picChg>
        <pc:picChg chg="add mod">
          <ac:chgData name="João Pedro Sousa Gaspar" userId="d5028388-3bb0-4b30-8288-f1267f4917bb" providerId="ADAL" clId="{0AE6E923-6C20-43AB-8E47-0D4BBD1937CC}" dt="2022-03-10T17:07:11.198" v="806" actId="1076"/>
          <ac:picMkLst>
            <pc:docMk/>
            <pc:sldMk cId="0" sldId="260"/>
            <ac:picMk id="8" creationId="{72399265-CBC7-4376-A8E1-9B970973C743}"/>
          </ac:picMkLst>
        </pc:picChg>
        <pc:picChg chg="add del mod">
          <ac:chgData name="João Pedro Sousa Gaspar" userId="d5028388-3bb0-4b30-8288-f1267f4917bb" providerId="ADAL" clId="{0AE6E923-6C20-43AB-8E47-0D4BBD1937CC}" dt="2022-03-10T17:02:34.221" v="685" actId="478"/>
          <ac:picMkLst>
            <pc:docMk/>
            <pc:sldMk cId="0" sldId="260"/>
            <ac:picMk id="65" creationId="{7CC586F1-D73B-4026-8113-670F39BD6DCD}"/>
          </ac:picMkLst>
        </pc:picChg>
        <pc:picChg chg="add mod">
          <ac:chgData name="João Pedro Sousa Gaspar" userId="d5028388-3bb0-4b30-8288-f1267f4917bb" providerId="ADAL" clId="{0AE6E923-6C20-43AB-8E47-0D4BBD1937CC}" dt="2022-03-10T17:33:53.401" v="1693"/>
          <ac:picMkLst>
            <pc:docMk/>
            <pc:sldMk cId="0" sldId="260"/>
            <ac:picMk id="76" creationId="{8A118065-171B-4021-9485-A3C0FFC7B8CA}"/>
          </ac:picMkLst>
        </pc:picChg>
        <pc:picChg chg="add mod">
          <ac:chgData name="João Pedro Sousa Gaspar" userId="d5028388-3bb0-4b30-8288-f1267f4917bb" providerId="ADAL" clId="{0AE6E923-6C20-43AB-8E47-0D4BBD1937CC}" dt="2022-03-10T17:33:53.401" v="1693"/>
          <ac:picMkLst>
            <pc:docMk/>
            <pc:sldMk cId="0" sldId="260"/>
            <ac:picMk id="77" creationId="{5BDD3390-B71C-40D0-B657-43575AFAE725}"/>
          </ac:picMkLst>
        </pc:picChg>
        <pc:picChg chg="add del mod">
          <ac:chgData name="João Pedro Sousa Gaspar" userId="d5028388-3bb0-4b30-8288-f1267f4917bb" providerId="ADAL" clId="{0AE6E923-6C20-43AB-8E47-0D4BBD1937CC}" dt="2022-03-10T17:04:17.180" v="737" actId="478"/>
          <ac:picMkLst>
            <pc:docMk/>
            <pc:sldMk cId="0" sldId="260"/>
            <ac:picMk id="2050" creationId="{DFA1E404-FE04-47A9-9F75-B8D2DD7BCA53}"/>
          </ac:picMkLst>
        </pc:picChg>
        <pc:picChg chg="add del">
          <ac:chgData name="João Pedro Sousa Gaspar" userId="d5028388-3bb0-4b30-8288-f1267f4917bb" providerId="ADAL" clId="{0AE6E923-6C20-43AB-8E47-0D4BBD1937CC}" dt="2022-03-13T19:41:32.441" v="3346"/>
          <ac:picMkLst>
            <pc:docMk/>
            <pc:sldMk cId="0" sldId="260"/>
            <ac:picMk id="4098" creationId="{69573F54-B683-4AEF-8064-FF716EDDB8CC}"/>
          </ac:picMkLst>
        </pc:picChg>
        <pc:cxnChg chg="mod">
          <ac:chgData name="João Pedro Sousa Gaspar" userId="d5028388-3bb0-4b30-8288-f1267f4917bb" providerId="ADAL" clId="{0AE6E923-6C20-43AB-8E47-0D4BBD1937CC}" dt="2022-03-10T17:05:10.421" v="749" actId="1076"/>
          <ac:cxnSpMkLst>
            <pc:docMk/>
            <pc:sldMk cId="0" sldId="260"/>
            <ac:cxnSpMk id="595" creationId="{00000000-0000-0000-0000-000000000000}"/>
          </ac:cxnSpMkLst>
        </pc:cxnChg>
      </pc:sldChg>
      <pc:sldChg chg="del">
        <pc:chgData name="João Pedro Sousa Gaspar" userId="d5028388-3bb0-4b30-8288-f1267f4917bb" providerId="ADAL" clId="{0AE6E923-6C20-43AB-8E47-0D4BBD1937CC}" dt="2022-03-13T19:29:17.655" v="2943" actId="47"/>
        <pc:sldMkLst>
          <pc:docMk/>
          <pc:sldMk cId="0" sldId="261"/>
        </pc:sldMkLst>
      </pc:sldChg>
      <pc:sldChg chg="addSp delSp modSp mod ord">
        <pc:chgData name="João Pedro Sousa Gaspar" userId="d5028388-3bb0-4b30-8288-f1267f4917bb" providerId="ADAL" clId="{0AE6E923-6C20-43AB-8E47-0D4BBD1937CC}" dt="2022-03-10T18:27:12.447" v="2668" actId="20577"/>
        <pc:sldMkLst>
          <pc:docMk/>
          <pc:sldMk cId="0" sldId="262"/>
        </pc:sldMkLst>
        <pc:spChg chg="add del mod">
          <ac:chgData name="João Pedro Sousa Gaspar" userId="d5028388-3bb0-4b30-8288-f1267f4917bb" providerId="ADAL" clId="{0AE6E923-6C20-43AB-8E47-0D4BBD1937CC}" dt="2022-03-10T17:32:48.472" v="1677" actId="478"/>
          <ac:spMkLst>
            <pc:docMk/>
            <pc:sldMk cId="0" sldId="262"/>
            <ac:spMk id="2" creationId="{FB876284-3606-4CBD-B029-6E81D9AFC988}"/>
          </ac:spMkLst>
        </pc:spChg>
        <pc:spChg chg="add del mod">
          <ac:chgData name="João Pedro Sousa Gaspar" userId="d5028388-3bb0-4b30-8288-f1267f4917bb" providerId="ADAL" clId="{0AE6E923-6C20-43AB-8E47-0D4BBD1937CC}" dt="2022-03-10T17:41:28.771" v="1953" actId="478"/>
          <ac:spMkLst>
            <pc:docMk/>
            <pc:sldMk cId="0" sldId="262"/>
            <ac:spMk id="4" creationId="{29A64BBE-7218-499D-B593-3345EEA37CFE}"/>
          </ac:spMkLst>
        </pc:spChg>
        <pc:spChg chg="add del mod">
          <ac:chgData name="João Pedro Sousa Gaspar" userId="d5028388-3bb0-4b30-8288-f1267f4917bb" providerId="ADAL" clId="{0AE6E923-6C20-43AB-8E47-0D4BBD1937CC}" dt="2022-03-10T18:05:21.321" v="2349" actId="21"/>
          <ac:spMkLst>
            <pc:docMk/>
            <pc:sldMk cId="0" sldId="262"/>
            <ac:spMk id="6" creationId="{F02B34DF-EFCC-4EF6-8521-85EC2337F114}"/>
          </ac:spMkLst>
        </pc:spChg>
        <pc:spChg chg="del">
          <ac:chgData name="João Pedro Sousa Gaspar" userId="d5028388-3bb0-4b30-8288-f1267f4917bb" providerId="ADAL" clId="{0AE6E923-6C20-43AB-8E47-0D4BBD1937CC}" dt="2022-03-10T18:02:25.540" v="2249" actId="478"/>
          <ac:spMkLst>
            <pc:docMk/>
            <pc:sldMk cId="0" sldId="262"/>
            <ac:spMk id="715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41:26.564" v="1952" actId="478"/>
          <ac:spMkLst>
            <pc:docMk/>
            <pc:sldMk cId="0" sldId="262"/>
            <ac:spMk id="730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22:36.862" v="1384" actId="20577"/>
          <ac:spMkLst>
            <pc:docMk/>
            <pc:sldMk cId="0" sldId="262"/>
            <ac:spMk id="73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3:10.736" v="1684" actId="1076"/>
          <ac:spMkLst>
            <pc:docMk/>
            <pc:sldMk cId="0" sldId="262"/>
            <ac:spMk id="73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3:00.442" v="1680" actId="1076"/>
          <ac:spMkLst>
            <pc:docMk/>
            <pc:sldMk cId="0" sldId="262"/>
            <ac:spMk id="733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3:08.415" v="1683" actId="1076"/>
          <ac:spMkLst>
            <pc:docMk/>
            <pc:sldMk cId="0" sldId="262"/>
            <ac:spMk id="73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8:27:12.447" v="2668" actId="20577"/>
          <ac:spMkLst>
            <pc:docMk/>
            <pc:sldMk cId="0" sldId="262"/>
            <ac:spMk id="735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3:06.685" v="1682" actId="1076"/>
          <ac:spMkLst>
            <pc:docMk/>
            <pc:sldMk cId="0" sldId="262"/>
            <ac:spMk id="736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3:04.296" v="1681" actId="1076"/>
          <ac:spMkLst>
            <pc:docMk/>
            <pc:sldMk cId="0" sldId="262"/>
            <ac:spMk id="737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0T18:02:35.451" v="2254" actId="1076"/>
          <ac:picMkLst>
            <pc:docMk/>
            <pc:sldMk cId="0" sldId="262"/>
            <ac:picMk id="91" creationId="{E6997F37-3F9C-4919-986E-0468E3B148A0}"/>
          </ac:picMkLst>
        </pc:picChg>
        <pc:picChg chg="add mod">
          <ac:chgData name="João Pedro Sousa Gaspar" userId="d5028388-3bb0-4b30-8288-f1267f4917bb" providerId="ADAL" clId="{0AE6E923-6C20-43AB-8E47-0D4BBD1937CC}" dt="2022-03-10T18:02:35.451" v="2254" actId="1076"/>
          <ac:picMkLst>
            <pc:docMk/>
            <pc:sldMk cId="0" sldId="262"/>
            <ac:picMk id="92" creationId="{F8F31726-9590-4F58-89D6-C359F7DABEF5}"/>
          </ac:picMkLst>
        </pc:picChg>
      </pc:sldChg>
      <pc:sldChg chg="addSp delSp modSp mod ord">
        <pc:chgData name="João Pedro Sousa Gaspar" userId="d5028388-3bb0-4b30-8288-f1267f4917bb" providerId="ADAL" clId="{0AE6E923-6C20-43AB-8E47-0D4BBD1937CC}" dt="2022-03-10T18:11:00.395" v="2666"/>
        <pc:sldMkLst>
          <pc:docMk/>
          <pc:sldMk cId="0" sldId="263"/>
        </pc:sldMkLst>
        <pc:spChg chg="add mod">
          <ac:chgData name="João Pedro Sousa Gaspar" userId="d5028388-3bb0-4b30-8288-f1267f4917bb" providerId="ADAL" clId="{0AE6E923-6C20-43AB-8E47-0D4BBD1937CC}" dt="2022-03-10T18:01:32.505" v="2225" actId="20577"/>
          <ac:spMkLst>
            <pc:docMk/>
            <pc:sldMk cId="0" sldId="263"/>
            <ac:spMk id="26" creationId="{9F19C097-17AC-465C-8D2D-7485DEC05CC3}"/>
          </ac:spMkLst>
        </pc:spChg>
        <pc:spChg chg="del">
          <ac:chgData name="João Pedro Sousa Gaspar" userId="d5028388-3bb0-4b30-8288-f1267f4917bb" providerId="ADAL" clId="{0AE6E923-6C20-43AB-8E47-0D4BBD1937CC}" dt="2022-03-10T17:54:22.607" v="2081" actId="478"/>
          <ac:spMkLst>
            <pc:docMk/>
            <pc:sldMk cId="0" sldId="263"/>
            <ac:spMk id="794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54:06.654" v="2077" actId="478"/>
          <ac:spMkLst>
            <pc:docMk/>
            <pc:sldMk cId="0" sldId="263"/>
            <ac:spMk id="809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59:25.515" v="2086" actId="1076"/>
          <ac:spMkLst>
            <pc:docMk/>
            <pc:sldMk cId="0" sldId="263"/>
            <ac:spMk id="810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0T17:54:23.046" v="2082"/>
          <ac:picMkLst>
            <pc:docMk/>
            <pc:sldMk cId="0" sldId="263"/>
            <ac:picMk id="24" creationId="{FBB9660A-FDF3-4523-A3A4-26F3C7627017}"/>
          </ac:picMkLst>
        </pc:picChg>
        <pc:picChg chg="add mod">
          <ac:chgData name="João Pedro Sousa Gaspar" userId="d5028388-3bb0-4b30-8288-f1267f4917bb" providerId="ADAL" clId="{0AE6E923-6C20-43AB-8E47-0D4BBD1937CC}" dt="2022-03-10T17:54:23.046" v="2082"/>
          <ac:picMkLst>
            <pc:docMk/>
            <pc:sldMk cId="0" sldId="263"/>
            <ac:picMk id="25" creationId="{7480A17A-A678-4F3F-A31E-89FAFF68051F}"/>
          </ac:picMkLst>
        </pc:picChg>
      </pc:sldChg>
      <pc:sldChg chg="del">
        <pc:chgData name="João Pedro Sousa Gaspar" userId="d5028388-3bb0-4b30-8288-f1267f4917bb" providerId="ADAL" clId="{0AE6E923-6C20-43AB-8E47-0D4BBD1937CC}" dt="2022-03-13T19:29:18.535" v="2944" actId="47"/>
        <pc:sldMkLst>
          <pc:docMk/>
          <pc:sldMk cId="0" sldId="264"/>
        </pc:sldMkLst>
      </pc:sldChg>
      <pc:sldChg chg="addSp delSp modSp mod ord">
        <pc:chgData name="João Pedro Sousa Gaspar" userId="d5028388-3bb0-4b30-8288-f1267f4917bb" providerId="ADAL" clId="{0AE6E923-6C20-43AB-8E47-0D4BBD1937CC}" dt="2022-03-14T17:22:48.722" v="3362" actId="20577"/>
        <pc:sldMkLst>
          <pc:docMk/>
          <pc:sldMk cId="0" sldId="265"/>
        </pc:sldMkLst>
        <pc:spChg chg="add del mod">
          <ac:chgData name="João Pedro Sousa Gaspar" userId="d5028388-3bb0-4b30-8288-f1267f4917bb" providerId="ADAL" clId="{0AE6E923-6C20-43AB-8E47-0D4BBD1937CC}" dt="2022-03-10T16:55:22.054" v="353" actId="478"/>
          <ac:spMkLst>
            <pc:docMk/>
            <pc:sldMk cId="0" sldId="265"/>
            <ac:spMk id="3" creationId="{040CC146-4722-4351-9FC4-19E595FABA91}"/>
          </ac:spMkLst>
        </pc:spChg>
        <pc:spChg chg="add del mod">
          <ac:chgData name="João Pedro Sousa Gaspar" userId="d5028388-3bb0-4b30-8288-f1267f4917bb" providerId="ADAL" clId="{0AE6E923-6C20-43AB-8E47-0D4BBD1937CC}" dt="2022-03-10T17:33:23.550" v="1686" actId="478"/>
          <ac:spMkLst>
            <pc:docMk/>
            <pc:sldMk cId="0" sldId="265"/>
            <ac:spMk id="5" creationId="{0540B0C3-6D22-4200-BC19-290FA29E327C}"/>
          </ac:spMkLst>
        </pc:spChg>
        <pc:spChg chg="mod">
          <ac:chgData name="João Pedro Sousa Gaspar" userId="d5028388-3bb0-4b30-8288-f1267f4917bb" providerId="ADAL" clId="{0AE6E923-6C20-43AB-8E47-0D4BBD1937CC}" dt="2022-03-10T16:53:50.783" v="343"/>
          <ac:spMkLst>
            <pc:docMk/>
            <pc:sldMk cId="0" sldId="265"/>
            <ac:spMk id="66" creationId="{D9724FBC-5907-4078-A90A-4452AF92E23B}"/>
          </ac:spMkLst>
        </pc:spChg>
        <pc:spChg chg="mod">
          <ac:chgData name="João Pedro Sousa Gaspar" userId="d5028388-3bb0-4b30-8288-f1267f4917bb" providerId="ADAL" clId="{0AE6E923-6C20-43AB-8E47-0D4BBD1937CC}" dt="2022-03-10T16:53:50.783" v="343"/>
          <ac:spMkLst>
            <pc:docMk/>
            <pc:sldMk cId="0" sldId="265"/>
            <ac:spMk id="67" creationId="{2CFC1904-B5B9-4A04-B7DE-65C73AD2A798}"/>
          </ac:spMkLst>
        </pc:spChg>
        <pc:spChg chg="mod">
          <ac:chgData name="João Pedro Sousa Gaspar" userId="d5028388-3bb0-4b30-8288-f1267f4917bb" providerId="ADAL" clId="{0AE6E923-6C20-43AB-8E47-0D4BBD1937CC}" dt="2022-03-10T16:53:50.783" v="343"/>
          <ac:spMkLst>
            <pc:docMk/>
            <pc:sldMk cId="0" sldId="265"/>
            <ac:spMk id="68" creationId="{7D81313B-EBBE-4750-9504-BA50B41B86E0}"/>
          </ac:spMkLst>
        </pc:spChg>
        <pc:spChg chg="mod">
          <ac:chgData name="João Pedro Sousa Gaspar" userId="d5028388-3bb0-4b30-8288-f1267f4917bb" providerId="ADAL" clId="{0AE6E923-6C20-43AB-8E47-0D4BBD1937CC}" dt="2022-03-10T16:53:50.783" v="343"/>
          <ac:spMkLst>
            <pc:docMk/>
            <pc:sldMk cId="0" sldId="265"/>
            <ac:spMk id="69" creationId="{004493F1-67B2-4002-9FCD-B858B3B2A65E}"/>
          </ac:spMkLst>
        </pc:spChg>
        <pc:spChg chg="mod">
          <ac:chgData name="João Pedro Sousa Gaspar" userId="d5028388-3bb0-4b30-8288-f1267f4917bb" providerId="ADAL" clId="{0AE6E923-6C20-43AB-8E47-0D4BBD1937CC}" dt="2022-03-10T16:58:44.737" v="419" actId="1076"/>
          <ac:spMkLst>
            <pc:docMk/>
            <pc:sldMk cId="0" sldId="265"/>
            <ac:spMk id="877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0T17:33:21.046" v="1685" actId="478"/>
          <ac:spMkLst>
            <pc:docMk/>
            <pc:sldMk cId="0" sldId="265"/>
            <ac:spMk id="892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0T16:55:12.676" v="351" actId="478"/>
          <ac:spMkLst>
            <pc:docMk/>
            <pc:sldMk cId="0" sldId="265"/>
            <ac:spMk id="893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6:58:50.884" v="420" actId="1076"/>
          <ac:spMkLst>
            <pc:docMk/>
            <pc:sldMk cId="0" sldId="265"/>
            <ac:spMk id="894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6:55:13.956" v="352" actId="478"/>
          <ac:spMkLst>
            <pc:docMk/>
            <pc:sldMk cId="0" sldId="265"/>
            <ac:spMk id="895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4T17:22:48.722" v="3362" actId="20577"/>
          <ac:spMkLst>
            <pc:docMk/>
            <pc:sldMk cId="0" sldId="265"/>
            <ac:spMk id="896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01:41.198" v="661" actId="478"/>
          <ac:spMkLst>
            <pc:docMk/>
            <pc:sldMk cId="0" sldId="265"/>
            <ac:spMk id="936" creationId="{00000000-0000-0000-0000-000000000000}"/>
          </ac:spMkLst>
        </pc:spChg>
        <pc:grpChg chg="add mod">
          <ac:chgData name="João Pedro Sousa Gaspar" userId="d5028388-3bb0-4b30-8288-f1267f4917bb" providerId="ADAL" clId="{0AE6E923-6C20-43AB-8E47-0D4BBD1937CC}" dt="2022-03-10T16:54:01.093" v="347" actId="1076"/>
          <ac:grpSpMkLst>
            <pc:docMk/>
            <pc:sldMk cId="0" sldId="265"/>
            <ac:grpSpMk id="65" creationId="{63DCCEA0-A9B2-4F4B-96B2-E8865530A03C}"/>
          </ac:grpSpMkLst>
        </pc:grpChg>
        <pc:grpChg chg="mod ord">
          <ac:chgData name="João Pedro Sousa Gaspar" userId="d5028388-3bb0-4b30-8288-f1267f4917bb" providerId="ADAL" clId="{0AE6E923-6C20-43AB-8E47-0D4BBD1937CC}" dt="2022-03-10T16:53:59.348" v="346" actId="1076"/>
          <ac:grpSpMkLst>
            <pc:docMk/>
            <pc:sldMk cId="0" sldId="265"/>
            <ac:grpSpMk id="897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0T16:52:31" v="340" actId="478"/>
          <ac:grpSpMkLst>
            <pc:docMk/>
            <pc:sldMk cId="0" sldId="265"/>
            <ac:grpSpMk id="905" creationId="{00000000-0000-0000-0000-000000000000}"/>
          </ac:grpSpMkLst>
        </pc:grpChg>
        <pc:picChg chg="add mod">
          <ac:chgData name="João Pedro Sousa Gaspar" userId="d5028388-3bb0-4b30-8288-f1267f4917bb" providerId="ADAL" clId="{0AE6E923-6C20-43AB-8E47-0D4BBD1937CC}" dt="2022-03-10T17:01:41.575" v="662"/>
          <ac:picMkLst>
            <pc:docMk/>
            <pc:sldMk cId="0" sldId="265"/>
            <ac:picMk id="74" creationId="{11141104-BD8E-401D-94DA-C378C2505383}"/>
          </ac:picMkLst>
        </pc:picChg>
        <pc:picChg chg="add mod">
          <ac:chgData name="João Pedro Sousa Gaspar" userId="d5028388-3bb0-4b30-8288-f1267f4917bb" providerId="ADAL" clId="{0AE6E923-6C20-43AB-8E47-0D4BBD1937CC}" dt="2022-03-10T17:01:41.575" v="662"/>
          <ac:picMkLst>
            <pc:docMk/>
            <pc:sldMk cId="0" sldId="265"/>
            <ac:picMk id="75" creationId="{1AFAB015-CBF9-4AA2-AAD8-BAE2785CDD26}"/>
          </ac:picMkLst>
        </pc:picChg>
        <pc:picChg chg="add mod">
          <ac:chgData name="João Pedro Sousa Gaspar" userId="d5028388-3bb0-4b30-8288-f1267f4917bb" providerId="ADAL" clId="{0AE6E923-6C20-43AB-8E47-0D4BBD1937CC}" dt="2022-03-10T16:57:32.715" v="410" actId="14100"/>
          <ac:picMkLst>
            <pc:docMk/>
            <pc:sldMk cId="0" sldId="265"/>
            <ac:picMk id="1026" creationId="{CC75723A-674D-498D-889B-ACE60E4294C5}"/>
          </ac:picMkLst>
        </pc:picChg>
        <pc:picChg chg="add mod">
          <ac:chgData name="João Pedro Sousa Gaspar" userId="d5028388-3bb0-4b30-8288-f1267f4917bb" providerId="ADAL" clId="{0AE6E923-6C20-43AB-8E47-0D4BBD1937CC}" dt="2022-03-10T16:58:35.676" v="418" actId="1076"/>
          <ac:picMkLst>
            <pc:docMk/>
            <pc:sldMk cId="0" sldId="265"/>
            <ac:picMk id="1028" creationId="{3B288DB7-7123-418C-81C8-C08277996E7E}"/>
          </ac:picMkLst>
        </pc:picChg>
      </pc:sldChg>
      <pc:sldChg chg="del">
        <pc:chgData name="João Pedro Sousa Gaspar" userId="d5028388-3bb0-4b30-8288-f1267f4917bb" providerId="ADAL" clId="{0AE6E923-6C20-43AB-8E47-0D4BBD1937CC}" dt="2022-03-13T19:29:19.185" v="2945" actId="47"/>
        <pc:sldMkLst>
          <pc:docMk/>
          <pc:sldMk cId="0" sldId="266"/>
        </pc:sldMkLst>
      </pc:sldChg>
      <pc:sldChg chg="del">
        <pc:chgData name="João Pedro Sousa Gaspar" userId="d5028388-3bb0-4b30-8288-f1267f4917bb" providerId="ADAL" clId="{0AE6E923-6C20-43AB-8E47-0D4BBD1937CC}" dt="2022-03-13T19:29:19.747" v="2946" actId="47"/>
        <pc:sldMkLst>
          <pc:docMk/>
          <pc:sldMk cId="0" sldId="267"/>
        </pc:sldMkLst>
      </pc:sldChg>
      <pc:sldChg chg="del">
        <pc:chgData name="João Pedro Sousa Gaspar" userId="d5028388-3bb0-4b30-8288-f1267f4917bb" providerId="ADAL" clId="{0AE6E923-6C20-43AB-8E47-0D4BBD1937CC}" dt="2022-03-13T19:29:20.576" v="2947" actId="47"/>
        <pc:sldMkLst>
          <pc:docMk/>
          <pc:sldMk cId="0" sldId="268"/>
        </pc:sldMkLst>
      </pc:sldChg>
      <pc:sldChg chg="del">
        <pc:chgData name="João Pedro Sousa Gaspar" userId="d5028388-3bb0-4b30-8288-f1267f4917bb" providerId="ADAL" clId="{0AE6E923-6C20-43AB-8E47-0D4BBD1937CC}" dt="2022-03-13T19:29:21.137" v="2948" actId="47"/>
        <pc:sldMkLst>
          <pc:docMk/>
          <pc:sldMk cId="0" sldId="269"/>
        </pc:sldMkLst>
      </pc:sldChg>
      <pc:sldChg chg="del">
        <pc:chgData name="João Pedro Sousa Gaspar" userId="d5028388-3bb0-4b30-8288-f1267f4917bb" providerId="ADAL" clId="{0AE6E923-6C20-43AB-8E47-0D4BBD1937CC}" dt="2022-03-13T19:29:21.725" v="2949" actId="47"/>
        <pc:sldMkLst>
          <pc:docMk/>
          <pc:sldMk cId="0" sldId="270"/>
        </pc:sldMkLst>
      </pc:sldChg>
      <pc:sldChg chg="del">
        <pc:chgData name="João Pedro Sousa Gaspar" userId="d5028388-3bb0-4b30-8288-f1267f4917bb" providerId="ADAL" clId="{0AE6E923-6C20-43AB-8E47-0D4BBD1937CC}" dt="2022-03-13T19:29:22.179" v="2950" actId="47"/>
        <pc:sldMkLst>
          <pc:docMk/>
          <pc:sldMk cId="0" sldId="271"/>
        </pc:sldMkLst>
      </pc:sldChg>
      <pc:sldChg chg="del">
        <pc:chgData name="João Pedro Sousa Gaspar" userId="d5028388-3bb0-4b30-8288-f1267f4917bb" providerId="ADAL" clId="{0AE6E923-6C20-43AB-8E47-0D4BBD1937CC}" dt="2022-03-13T19:29:22.644" v="2951" actId="47"/>
        <pc:sldMkLst>
          <pc:docMk/>
          <pc:sldMk cId="0" sldId="272"/>
        </pc:sldMkLst>
      </pc:sldChg>
      <pc:sldChg chg="del">
        <pc:chgData name="João Pedro Sousa Gaspar" userId="d5028388-3bb0-4b30-8288-f1267f4917bb" providerId="ADAL" clId="{0AE6E923-6C20-43AB-8E47-0D4BBD1937CC}" dt="2022-03-13T19:29:23.147" v="2952" actId="47"/>
        <pc:sldMkLst>
          <pc:docMk/>
          <pc:sldMk cId="0" sldId="273"/>
        </pc:sldMkLst>
      </pc:sldChg>
      <pc:sldChg chg="del">
        <pc:chgData name="João Pedro Sousa Gaspar" userId="d5028388-3bb0-4b30-8288-f1267f4917bb" providerId="ADAL" clId="{0AE6E923-6C20-43AB-8E47-0D4BBD1937CC}" dt="2022-03-13T19:29:23.655" v="2953" actId="47"/>
        <pc:sldMkLst>
          <pc:docMk/>
          <pc:sldMk cId="0" sldId="274"/>
        </pc:sldMkLst>
      </pc:sldChg>
      <pc:sldChg chg="del">
        <pc:chgData name="João Pedro Sousa Gaspar" userId="d5028388-3bb0-4b30-8288-f1267f4917bb" providerId="ADAL" clId="{0AE6E923-6C20-43AB-8E47-0D4BBD1937CC}" dt="2022-03-13T19:29:24.239" v="2954" actId="47"/>
        <pc:sldMkLst>
          <pc:docMk/>
          <pc:sldMk cId="0" sldId="275"/>
        </pc:sldMkLst>
      </pc:sldChg>
      <pc:sldChg chg="del">
        <pc:chgData name="João Pedro Sousa Gaspar" userId="d5028388-3bb0-4b30-8288-f1267f4917bb" providerId="ADAL" clId="{0AE6E923-6C20-43AB-8E47-0D4BBD1937CC}" dt="2022-03-13T19:29:24.709" v="2955" actId="47"/>
        <pc:sldMkLst>
          <pc:docMk/>
          <pc:sldMk cId="0" sldId="276"/>
        </pc:sldMkLst>
      </pc:sldChg>
      <pc:sldChg chg="del">
        <pc:chgData name="João Pedro Sousa Gaspar" userId="d5028388-3bb0-4b30-8288-f1267f4917bb" providerId="ADAL" clId="{0AE6E923-6C20-43AB-8E47-0D4BBD1937CC}" dt="2022-03-13T19:29:25.502" v="2956" actId="47"/>
        <pc:sldMkLst>
          <pc:docMk/>
          <pc:sldMk cId="0" sldId="277"/>
        </pc:sldMkLst>
      </pc:sldChg>
      <pc:sldChg chg="del">
        <pc:chgData name="João Pedro Sousa Gaspar" userId="d5028388-3bb0-4b30-8288-f1267f4917bb" providerId="ADAL" clId="{0AE6E923-6C20-43AB-8E47-0D4BBD1937CC}" dt="2022-03-13T19:29:25.975" v="2957" actId="47"/>
        <pc:sldMkLst>
          <pc:docMk/>
          <pc:sldMk cId="0" sldId="278"/>
        </pc:sldMkLst>
      </pc:sldChg>
      <pc:sldChg chg="del">
        <pc:chgData name="João Pedro Sousa Gaspar" userId="d5028388-3bb0-4b30-8288-f1267f4917bb" providerId="ADAL" clId="{0AE6E923-6C20-43AB-8E47-0D4BBD1937CC}" dt="2022-03-13T19:29:26.242" v="2958" actId="47"/>
        <pc:sldMkLst>
          <pc:docMk/>
          <pc:sldMk cId="0" sldId="279"/>
        </pc:sldMkLst>
      </pc:sldChg>
      <pc:sldChg chg="addSp delSp modSp mod ord">
        <pc:chgData name="João Pedro Sousa Gaspar" userId="d5028388-3bb0-4b30-8288-f1267f4917bb" providerId="ADAL" clId="{0AE6E923-6C20-43AB-8E47-0D4BBD1937CC}" dt="2022-03-17T18:55:22.699" v="3381" actId="1076"/>
        <pc:sldMkLst>
          <pc:docMk/>
          <pc:sldMk cId="0" sldId="280"/>
        </pc:sldMkLst>
        <pc:spChg chg="add mod">
          <ac:chgData name="João Pedro Sousa Gaspar" userId="d5028388-3bb0-4b30-8288-f1267f4917bb" providerId="ADAL" clId="{0AE6E923-6C20-43AB-8E47-0D4BBD1937CC}" dt="2022-03-17T18:55:22.699" v="3381" actId="1076"/>
          <ac:spMkLst>
            <pc:docMk/>
            <pc:sldMk cId="0" sldId="280"/>
            <ac:spMk id="2" creationId="{DA3524A0-1471-483A-B36C-FF908E488847}"/>
          </ac:spMkLst>
        </pc:spChg>
        <pc:spChg chg="add mod">
          <ac:chgData name="João Pedro Sousa Gaspar" userId="d5028388-3bb0-4b30-8288-f1267f4917bb" providerId="ADAL" clId="{0AE6E923-6C20-43AB-8E47-0D4BBD1937CC}" dt="2022-03-13T19:35:27.721" v="3142" actId="571"/>
          <ac:spMkLst>
            <pc:docMk/>
            <pc:sldMk cId="0" sldId="280"/>
            <ac:spMk id="95" creationId="{7B1A2844-86AC-4133-A7EB-1A9059EE8965}"/>
          </ac:spMkLst>
        </pc:spChg>
        <pc:spChg chg="mod ord">
          <ac:chgData name="João Pedro Sousa Gaspar" userId="d5028388-3bb0-4b30-8288-f1267f4917bb" providerId="ADAL" clId="{0AE6E923-6C20-43AB-8E47-0D4BBD1937CC}" dt="2022-03-17T18:55:06.147" v="3376" actId="1076"/>
          <ac:spMkLst>
            <pc:docMk/>
            <pc:sldMk cId="0" sldId="280"/>
            <ac:spMk id="3336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27:42.774" v="2814" actId="478"/>
          <ac:spMkLst>
            <pc:docMk/>
            <pc:sldMk cId="0" sldId="280"/>
            <ac:spMk id="3337" creationId="{00000000-0000-0000-0000-000000000000}"/>
          </ac:spMkLst>
        </pc:spChg>
        <pc:spChg chg="mod ord">
          <ac:chgData name="João Pedro Sousa Gaspar" userId="d5028388-3bb0-4b30-8288-f1267f4917bb" providerId="ADAL" clId="{0AE6E923-6C20-43AB-8E47-0D4BBD1937CC}" dt="2022-03-17T18:55:06.147" v="3376" actId="1076"/>
          <ac:spMkLst>
            <pc:docMk/>
            <pc:sldMk cId="0" sldId="280"/>
            <ac:spMk id="3338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7T18:55:15.298" v="3380" actId="20577"/>
          <ac:spMkLst>
            <pc:docMk/>
            <pc:sldMk cId="0" sldId="280"/>
            <ac:spMk id="335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41:50.503" v="3350" actId="1076"/>
          <ac:spMkLst>
            <pc:docMk/>
            <pc:sldMk cId="0" sldId="280"/>
            <ac:spMk id="3355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41:47.130" v="3349" actId="1076"/>
          <ac:spMkLst>
            <pc:docMk/>
            <pc:sldMk cId="0" sldId="280"/>
            <ac:spMk id="3356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42:03.539" v="3356" actId="1076"/>
          <ac:spMkLst>
            <pc:docMk/>
            <pc:sldMk cId="0" sldId="280"/>
            <ac:spMk id="3373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34:19.402" v="3009" actId="478"/>
          <ac:spMkLst>
            <pc:docMk/>
            <pc:sldMk cId="0" sldId="280"/>
            <ac:spMk id="3422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29:15.547" v="2942" actId="478"/>
          <ac:spMkLst>
            <pc:docMk/>
            <pc:sldMk cId="0" sldId="280"/>
            <ac:spMk id="3423" creationId="{00000000-0000-0000-0000-000000000000}"/>
          </ac:spMkLst>
        </pc:spChg>
        <pc:grpChg chg="del">
          <ac:chgData name="João Pedro Sousa Gaspar" userId="d5028388-3bb0-4b30-8288-f1267f4917bb" providerId="ADAL" clId="{0AE6E923-6C20-43AB-8E47-0D4BBD1937CC}" dt="2022-03-13T19:27:43.617" v="2815" actId="478"/>
          <ac:grpSpMkLst>
            <pc:docMk/>
            <pc:sldMk cId="0" sldId="280"/>
            <ac:grpSpMk id="3358" creationId="{00000000-0000-0000-0000-000000000000}"/>
          </ac:grpSpMkLst>
        </pc:grpChg>
        <pc:grpChg chg="mod ord">
          <ac:chgData name="João Pedro Sousa Gaspar" userId="d5028388-3bb0-4b30-8288-f1267f4917bb" providerId="ADAL" clId="{0AE6E923-6C20-43AB-8E47-0D4BBD1937CC}" dt="2022-03-17T18:55:06.147" v="3376" actId="1076"/>
          <ac:grpSpMkLst>
            <pc:docMk/>
            <pc:sldMk cId="0" sldId="280"/>
            <ac:grpSpMk id="3364" creationId="{00000000-0000-0000-0000-000000000000}"/>
          </ac:grpSpMkLst>
        </pc:grpChg>
        <pc:grpChg chg="mod ord">
          <ac:chgData name="João Pedro Sousa Gaspar" userId="d5028388-3bb0-4b30-8288-f1267f4917bb" providerId="ADAL" clId="{0AE6E923-6C20-43AB-8E47-0D4BBD1937CC}" dt="2022-03-17T18:55:06.147" v="3376" actId="1076"/>
          <ac:grpSpMkLst>
            <pc:docMk/>
            <pc:sldMk cId="0" sldId="280"/>
            <ac:grpSpMk id="3371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8:32.473" v="3329" actId="478"/>
          <ac:grpSpMkLst>
            <pc:docMk/>
            <pc:sldMk cId="0" sldId="280"/>
            <ac:grpSpMk id="3377" creationId="{00000000-0000-0000-0000-000000000000}"/>
          </ac:grpSpMkLst>
        </pc:grpChg>
        <pc:grpChg chg="del">
          <ac:chgData name="João Pedro Sousa Gaspar" userId="d5028388-3bb0-4b30-8288-f1267f4917bb" providerId="ADAL" clId="{0AE6E923-6C20-43AB-8E47-0D4BBD1937CC}" dt="2022-03-13T19:38:32.473" v="3329" actId="478"/>
          <ac:grpSpMkLst>
            <pc:docMk/>
            <pc:sldMk cId="0" sldId="280"/>
            <ac:grpSpMk id="3419" creationId="{00000000-0000-0000-0000-000000000000}"/>
          </ac:grpSpMkLst>
        </pc:grpChg>
        <pc:picChg chg="add del mod">
          <ac:chgData name="João Pedro Sousa Gaspar" userId="d5028388-3bb0-4b30-8288-f1267f4917bb" providerId="ADAL" clId="{0AE6E923-6C20-43AB-8E47-0D4BBD1937CC}" dt="2022-03-13T19:34:18.449" v="3008"/>
          <ac:picMkLst>
            <pc:docMk/>
            <pc:sldMk cId="0" sldId="280"/>
            <ac:picMk id="91" creationId="{6090D780-6876-45F9-85F0-B8513845218C}"/>
          </ac:picMkLst>
        </pc:picChg>
        <pc:picChg chg="add del mod">
          <ac:chgData name="João Pedro Sousa Gaspar" userId="d5028388-3bb0-4b30-8288-f1267f4917bb" providerId="ADAL" clId="{0AE6E923-6C20-43AB-8E47-0D4BBD1937CC}" dt="2022-03-13T19:34:18.449" v="3008"/>
          <ac:picMkLst>
            <pc:docMk/>
            <pc:sldMk cId="0" sldId="280"/>
            <ac:picMk id="92" creationId="{D3F283EF-763F-4358-9FF7-4E4C9878ADBD}"/>
          </ac:picMkLst>
        </pc:picChg>
        <pc:picChg chg="add mod">
          <ac:chgData name="João Pedro Sousa Gaspar" userId="d5028388-3bb0-4b30-8288-f1267f4917bb" providerId="ADAL" clId="{0AE6E923-6C20-43AB-8E47-0D4BBD1937CC}" dt="2022-03-13T19:34:19.603" v="3010"/>
          <ac:picMkLst>
            <pc:docMk/>
            <pc:sldMk cId="0" sldId="280"/>
            <ac:picMk id="93" creationId="{EF9D18B4-4415-46D7-8A07-E4881066158D}"/>
          </ac:picMkLst>
        </pc:picChg>
        <pc:picChg chg="add mod">
          <ac:chgData name="João Pedro Sousa Gaspar" userId="d5028388-3bb0-4b30-8288-f1267f4917bb" providerId="ADAL" clId="{0AE6E923-6C20-43AB-8E47-0D4BBD1937CC}" dt="2022-03-13T19:34:19.603" v="3010"/>
          <ac:picMkLst>
            <pc:docMk/>
            <pc:sldMk cId="0" sldId="280"/>
            <ac:picMk id="94" creationId="{09869D0C-24E9-474D-B518-6A68B8AC3421}"/>
          </ac:picMkLst>
        </pc:picChg>
        <pc:picChg chg="add mod">
          <ac:chgData name="João Pedro Sousa Gaspar" userId="d5028388-3bb0-4b30-8288-f1267f4917bb" providerId="ADAL" clId="{0AE6E923-6C20-43AB-8E47-0D4BBD1937CC}" dt="2022-03-13T19:42:20.014" v="3361" actId="1076"/>
          <ac:picMkLst>
            <pc:docMk/>
            <pc:sldMk cId="0" sldId="280"/>
            <ac:picMk id="5122" creationId="{B805176D-C2AE-4263-8D3A-D824B86E6588}"/>
          </ac:picMkLst>
        </pc:picChg>
        <pc:cxnChg chg="del">
          <ac:chgData name="João Pedro Sousa Gaspar" userId="d5028388-3bb0-4b30-8288-f1267f4917bb" providerId="ADAL" clId="{0AE6E923-6C20-43AB-8E47-0D4BBD1937CC}" dt="2022-03-13T19:38:32.473" v="3329" actId="478"/>
          <ac:cxnSpMkLst>
            <pc:docMk/>
            <pc:sldMk cId="0" sldId="280"/>
            <ac:cxnSpMk id="3375" creationId="{00000000-0000-0000-0000-000000000000}"/>
          </ac:cxnSpMkLst>
        </pc:cxnChg>
      </pc:sldChg>
      <pc:sldChg chg="del">
        <pc:chgData name="João Pedro Sousa Gaspar" userId="d5028388-3bb0-4b30-8288-f1267f4917bb" providerId="ADAL" clId="{0AE6E923-6C20-43AB-8E47-0D4BBD1937CC}" dt="2022-03-13T19:29:28.713" v="2959" actId="47"/>
        <pc:sldMkLst>
          <pc:docMk/>
          <pc:sldMk cId="0" sldId="281"/>
        </pc:sldMkLst>
      </pc:sldChg>
      <pc:sldChg chg="del">
        <pc:chgData name="João Pedro Sousa Gaspar" userId="d5028388-3bb0-4b30-8288-f1267f4917bb" providerId="ADAL" clId="{0AE6E923-6C20-43AB-8E47-0D4BBD1937CC}" dt="2022-03-13T19:29:29.178" v="2960" actId="47"/>
        <pc:sldMkLst>
          <pc:docMk/>
          <pc:sldMk cId="0" sldId="282"/>
        </pc:sldMkLst>
      </pc:sldChg>
      <pc:sldChg chg="del">
        <pc:chgData name="João Pedro Sousa Gaspar" userId="d5028388-3bb0-4b30-8288-f1267f4917bb" providerId="ADAL" clId="{0AE6E923-6C20-43AB-8E47-0D4BBD1937CC}" dt="2022-03-13T19:29:29.742" v="2961" actId="47"/>
        <pc:sldMkLst>
          <pc:docMk/>
          <pc:sldMk cId="0" sldId="283"/>
        </pc:sldMkLst>
      </pc:sldChg>
      <pc:sldChg chg="addSp delSp modSp mod ord">
        <pc:chgData name="João Pedro Sousa Gaspar" userId="d5028388-3bb0-4b30-8288-f1267f4917bb" providerId="ADAL" clId="{0AE6E923-6C20-43AB-8E47-0D4BBD1937CC}" dt="2022-03-17T18:49:49.101" v="3370" actId="20577"/>
        <pc:sldMkLst>
          <pc:docMk/>
          <pc:sldMk cId="0" sldId="284"/>
        </pc:sldMkLst>
        <pc:spChg chg="add del mod">
          <ac:chgData name="João Pedro Sousa Gaspar" userId="d5028388-3bb0-4b30-8288-f1267f4917bb" providerId="ADAL" clId="{0AE6E923-6C20-43AB-8E47-0D4BBD1937CC}" dt="2022-03-13T19:34:43.916" v="3057" actId="478"/>
          <ac:spMkLst>
            <pc:docMk/>
            <pc:sldMk cId="0" sldId="284"/>
            <ac:spMk id="3" creationId="{51D6AF6A-76DC-4733-93A4-8C4A68E014CE}"/>
          </ac:spMkLst>
        </pc:spChg>
        <pc:spChg chg="add del mod">
          <ac:chgData name="João Pedro Sousa Gaspar" userId="d5028388-3bb0-4b30-8288-f1267f4917bb" providerId="ADAL" clId="{0AE6E923-6C20-43AB-8E47-0D4BBD1937CC}" dt="2022-03-13T19:35:01.683" v="3079" actId="478"/>
          <ac:spMkLst>
            <pc:docMk/>
            <pc:sldMk cId="0" sldId="284"/>
            <ac:spMk id="5" creationId="{8DB87EFE-A700-4304-826F-5FA91F7B611C}"/>
          </ac:spMkLst>
        </pc:spChg>
        <pc:spChg chg="mod">
          <ac:chgData name="João Pedro Sousa Gaspar" userId="d5028388-3bb0-4b30-8288-f1267f4917bb" providerId="ADAL" clId="{0AE6E923-6C20-43AB-8E47-0D4BBD1937CC}" dt="2022-03-13T19:34:26.075" v="3024" actId="20577"/>
          <ac:spMkLst>
            <pc:docMk/>
            <pc:sldMk cId="0" sldId="284"/>
            <ac:spMk id="4376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37:25.042" v="3268"/>
          <ac:spMkLst>
            <pc:docMk/>
            <pc:sldMk cId="0" sldId="284"/>
            <ac:spMk id="4377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4T17:27:37.631" v="3363" actId="20577"/>
          <ac:spMkLst>
            <pc:docMk/>
            <pc:sldMk cId="0" sldId="284"/>
            <ac:spMk id="4393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34:59.610" v="3078" actId="20577"/>
          <ac:spMkLst>
            <pc:docMk/>
            <pc:sldMk cId="0" sldId="284"/>
            <ac:spMk id="439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9:34:37.413" v="3054" actId="20577"/>
          <ac:spMkLst>
            <pc:docMk/>
            <pc:sldMk cId="0" sldId="284"/>
            <ac:spMk id="4395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7T18:49:49.101" v="3370" actId="20577"/>
          <ac:spMkLst>
            <pc:docMk/>
            <pc:sldMk cId="0" sldId="284"/>
            <ac:spMk id="4396" creationId="{00000000-0000-0000-0000-000000000000}"/>
          </ac:spMkLst>
        </pc:spChg>
        <pc:spChg chg="del mod">
          <ac:chgData name="João Pedro Sousa Gaspar" userId="d5028388-3bb0-4b30-8288-f1267f4917bb" providerId="ADAL" clId="{0AE6E923-6C20-43AB-8E47-0D4BBD1937CC}" dt="2022-03-13T19:34:42.358" v="3056" actId="478"/>
          <ac:spMkLst>
            <pc:docMk/>
            <pc:sldMk cId="0" sldId="284"/>
            <ac:spMk id="4397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34:45.270" v="3058" actId="478"/>
          <ac:spMkLst>
            <pc:docMk/>
            <pc:sldMk cId="0" sldId="284"/>
            <ac:spMk id="4398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34:14.315" v="3005" actId="478"/>
          <ac:spMkLst>
            <pc:docMk/>
            <pc:sldMk cId="0" sldId="284"/>
            <ac:spMk id="4402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3T19:38:26.640" v="3326" actId="478"/>
          <ac:spMkLst>
            <pc:docMk/>
            <pc:sldMk cId="0" sldId="284"/>
            <ac:spMk id="4403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3T19:34:14.805" v="3006"/>
          <ac:picMkLst>
            <pc:docMk/>
            <pc:sldMk cId="0" sldId="284"/>
            <ac:picMk id="30" creationId="{8FF7BCEC-4BC5-4B61-A633-0DD75EB5983A}"/>
          </ac:picMkLst>
        </pc:picChg>
        <pc:picChg chg="add mod">
          <ac:chgData name="João Pedro Sousa Gaspar" userId="d5028388-3bb0-4b30-8288-f1267f4917bb" providerId="ADAL" clId="{0AE6E923-6C20-43AB-8E47-0D4BBD1937CC}" dt="2022-03-13T19:34:14.805" v="3006"/>
          <ac:picMkLst>
            <pc:docMk/>
            <pc:sldMk cId="0" sldId="284"/>
            <ac:picMk id="31" creationId="{DA9CBC33-3448-4467-9F19-96872032D91E}"/>
          </ac:picMkLst>
        </pc:picChg>
      </pc:sldChg>
      <pc:sldChg chg="del">
        <pc:chgData name="João Pedro Sousa Gaspar" userId="d5028388-3bb0-4b30-8288-f1267f4917bb" providerId="ADAL" clId="{0AE6E923-6C20-43AB-8E47-0D4BBD1937CC}" dt="2022-03-13T19:29:30.116" v="2962" actId="47"/>
        <pc:sldMkLst>
          <pc:docMk/>
          <pc:sldMk cId="0" sldId="285"/>
        </pc:sldMkLst>
      </pc:sldChg>
      <pc:sldChg chg="del">
        <pc:chgData name="João Pedro Sousa Gaspar" userId="d5028388-3bb0-4b30-8288-f1267f4917bb" providerId="ADAL" clId="{0AE6E923-6C20-43AB-8E47-0D4BBD1937CC}" dt="2022-03-13T19:29:30.403" v="2963" actId="47"/>
        <pc:sldMkLst>
          <pc:docMk/>
          <pc:sldMk cId="0" sldId="286"/>
        </pc:sldMkLst>
      </pc:sldChg>
      <pc:sldChg chg="del">
        <pc:chgData name="João Pedro Sousa Gaspar" userId="d5028388-3bb0-4b30-8288-f1267f4917bb" providerId="ADAL" clId="{0AE6E923-6C20-43AB-8E47-0D4BBD1937CC}" dt="2022-03-13T19:29:30.913" v="2964" actId="47"/>
        <pc:sldMkLst>
          <pc:docMk/>
          <pc:sldMk cId="0" sldId="287"/>
        </pc:sldMkLst>
      </pc:sldChg>
      <pc:sldChg chg="del">
        <pc:chgData name="João Pedro Sousa Gaspar" userId="d5028388-3bb0-4b30-8288-f1267f4917bb" providerId="ADAL" clId="{0AE6E923-6C20-43AB-8E47-0D4BBD1937CC}" dt="2022-03-13T19:29:31.101" v="2965" actId="47"/>
        <pc:sldMkLst>
          <pc:docMk/>
          <pc:sldMk cId="0" sldId="288"/>
        </pc:sldMkLst>
      </pc:sldChg>
      <pc:sldChg chg="del">
        <pc:chgData name="João Pedro Sousa Gaspar" userId="d5028388-3bb0-4b30-8288-f1267f4917bb" providerId="ADAL" clId="{0AE6E923-6C20-43AB-8E47-0D4BBD1937CC}" dt="2022-03-13T19:29:31.819" v="2966" actId="47"/>
        <pc:sldMkLst>
          <pc:docMk/>
          <pc:sldMk cId="0" sldId="289"/>
        </pc:sldMkLst>
      </pc:sldChg>
      <pc:sldChg chg="del">
        <pc:chgData name="João Pedro Sousa Gaspar" userId="d5028388-3bb0-4b30-8288-f1267f4917bb" providerId="ADAL" clId="{0AE6E923-6C20-43AB-8E47-0D4BBD1937CC}" dt="2022-03-13T19:29:32.523" v="2967" actId="47"/>
        <pc:sldMkLst>
          <pc:docMk/>
          <pc:sldMk cId="0" sldId="290"/>
        </pc:sldMkLst>
      </pc:sldChg>
      <pc:sldChg chg="del ord modNotes">
        <pc:chgData name="João Pedro Sousa Gaspar" userId="d5028388-3bb0-4b30-8288-f1267f4917bb" providerId="ADAL" clId="{0AE6E923-6C20-43AB-8E47-0D4BBD1937CC}" dt="2022-03-13T19:29:32.786" v="2968" actId="47"/>
        <pc:sldMkLst>
          <pc:docMk/>
          <pc:sldMk cId="0" sldId="291"/>
        </pc:sldMkLst>
      </pc:sldChg>
      <pc:sldChg chg="del">
        <pc:chgData name="João Pedro Sousa Gaspar" userId="d5028388-3bb0-4b30-8288-f1267f4917bb" providerId="ADAL" clId="{0AE6E923-6C20-43AB-8E47-0D4BBD1937CC}" dt="2022-03-13T19:29:32.989" v="2969" actId="47"/>
        <pc:sldMkLst>
          <pc:docMk/>
          <pc:sldMk cId="0" sldId="292"/>
        </pc:sldMkLst>
      </pc:sldChg>
      <pc:sldChg chg="del">
        <pc:chgData name="João Pedro Sousa Gaspar" userId="d5028388-3bb0-4b30-8288-f1267f4917bb" providerId="ADAL" clId="{0AE6E923-6C20-43AB-8E47-0D4BBD1937CC}" dt="2022-03-13T19:29:33.234" v="2970" actId="47"/>
        <pc:sldMkLst>
          <pc:docMk/>
          <pc:sldMk cId="0" sldId="293"/>
        </pc:sldMkLst>
      </pc:sldChg>
      <pc:sldChg chg="del">
        <pc:chgData name="João Pedro Sousa Gaspar" userId="d5028388-3bb0-4b30-8288-f1267f4917bb" providerId="ADAL" clId="{0AE6E923-6C20-43AB-8E47-0D4BBD1937CC}" dt="2022-03-13T19:29:33.517" v="2971" actId="47"/>
        <pc:sldMkLst>
          <pc:docMk/>
          <pc:sldMk cId="0" sldId="294"/>
        </pc:sldMkLst>
      </pc:sldChg>
      <pc:sldChg chg="del">
        <pc:chgData name="João Pedro Sousa Gaspar" userId="d5028388-3bb0-4b30-8288-f1267f4917bb" providerId="ADAL" clId="{0AE6E923-6C20-43AB-8E47-0D4BBD1937CC}" dt="2022-03-13T19:29:34.009" v="2972" actId="47"/>
        <pc:sldMkLst>
          <pc:docMk/>
          <pc:sldMk cId="0" sldId="295"/>
        </pc:sldMkLst>
      </pc:sldChg>
      <pc:sldChg chg="del">
        <pc:chgData name="João Pedro Sousa Gaspar" userId="d5028388-3bb0-4b30-8288-f1267f4917bb" providerId="ADAL" clId="{0AE6E923-6C20-43AB-8E47-0D4BBD1937CC}" dt="2022-03-13T19:29:34.790" v="2973" actId="47"/>
        <pc:sldMkLst>
          <pc:docMk/>
          <pc:sldMk cId="0" sldId="296"/>
        </pc:sldMkLst>
      </pc:sldChg>
      <pc:sldChg chg="del">
        <pc:chgData name="João Pedro Sousa Gaspar" userId="d5028388-3bb0-4b30-8288-f1267f4917bb" providerId="ADAL" clId="{0AE6E923-6C20-43AB-8E47-0D4BBD1937CC}" dt="2022-03-13T19:29:35.763" v="2974" actId="47"/>
        <pc:sldMkLst>
          <pc:docMk/>
          <pc:sldMk cId="0" sldId="297"/>
        </pc:sldMkLst>
      </pc:sldChg>
      <pc:sldChg chg="del">
        <pc:chgData name="João Pedro Sousa Gaspar" userId="d5028388-3bb0-4b30-8288-f1267f4917bb" providerId="ADAL" clId="{0AE6E923-6C20-43AB-8E47-0D4BBD1937CC}" dt="2022-03-13T19:29:36.530" v="2975" actId="47"/>
        <pc:sldMkLst>
          <pc:docMk/>
          <pc:sldMk cId="0" sldId="298"/>
        </pc:sldMkLst>
      </pc:sldChg>
      <pc:sldChg chg="del">
        <pc:chgData name="João Pedro Sousa Gaspar" userId="d5028388-3bb0-4b30-8288-f1267f4917bb" providerId="ADAL" clId="{0AE6E923-6C20-43AB-8E47-0D4BBD1937CC}" dt="2022-03-13T19:29:37.127" v="2976" actId="47"/>
        <pc:sldMkLst>
          <pc:docMk/>
          <pc:sldMk cId="0" sldId="299"/>
        </pc:sldMkLst>
      </pc:sldChg>
      <pc:sldChg chg="del">
        <pc:chgData name="João Pedro Sousa Gaspar" userId="d5028388-3bb0-4b30-8288-f1267f4917bb" providerId="ADAL" clId="{0AE6E923-6C20-43AB-8E47-0D4BBD1937CC}" dt="2022-03-13T19:29:37.711" v="2977" actId="47"/>
        <pc:sldMkLst>
          <pc:docMk/>
          <pc:sldMk cId="0" sldId="300"/>
        </pc:sldMkLst>
      </pc:sldChg>
      <pc:sldChg chg="del">
        <pc:chgData name="João Pedro Sousa Gaspar" userId="d5028388-3bb0-4b30-8288-f1267f4917bb" providerId="ADAL" clId="{0AE6E923-6C20-43AB-8E47-0D4BBD1937CC}" dt="2022-03-13T19:29:38.050" v="2978" actId="47"/>
        <pc:sldMkLst>
          <pc:docMk/>
          <pc:sldMk cId="0" sldId="301"/>
        </pc:sldMkLst>
      </pc:sldChg>
      <pc:sldChg chg="del">
        <pc:chgData name="João Pedro Sousa Gaspar" userId="d5028388-3bb0-4b30-8288-f1267f4917bb" providerId="ADAL" clId="{0AE6E923-6C20-43AB-8E47-0D4BBD1937CC}" dt="2022-03-13T19:29:38.167" v="2979" actId="47"/>
        <pc:sldMkLst>
          <pc:docMk/>
          <pc:sldMk cId="0" sldId="302"/>
        </pc:sldMkLst>
      </pc:sldChg>
      <pc:sldChg chg="addSp delSp modSp add mod ord">
        <pc:chgData name="João Pedro Sousa Gaspar" userId="d5028388-3bb0-4b30-8288-f1267f4917bb" providerId="ADAL" clId="{0AE6E923-6C20-43AB-8E47-0D4BBD1937CC}" dt="2022-03-22T19:58:35.420" v="3403" actId="1076"/>
        <pc:sldMkLst>
          <pc:docMk/>
          <pc:sldMk cId="3254035855" sldId="303"/>
        </pc:sldMkLst>
        <pc:spChg chg="add del mod">
          <ac:chgData name="João Pedro Sousa Gaspar" userId="d5028388-3bb0-4b30-8288-f1267f4917bb" providerId="ADAL" clId="{0AE6E923-6C20-43AB-8E47-0D4BBD1937CC}" dt="2022-03-10T17:15:24.932" v="1131" actId="478"/>
          <ac:spMkLst>
            <pc:docMk/>
            <pc:sldMk cId="3254035855" sldId="303"/>
            <ac:spMk id="4" creationId="{C174D987-1F0B-4DDB-8841-9135709194C4}"/>
          </ac:spMkLst>
        </pc:spChg>
        <pc:spChg chg="add del mod">
          <ac:chgData name="João Pedro Sousa Gaspar" userId="d5028388-3bb0-4b30-8288-f1267f4917bb" providerId="ADAL" clId="{0AE6E923-6C20-43AB-8E47-0D4BBD1937CC}" dt="2022-03-10T17:33:41.475" v="1691" actId="478"/>
          <ac:spMkLst>
            <pc:docMk/>
            <pc:sldMk cId="3254035855" sldId="303"/>
            <ac:spMk id="6" creationId="{A5D2045F-FCEA-49C1-89E5-83457A905CC8}"/>
          </ac:spMkLst>
        </pc:spChg>
        <pc:spChg chg="del">
          <ac:chgData name="João Pedro Sousa Gaspar" userId="d5028388-3bb0-4b30-8288-f1267f4917bb" providerId="ADAL" clId="{0AE6E923-6C20-43AB-8E47-0D4BBD1937CC}" dt="2022-03-10T17:33:37.999" v="1689" actId="478"/>
          <ac:spMkLst>
            <pc:docMk/>
            <pc:sldMk cId="3254035855" sldId="303"/>
            <ac:spMk id="575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15:20.419" v="1128" actId="478"/>
          <ac:spMkLst>
            <pc:docMk/>
            <pc:sldMk cId="3254035855" sldId="303"/>
            <ac:spMk id="590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2T19:58:29.251" v="3402" actId="1076"/>
          <ac:spMkLst>
            <pc:docMk/>
            <pc:sldMk cId="3254035855" sldId="303"/>
            <ac:spMk id="59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2T19:58:35.420" v="3403" actId="1076"/>
          <ac:spMkLst>
            <pc:docMk/>
            <pc:sldMk cId="3254035855" sldId="303"/>
            <ac:spMk id="59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4:39.097" v="1111" actId="1076"/>
          <ac:spMkLst>
            <pc:docMk/>
            <pc:sldMk cId="3254035855" sldId="303"/>
            <ac:spMk id="593" creationId="{00000000-0000-0000-0000-000000000000}"/>
          </ac:spMkLst>
        </pc:spChg>
        <pc:picChg chg="del">
          <ac:chgData name="João Pedro Sousa Gaspar" userId="d5028388-3bb0-4b30-8288-f1267f4917bb" providerId="ADAL" clId="{0AE6E923-6C20-43AB-8E47-0D4BBD1937CC}" dt="2022-03-10T17:08:11.478" v="833" actId="478"/>
          <ac:picMkLst>
            <pc:docMk/>
            <pc:sldMk cId="3254035855" sldId="303"/>
            <ac:picMk id="8" creationId="{72399265-CBC7-4376-A8E1-9B970973C743}"/>
          </ac:picMkLst>
        </pc:picChg>
        <pc:picChg chg="add mod">
          <ac:chgData name="João Pedro Sousa Gaspar" userId="d5028388-3bb0-4b30-8288-f1267f4917bb" providerId="ADAL" clId="{0AE6E923-6C20-43AB-8E47-0D4BBD1937CC}" dt="2022-03-10T17:33:38.915" v="1690"/>
          <ac:picMkLst>
            <pc:docMk/>
            <pc:sldMk cId="3254035855" sldId="303"/>
            <ac:picMk id="33" creationId="{B735DCDF-E772-47B2-B908-A980ED54D64E}"/>
          </ac:picMkLst>
        </pc:picChg>
        <pc:picChg chg="add mod">
          <ac:chgData name="João Pedro Sousa Gaspar" userId="d5028388-3bb0-4b30-8288-f1267f4917bb" providerId="ADAL" clId="{0AE6E923-6C20-43AB-8E47-0D4BBD1937CC}" dt="2022-03-10T17:33:38.915" v="1690"/>
          <ac:picMkLst>
            <pc:docMk/>
            <pc:sldMk cId="3254035855" sldId="303"/>
            <ac:picMk id="34" creationId="{F5894CCC-F5E6-42B8-A96D-29BFE6A3E44D}"/>
          </ac:picMkLst>
        </pc:picChg>
        <pc:picChg chg="add del mod">
          <ac:chgData name="João Pedro Sousa Gaspar" userId="d5028388-3bb0-4b30-8288-f1267f4917bb" providerId="ADAL" clId="{0AE6E923-6C20-43AB-8E47-0D4BBD1937CC}" dt="2022-03-10T17:15:23.523" v="1130" actId="478"/>
          <ac:picMkLst>
            <pc:docMk/>
            <pc:sldMk cId="3254035855" sldId="303"/>
            <ac:picMk id="4098" creationId="{61050B8E-A4EF-4E1F-88F5-376B24C9F292}"/>
          </ac:picMkLst>
        </pc:picChg>
      </pc:sldChg>
      <pc:sldChg chg="addSp delSp modSp add del mod">
        <pc:chgData name="João Pedro Sousa Gaspar" userId="d5028388-3bb0-4b30-8288-f1267f4917bb" providerId="ADAL" clId="{0AE6E923-6C20-43AB-8E47-0D4BBD1937CC}" dt="2022-03-13T18:00:57.843" v="2676" actId="47"/>
        <pc:sldMkLst>
          <pc:docMk/>
          <pc:sldMk cId="644654384" sldId="304"/>
        </pc:sldMkLst>
        <pc:spChg chg="add del mod">
          <ac:chgData name="João Pedro Sousa Gaspar" userId="d5028388-3bb0-4b30-8288-f1267f4917bb" providerId="ADAL" clId="{0AE6E923-6C20-43AB-8E47-0D4BBD1937CC}" dt="2022-03-13T18:00:22.081" v="2669" actId="478"/>
          <ac:spMkLst>
            <pc:docMk/>
            <pc:sldMk cId="644654384" sldId="304"/>
            <ac:spMk id="3" creationId="{D384E157-CB5D-449E-8165-C709CE7E29F9}"/>
          </ac:spMkLst>
        </pc:spChg>
        <pc:spChg chg="mod">
          <ac:chgData name="João Pedro Sousa Gaspar" userId="d5028388-3bb0-4b30-8288-f1267f4917bb" providerId="ADAL" clId="{0AE6E923-6C20-43AB-8E47-0D4BBD1937CC}" dt="2022-03-10T17:10:36.341" v="1024" actId="313"/>
          <ac:spMkLst>
            <pc:docMk/>
            <pc:sldMk cId="644654384" sldId="304"/>
            <ac:spMk id="877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33:26.470" v="1687" actId="478"/>
          <ac:spMkLst>
            <pc:docMk/>
            <pc:sldMk cId="644654384" sldId="304"/>
            <ac:spMk id="89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09:39.501" v="942" actId="20577"/>
          <ac:spMkLst>
            <pc:docMk/>
            <pc:sldMk cId="644654384" sldId="304"/>
            <ac:spMk id="89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0:05.471" v="1014" actId="20577"/>
          <ac:spMkLst>
            <pc:docMk/>
            <pc:sldMk cId="644654384" sldId="304"/>
            <ac:spMk id="896" creationId="{00000000-0000-0000-0000-000000000000}"/>
          </ac:spMkLst>
        </pc:spChg>
        <pc:picChg chg="del mod">
          <ac:chgData name="João Pedro Sousa Gaspar" userId="d5028388-3bb0-4b30-8288-f1267f4917bb" providerId="ADAL" clId="{0AE6E923-6C20-43AB-8E47-0D4BBD1937CC}" dt="2022-03-10T17:10:07.404" v="1016" actId="478"/>
          <ac:picMkLst>
            <pc:docMk/>
            <pc:sldMk cId="644654384" sldId="304"/>
            <ac:picMk id="1026" creationId="{CC75723A-674D-498D-889B-ACE60E4294C5}"/>
          </ac:picMkLst>
        </pc:picChg>
        <pc:picChg chg="del">
          <ac:chgData name="João Pedro Sousa Gaspar" userId="d5028388-3bb0-4b30-8288-f1267f4917bb" providerId="ADAL" clId="{0AE6E923-6C20-43AB-8E47-0D4BBD1937CC}" dt="2022-03-10T17:10:07.852" v="1017" actId="478"/>
          <ac:picMkLst>
            <pc:docMk/>
            <pc:sldMk cId="644654384" sldId="304"/>
            <ac:picMk id="1028" creationId="{3B288DB7-7123-418C-81C8-C08277996E7E}"/>
          </ac:picMkLst>
        </pc:picChg>
        <pc:picChg chg="add mod">
          <ac:chgData name="João Pedro Sousa Gaspar" userId="d5028388-3bb0-4b30-8288-f1267f4917bb" providerId="ADAL" clId="{0AE6E923-6C20-43AB-8E47-0D4BBD1937CC}" dt="2022-03-10T17:11:31.486" v="1028" actId="14100"/>
          <ac:picMkLst>
            <pc:docMk/>
            <pc:sldMk cId="644654384" sldId="304"/>
            <ac:picMk id="3074" creationId="{CC494060-43A0-462A-8B7F-37732FD9E3E3}"/>
          </ac:picMkLst>
        </pc:picChg>
        <pc:picChg chg="add mod">
          <ac:chgData name="João Pedro Sousa Gaspar" userId="d5028388-3bb0-4b30-8288-f1267f4917bb" providerId="ADAL" clId="{0AE6E923-6C20-43AB-8E47-0D4BBD1937CC}" dt="2022-03-10T17:12:02.873" v="1040" actId="14100"/>
          <ac:picMkLst>
            <pc:docMk/>
            <pc:sldMk cId="644654384" sldId="304"/>
            <ac:picMk id="3076" creationId="{B738AFD2-C59E-4EF8-B3C8-E7DA474D55A1}"/>
          </ac:picMkLst>
        </pc:picChg>
      </pc:sldChg>
      <pc:sldChg chg="addSp delSp modSp add mod ord">
        <pc:chgData name="João Pedro Sousa Gaspar" userId="d5028388-3bb0-4b30-8288-f1267f4917bb" providerId="ADAL" clId="{0AE6E923-6C20-43AB-8E47-0D4BBD1937CC}" dt="2022-03-22T21:43:58.788" v="3404" actId="20577"/>
        <pc:sldMkLst>
          <pc:docMk/>
          <pc:sldMk cId="3101599666" sldId="305"/>
        </pc:sldMkLst>
        <pc:spChg chg="del">
          <ac:chgData name="João Pedro Sousa Gaspar" userId="d5028388-3bb0-4b30-8288-f1267f4917bb" providerId="ADAL" clId="{0AE6E923-6C20-43AB-8E47-0D4BBD1937CC}" dt="2022-03-10T17:33:30.127" v="1688" actId="478"/>
          <ac:spMkLst>
            <pc:docMk/>
            <pc:sldMk cId="3101599666" sldId="305"/>
            <ac:spMk id="509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2T21:43:58.788" v="3404" actId="20577"/>
          <ac:spMkLst>
            <pc:docMk/>
            <pc:sldMk cId="3101599666" sldId="305"/>
            <ac:spMk id="512" creationId="{00000000-0000-0000-0000-000000000000}"/>
          </ac:spMkLst>
        </pc:spChg>
        <pc:picChg chg="del">
          <ac:chgData name="João Pedro Sousa Gaspar" userId="d5028388-3bb0-4b30-8288-f1267f4917bb" providerId="ADAL" clId="{0AE6E923-6C20-43AB-8E47-0D4BBD1937CC}" dt="2022-03-10T17:12:37.957" v="1089" actId="478"/>
          <ac:picMkLst>
            <pc:docMk/>
            <pc:sldMk cId="3101599666" sldId="305"/>
            <ac:picMk id="5" creationId="{AC4E46BA-3660-4BDC-9C77-D5560EEEA6B6}"/>
          </ac:picMkLst>
        </pc:picChg>
        <pc:picChg chg="add mod">
          <ac:chgData name="João Pedro Sousa Gaspar" userId="d5028388-3bb0-4b30-8288-f1267f4917bb" providerId="ADAL" clId="{0AE6E923-6C20-43AB-8E47-0D4BBD1937CC}" dt="2022-03-10T17:13:14.566" v="1101" actId="1076"/>
          <ac:picMkLst>
            <pc:docMk/>
            <pc:sldMk cId="3101599666" sldId="305"/>
            <ac:picMk id="5122" creationId="{212B34D9-42A6-4427-9393-7E51683F6D47}"/>
          </ac:picMkLst>
        </pc:picChg>
      </pc:sldChg>
      <pc:sldChg chg="addSp delSp modSp add mod ord">
        <pc:chgData name="João Pedro Sousa Gaspar" userId="d5028388-3bb0-4b30-8288-f1267f4917bb" providerId="ADAL" clId="{0AE6E923-6C20-43AB-8E47-0D4BBD1937CC}" dt="2022-03-10T17:41:56.242" v="1961" actId="1076"/>
        <pc:sldMkLst>
          <pc:docMk/>
          <pc:sldMk cId="18891416" sldId="306"/>
        </pc:sldMkLst>
        <pc:spChg chg="add del mod">
          <ac:chgData name="João Pedro Sousa Gaspar" userId="d5028388-3bb0-4b30-8288-f1267f4917bb" providerId="ADAL" clId="{0AE6E923-6C20-43AB-8E47-0D4BBD1937CC}" dt="2022-03-10T17:41:51.176" v="1959" actId="478"/>
          <ac:spMkLst>
            <pc:docMk/>
            <pc:sldMk cId="18891416" sldId="306"/>
            <ac:spMk id="4" creationId="{792F1BA3-499E-4B08-9043-D0978906F090}"/>
          </ac:spMkLst>
        </pc:spChg>
        <pc:spChg chg="add del mod">
          <ac:chgData name="João Pedro Sousa Gaspar" userId="d5028388-3bb0-4b30-8288-f1267f4917bb" providerId="ADAL" clId="{0AE6E923-6C20-43AB-8E47-0D4BBD1937CC}" dt="2022-03-10T17:41:46.109" v="1958" actId="478"/>
          <ac:spMkLst>
            <pc:docMk/>
            <pc:sldMk cId="18891416" sldId="306"/>
            <ac:spMk id="6" creationId="{B3E2AD7A-9F48-491E-A870-CD8B2E858C20}"/>
          </ac:spMkLst>
        </pc:spChg>
        <pc:spChg chg="del">
          <ac:chgData name="João Pedro Sousa Gaspar" userId="d5028388-3bb0-4b30-8288-f1267f4917bb" providerId="ADAL" clId="{0AE6E923-6C20-43AB-8E47-0D4BBD1937CC}" dt="2022-03-10T17:41:41.889" v="1956" actId="478"/>
          <ac:spMkLst>
            <pc:docMk/>
            <pc:sldMk cId="18891416" sldId="306"/>
            <ac:spMk id="575" creationId="{00000000-0000-0000-0000-000000000000}"/>
          </ac:spMkLst>
        </pc:spChg>
        <pc:spChg chg="del">
          <ac:chgData name="João Pedro Sousa Gaspar" userId="d5028388-3bb0-4b30-8288-f1267f4917bb" providerId="ADAL" clId="{0AE6E923-6C20-43AB-8E47-0D4BBD1937CC}" dt="2022-03-10T17:41:34.973" v="1954" actId="478"/>
          <ac:spMkLst>
            <pc:docMk/>
            <pc:sldMk cId="18891416" sldId="306"/>
            <ac:spMk id="590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41:56.242" v="1961" actId="1076"/>
          <ac:spMkLst>
            <pc:docMk/>
            <pc:sldMk cId="18891416" sldId="306"/>
            <ac:spMk id="59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41:54.163" v="1960" actId="1076"/>
          <ac:spMkLst>
            <pc:docMk/>
            <pc:sldMk cId="18891416" sldId="306"/>
            <ac:spMk id="59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19:44.728" v="1325"/>
          <ac:spMkLst>
            <pc:docMk/>
            <pc:sldMk cId="18891416" sldId="306"/>
            <ac:spMk id="593" creationId="{00000000-0000-0000-0000-000000000000}"/>
          </ac:spMkLst>
        </pc:spChg>
        <pc:picChg chg="del">
          <ac:chgData name="João Pedro Sousa Gaspar" userId="d5028388-3bb0-4b30-8288-f1267f4917bb" providerId="ADAL" clId="{0AE6E923-6C20-43AB-8E47-0D4BBD1937CC}" dt="2022-03-10T17:16:56.277" v="1193" actId="478"/>
          <ac:picMkLst>
            <pc:docMk/>
            <pc:sldMk cId="18891416" sldId="306"/>
            <ac:picMk id="8" creationId="{72399265-CBC7-4376-A8E1-9B970973C743}"/>
          </ac:picMkLst>
        </pc:picChg>
        <pc:picChg chg="add mod">
          <ac:chgData name="João Pedro Sousa Gaspar" userId="d5028388-3bb0-4b30-8288-f1267f4917bb" providerId="ADAL" clId="{0AE6E923-6C20-43AB-8E47-0D4BBD1937CC}" dt="2022-03-10T17:41:43.449" v="1957"/>
          <ac:picMkLst>
            <pc:docMk/>
            <pc:sldMk cId="18891416" sldId="306"/>
            <ac:picMk id="34" creationId="{CEE21FA7-F9BA-46D2-AA46-FD674BEE3F7C}"/>
          </ac:picMkLst>
        </pc:picChg>
        <pc:picChg chg="add mod">
          <ac:chgData name="João Pedro Sousa Gaspar" userId="d5028388-3bb0-4b30-8288-f1267f4917bb" providerId="ADAL" clId="{0AE6E923-6C20-43AB-8E47-0D4BBD1937CC}" dt="2022-03-10T17:41:43.449" v="1957"/>
          <ac:picMkLst>
            <pc:docMk/>
            <pc:sldMk cId="18891416" sldId="306"/>
            <ac:picMk id="35" creationId="{229B70C1-2CB0-461F-91D9-CFA7116D3FC6}"/>
          </ac:picMkLst>
        </pc:picChg>
        <pc:picChg chg="add del">
          <ac:chgData name="João Pedro Sousa Gaspar" userId="d5028388-3bb0-4b30-8288-f1267f4917bb" providerId="ADAL" clId="{0AE6E923-6C20-43AB-8E47-0D4BBD1937CC}" dt="2022-03-10T17:21:24.774" v="1327" actId="21"/>
          <ac:picMkLst>
            <pc:docMk/>
            <pc:sldMk cId="18891416" sldId="306"/>
            <ac:picMk id="6146" creationId="{965C21A9-8D71-499F-8D24-63BA3B148125}"/>
          </ac:picMkLst>
        </pc:picChg>
        <pc:picChg chg="add mod">
          <ac:chgData name="João Pedro Sousa Gaspar" userId="d5028388-3bb0-4b30-8288-f1267f4917bb" providerId="ADAL" clId="{0AE6E923-6C20-43AB-8E47-0D4BBD1937CC}" dt="2022-03-10T17:24:44.402" v="1418" actId="1076"/>
          <ac:picMkLst>
            <pc:docMk/>
            <pc:sldMk cId="18891416" sldId="306"/>
            <ac:picMk id="6148" creationId="{9246F9F1-334C-4672-BD9A-2A5EB075A2E5}"/>
          </ac:picMkLst>
        </pc:picChg>
      </pc:sldChg>
      <pc:sldChg chg="addSp delSp modSp add mod">
        <pc:chgData name="João Pedro Sousa Gaspar" userId="d5028388-3bb0-4b30-8288-f1267f4917bb" providerId="ADAL" clId="{0AE6E923-6C20-43AB-8E47-0D4BBD1937CC}" dt="2022-03-10T17:54:12.190" v="2078"/>
        <pc:sldMkLst>
          <pc:docMk/>
          <pc:sldMk cId="2940924145" sldId="307"/>
        </pc:sldMkLst>
        <pc:spChg chg="add mod">
          <ac:chgData name="João Pedro Sousa Gaspar" userId="d5028388-3bb0-4b30-8288-f1267f4917bb" providerId="ADAL" clId="{0AE6E923-6C20-43AB-8E47-0D4BBD1937CC}" dt="2022-03-10T17:38:37.895" v="1950" actId="1076"/>
          <ac:spMkLst>
            <pc:docMk/>
            <pc:sldMk cId="2940924145" sldId="307"/>
            <ac:spMk id="5" creationId="{666CE9CD-C0FB-41FA-89B7-3D87C97007B0}"/>
          </ac:spMkLst>
        </pc:spChg>
        <pc:spChg chg="add del mod">
          <ac:chgData name="João Pedro Sousa Gaspar" userId="d5028388-3bb0-4b30-8288-f1267f4917bb" providerId="ADAL" clId="{0AE6E923-6C20-43AB-8E47-0D4BBD1937CC}" dt="2022-03-10T17:31:10.527" v="1615" actId="478"/>
          <ac:spMkLst>
            <pc:docMk/>
            <pc:sldMk cId="2940924145" sldId="307"/>
            <ac:spMk id="28" creationId="{7758523F-48A5-400E-AB68-70C8D334E5D8}"/>
          </ac:spMkLst>
        </pc:spChg>
        <pc:spChg chg="add del mod">
          <ac:chgData name="João Pedro Sousa Gaspar" userId="d5028388-3bb0-4b30-8288-f1267f4917bb" providerId="ADAL" clId="{0AE6E923-6C20-43AB-8E47-0D4BBD1937CC}" dt="2022-03-10T17:31:55.136" v="1641" actId="478"/>
          <ac:spMkLst>
            <pc:docMk/>
            <pc:sldMk cId="2940924145" sldId="307"/>
            <ac:spMk id="29" creationId="{EE82C63A-9CB0-469E-ADF8-0616BA6F8719}"/>
          </ac:spMkLst>
        </pc:spChg>
        <pc:spChg chg="add del mod">
          <ac:chgData name="João Pedro Sousa Gaspar" userId="d5028388-3bb0-4b30-8288-f1267f4917bb" providerId="ADAL" clId="{0AE6E923-6C20-43AB-8E47-0D4BBD1937CC}" dt="2022-03-10T17:32:19.689" v="1646"/>
          <ac:spMkLst>
            <pc:docMk/>
            <pc:sldMk cId="2940924145" sldId="307"/>
            <ac:spMk id="32" creationId="{36ECCCDF-C0C1-4E79-A69F-B54F90B91399}"/>
          </ac:spMkLst>
        </pc:spChg>
        <pc:spChg chg="del">
          <ac:chgData name="João Pedro Sousa Gaspar" userId="d5028388-3bb0-4b30-8288-f1267f4917bb" providerId="ADAL" clId="{0AE6E923-6C20-43AB-8E47-0D4BBD1937CC}" dt="2022-03-10T17:38:42.656" v="1951" actId="478"/>
          <ac:spMkLst>
            <pc:docMk/>
            <pc:sldMk cId="2940924145" sldId="307"/>
            <ac:spMk id="509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7:31:15.891" v="1617" actId="1076"/>
          <ac:spMkLst>
            <pc:docMk/>
            <pc:sldMk cId="2940924145" sldId="307"/>
            <ac:spMk id="512" creationId="{00000000-0000-0000-0000-000000000000}"/>
          </ac:spMkLst>
        </pc:spChg>
        <pc:graphicFrameChg chg="add del mod">
          <ac:chgData name="João Pedro Sousa Gaspar" userId="d5028388-3bb0-4b30-8288-f1267f4917bb" providerId="ADAL" clId="{0AE6E923-6C20-43AB-8E47-0D4BBD1937CC}" dt="2022-03-10T17:32:05.143" v="1642" actId="478"/>
          <ac:graphicFrameMkLst>
            <pc:docMk/>
            <pc:sldMk cId="2940924145" sldId="307"/>
            <ac:graphicFrameMk id="2" creationId="{E32620E9-3DCB-4DE7-8529-333E6DC9AC19}"/>
          </ac:graphicFrameMkLst>
        </pc:graphicFrameChg>
        <pc:graphicFrameChg chg="add del mod">
          <ac:chgData name="João Pedro Sousa Gaspar" userId="d5028388-3bb0-4b30-8288-f1267f4917bb" providerId="ADAL" clId="{0AE6E923-6C20-43AB-8E47-0D4BBD1937CC}" dt="2022-03-10T17:32:21.077" v="1648" actId="3680"/>
          <ac:graphicFrameMkLst>
            <pc:docMk/>
            <pc:sldMk cId="2940924145" sldId="307"/>
            <ac:graphicFrameMk id="3" creationId="{98FE0AC6-FEFE-40A3-A1BD-64064F5FBFEE}"/>
          </ac:graphicFrameMkLst>
        </pc:graphicFrameChg>
        <pc:graphicFrameChg chg="add mod modGraphic">
          <ac:chgData name="João Pedro Sousa Gaspar" userId="d5028388-3bb0-4b30-8288-f1267f4917bb" providerId="ADAL" clId="{0AE6E923-6C20-43AB-8E47-0D4BBD1937CC}" dt="2022-03-10T17:37:23.214" v="1853" actId="20577"/>
          <ac:graphicFrameMkLst>
            <pc:docMk/>
            <pc:sldMk cId="2940924145" sldId="307"/>
            <ac:graphicFrameMk id="4" creationId="{F1E4AB59-406E-4FFA-947B-E8059B4EC54D}"/>
          </ac:graphicFrameMkLst>
        </pc:graphicFrameChg>
        <pc:picChg chg="add mod">
          <ac:chgData name="João Pedro Sousa Gaspar" userId="d5028388-3bb0-4b30-8288-f1267f4917bb" providerId="ADAL" clId="{0AE6E923-6C20-43AB-8E47-0D4BBD1937CC}" dt="2022-03-10T17:54:12.190" v="2078"/>
          <ac:picMkLst>
            <pc:docMk/>
            <pc:sldMk cId="2940924145" sldId="307"/>
            <ac:picMk id="35" creationId="{5B98DA55-2ED8-46F2-B34D-5A6474547A5E}"/>
          </ac:picMkLst>
        </pc:picChg>
        <pc:picChg chg="add mod">
          <ac:chgData name="João Pedro Sousa Gaspar" userId="d5028388-3bb0-4b30-8288-f1267f4917bb" providerId="ADAL" clId="{0AE6E923-6C20-43AB-8E47-0D4BBD1937CC}" dt="2022-03-10T17:54:12.190" v="2078"/>
          <ac:picMkLst>
            <pc:docMk/>
            <pc:sldMk cId="2940924145" sldId="307"/>
            <ac:picMk id="36" creationId="{7074FCA0-D355-4183-9F73-A004D44E81FD}"/>
          </ac:picMkLst>
        </pc:picChg>
        <pc:picChg chg="del">
          <ac:chgData name="João Pedro Sousa Gaspar" userId="d5028388-3bb0-4b30-8288-f1267f4917bb" providerId="ADAL" clId="{0AE6E923-6C20-43AB-8E47-0D4BBD1937CC}" dt="2022-03-10T17:41:39.669" v="1955" actId="21"/>
          <ac:picMkLst>
            <pc:docMk/>
            <pc:sldMk cId="2940924145" sldId="307"/>
            <ac:picMk id="79" creationId="{C611E0A6-EB81-48BA-8A2E-B811467C2918}"/>
          </ac:picMkLst>
        </pc:picChg>
        <pc:picChg chg="del">
          <ac:chgData name="João Pedro Sousa Gaspar" userId="d5028388-3bb0-4b30-8288-f1267f4917bb" providerId="ADAL" clId="{0AE6E923-6C20-43AB-8E47-0D4BBD1937CC}" dt="2022-03-10T17:41:39.669" v="1955" actId="21"/>
          <ac:picMkLst>
            <pc:docMk/>
            <pc:sldMk cId="2940924145" sldId="307"/>
            <ac:picMk id="80" creationId="{80A669FA-4E2C-4867-8CED-9E959362811E}"/>
          </ac:picMkLst>
        </pc:picChg>
        <pc:picChg chg="del">
          <ac:chgData name="João Pedro Sousa Gaspar" userId="d5028388-3bb0-4b30-8288-f1267f4917bb" providerId="ADAL" clId="{0AE6E923-6C20-43AB-8E47-0D4BBD1937CC}" dt="2022-03-10T17:30:28.942" v="1550" actId="478"/>
          <ac:picMkLst>
            <pc:docMk/>
            <pc:sldMk cId="2940924145" sldId="307"/>
            <ac:picMk id="5122" creationId="{212B34D9-42A6-4427-9393-7E51683F6D47}"/>
          </ac:picMkLst>
        </pc:picChg>
        <pc:cxnChg chg="mod">
          <ac:chgData name="João Pedro Sousa Gaspar" userId="d5028388-3bb0-4b30-8288-f1267f4917bb" providerId="ADAL" clId="{0AE6E923-6C20-43AB-8E47-0D4BBD1937CC}" dt="2022-03-10T17:34:28.211" v="1697" actId="1076"/>
          <ac:cxnSpMkLst>
            <pc:docMk/>
            <pc:sldMk cId="2940924145" sldId="307"/>
            <ac:cxnSpMk id="521" creationId="{00000000-0000-0000-0000-000000000000}"/>
          </ac:cxnSpMkLst>
        </pc:cxnChg>
      </pc:sldChg>
      <pc:sldChg chg="addSp delSp modSp add mod ord">
        <pc:chgData name="João Pedro Sousa Gaspar" userId="d5028388-3bb0-4b30-8288-f1267f4917bb" providerId="ADAL" clId="{0AE6E923-6C20-43AB-8E47-0D4BBD1937CC}" dt="2022-03-10T17:54:17.314" v="2079"/>
        <pc:sldMkLst>
          <pc:docMk/>
          <pc:sldMk cId="4018506059" sldId="308"/>
        </pc:sldMkLst>
        <pc:spChg chg="del">
          <ac:chgData name="João Pedro Sousa Gaspar" userId="d5028388-3bb0-4b30-8288-f1267f4917bb" providerId="ADAL" clId="{0AE6E923-6C20-43AB-8E47-0D4BBD1937CC}" dt="2022-03-10T17:48:47.182" v="1968" actId="478"/>
          <ac:spMkLst>
            <pc:docMk/>
            <pc:sldMk cId="4018506059" sldId="308"/>
            <ac:spMk id="5" creationId="{666CE9CD-C0FB-41FA-89B7-3D87C97007B0}"/>
          </ac:spMkLst>
        </pc:spChg>
        <pc:spChg chg="mod">
          <ac:chgData name="João Pedro Sousa Gaspar" userId="d5028388-3bb0-4b30-8288-f1267f4917bb" providerId="ADAL" clId="{0AE6E923-6C20-43AB-8E47-0D4BBD1937CC}" dt="2022-03-10T17:48:55.689" v="1995" actId="20577"/>
          <ac:spMkLst>
            <pc:docMk/>
            <pc:sldMk cId="4018506059" sldId="308"/>
            <ac:spMk id="512" creationId="{00000000-0000-0000-0000-000000000000}"/>
          </ac:spMkLst>
        </pc:spChg>
        <pc:graphicFrameChg chg="del">
          <ac:chgData name="João Pedro Sousa Gaspar" userId="d5028388-3bb0-4b30-8288-f1267f4917bb" providerId="ADAL" clId="{0AE6E923-6C20-43AB-8E47-0D4BBD1937CC}" dt="2022-03-10T17:48:45.825" v="1967" actId="478"/>
          <ac:graphicFrameMkLst>
            <pc:docMk/>
            <pc:sldMk cId="4018506059" sldId="308"/>
            <ac:graphicFrameMk id="4" creationId="{F1E4AB59-406E-4FFA-947B-E8059B4EC54D}"/>
          </ac:graphicFrameMkLst>
        </pc:graphicFrameChg>
        <pc:picChg chg="add mod">
          <ac:chgData name="João Pedro Sousa Gaspar" userId="d5028388-3bb0-4b30-8288-f1267f4917bb" providerId="ADAL" clId="{0AE6E923-6C20-43AB-8E47-0D4BBD1937CC}" dt="2022-03-10T17:49:22.474" v="2001" actId="1076"/>
          <ac:picMkLst>
            <pc:docMk/>
            <pc:sldMk cId="4018506059" sldId="308"/>
            <ac:picMk id="3" creationId="{693CAD7E-AFCB-4665-AEEC-E671B4F0B810}"/>
          </ac:picMkLst>
        </pc:picChg>
        <pc:picChg chg="add mod">
          <ac:chgData name="João Pedro Sousa Gaspar" userId="d5028388-3bb0-4b30-8288-f1267f4917bb" providerId="ADAL" clId="{0AE6E923-6C20-43AB-8E47-0D4BBD1937CC}" dt="2022-03-10T17:54:17.314" v="2079"/>
          <ac:picMkLst>
            <pc:docMk/>
            <pc:sldMk cId="4018506059" sldId="308"/>
            <ac:picMk id="28" creationId="{3153052A-E16A-4385-8CB0-64DFBCA7ACE7}"/>
          </ac:picMkLst>
        </pc:picChg>
        <pc:picChg chg="add mod">
          <ac:chgData name="João Pedro Sousa Gaspar" userId="d5028388-3bb0-4b30-8288-f1267f4917bb" providerId="ADAL" clId="{0AE6E923-6C20-43AB-8E47-0D4BBD1937CC}" dt="2022-03-10T17:54:17.314" v="2079"/>
          <ac:picMkLst>
            <pc:docMk/>
            <pc:sldMk cId="4018506059" sldId="308"/>
            <ac:picMk id="29" creationId="{8AB10587-80F2-4EB3-B1D0-8F47D7B3B557}"/>
          </ac:picMkLst>
        </pc:picChg>
      </pc:sldChg>
      <pc:sldChg chg="add del">
        <pc:chgData name="João Pedro Sousa Gaspar" userId="d5028388-3bb0-4b30-8288-f1267f4917bb" providerId="ADAL" clId="{0AE6E923-6C20-43AB-8E47-0D4BBD1937CC}" dt="2022-03-10T17:48:39.523" v="1963"/>
        <pc:sldMkLst>
          <pc:docMk/>
          <pc:sldMk cId="4201047128" sldId="308"/>
        </pc:sldMkLst>
      </pc:sldChg>
      <pc:sldChg chg="addSp delSp modSp add mod">
        <pc:chgData name="João Pedro Sousa Gaspar" userId="d5028388-3bb0-4b30-8288-f1267f4917bb" providerId="ADAL" clId="{0AE6E923-6C20-43AB-8E47-0D4BBD1937CC}" dt="2022-04-06T09:20:19.058" v="3496" actId="1076"/>
        <pc:sldMkLst>
          <pc:docMk/>
          <pc:sldMk cId="924204826" sldId="309"/>
        </pc:sldMkLst>
        <pc:spChg chg="mod">
          <ac:chgData name="João Pedro Sousa Gaspar" userId="d5028388-3bb0-4b30-8288-f1267f4917bb" providerId="ADAL" clId="{0AE6E923-6C20-43AB-8E47-0D4BBD1937CC}" dt="2022-03-10T17:49:35.993" v="2020" actId="20577"/>
          <ac:spMkLst>
            <pc:docMk/>
            <pc:sldMk cId="924204826" sldId="309"/>
            <ac:spMk id="512" creationId="{00000000-0000-0000-0000-000000000000}"/>
          </ac:spMkLst>
        </pc:spChg>
        <pc:picChg chg="del">
          <ac:chgData name="João Pedro Sousa Gaspar" userId="d5028388-3bb0-4b30-8288-f1267f4917bb" providerId="ADAL" clId="{0AE6E923-6C20-43AB-8E47-0D4BBD1937CC}" dt="2022-03-10T17:50:49.234" v="2025" actId="478"/>
          <ac:picMkLst>
            <pc:docMk/>
            <pc:sldMk cId="924204826" sldId="309"/>
            <ac:picMk id="3" creationId="{693CAD7E-AFCB-4665-AEEC-E671B4F0B810}"/>
          </ac:picMkLst>
        </pc:picChg>
        <pc:picChg chg="add del mod">
          <ac:chgData name="João Pedro Sousa Gaspar" userId="d5028388-3bb0-4b30-8288-f1267f4917bb" providerId="ADAL" clId="{0AE6E923-6C20-43AB-8E47-0D4BBD1937CC}" dt="2022-03-10T17:52:33.211" v="2035" actId="478"/>
          <ac:picMkLst>
            <pc:docMk/>
            <pc:sldMk cId="924204826" sldId="309"/>
            <ac:picMk id="4" creationId="{637B4758-D9D3-4B78-8766-491C29D11078}"/>
          </ac:picMkLst>
        </pc:picChg>
        <pc:picChg chg="add mod">
          <ac:chgData name="João Pedro Sousa Gaspar" userId="d5028388-3bb0-4b30-8288-f1267f4917bb" providerId="ADAL" clId="{0AE6E923-6C20-43AB-8E47-0D4BBD1937CC}" dt="2022-04-06T09:20:19.058" v="3496" actId="1076"/>
          <ac:picMkLst>
            <pc:docMk/>
            <pc:sldMk cId="924204826" sldId="309"/>
            <ac:picMk id="6" creationId="{65F7C4C4-17F5-4640-AB84-8A73899829D6}"/>
          </ac:picMkLst>
        </pc:picChg>
        <pc:picChg chg="add mod">
          <ac:chgData name="João Pedro Sousa Gaspar" userId="d5028388-3bb0-4b30-8288-f1267f4917bb" providerId="ADAL" clId="{0AE6E923-6C20-43AB-8E47-0D4BBD1937CC}" dt="2022-03-10T17:54:18.944" v="2080"/>
          <ac:picMkLst>
            <pc:docMk/>
            <pc:sldMk cId="924204826" sldId="309"/>
            <ac:picMk id="29" creationId="{EA0F0CF9-DC92-453D-B36A-7C70C9557EF8}"/>
          </ac:picMkLst>
        </pc:picChg>
        <pc:picChg chg="add mod">
          <ac:chgData name="João Pedro Sousa Gaspar" userId="d5028388-3bb0-4b30-8288-f1267f4917bb" providerId="ADAL" clId="{0AE6E923-6C20-43AB-8E47-0D4BBD1937CC}" dt="2022-03-10T17:54:18.944" v="2080"/>
          <ac:picMkLst>
            <pc:docMk/>
            <pc:sldMk cId="924204826" sldId="309"/>
            <ac:picMk id="30" creationId="{6090F116-BE9F-4C60-AB59-DFB09724C1A8}"/>
          </ac:picMkLst>
        </pc:picChg>
        <pc:cxnChg chg="mod">
          <ac:chgData name="João Pedro Sousa Gaspar" userId="d5028388-3bb0-4b30-8288-f1267f4917bb" providerId="ADAL" clId="{0AE6E923-6C20-43AB-8E47-0D4BBD1937CC}" dt="2022-03-10T17:51:08.642" v="2034" actId="1076"/>
          <ac:cxnSpMkLst>
            <pc:docMk/>
            <pc:sldMk cId="924204826" sldId="309"/>
            <ac:cxnSpMk id="521" creationId="{00000000-0000-0000-0000-000000000000}"/>
          </ac:cxnSpMkLst>
        </pc:cxnChg>
      </pc:sldChg>
      <pc:sldChg chg="modSp add del mod">
        <pc:chgData name="João Pedro Sousa Gaspar" userId="d5028388-3bb0-4b30-8288-f1267f4917bb" providerId="ADAL" clId="{0AE6E923-6C20-43AB-8E47-0D4BBD1937CC}" dt="2022-03-10T18:02:14.758" v="2246" actId="47"/>
        <pc:sldMkLst>
          <pc:docMk/>
          <pc:sldMk cId="942751851" sldId="310"/>
        </pc:sldMkLst>
        <pc:spChg chg="mod">
          <ac:chgData name="João Pedro Sousa Gaspar" userId="d5028388-3bb0-4b30-8288-f1267f4917bb" providerId="ADAL" clId="{0AE6E923-6C20-43AB-8E47-0D4BBD1937CC}" dt="2022-03-10T18:02:11.539" v="2244" actId="20577"/>
          <ac:spMkLst>
            <pc:docMk/>
            <pc:sldMk cId="942751851" sldId="310"/>
            <ac:spMk id="731" creationId="{00000000-0000-0000-0000-000000000000}"/>
          </ac:spMkLst>
        </pc:spChg>
      </pc:sldChg>
      <pc:sldChg chg="new del">
        <pc:chgData name="João Pedro Sousa Gaspar" userId="d5028388-3bb0-4b30-8288-f1267f4917bb" providerId="ADAL" clId="{0AE6E923-6C20-43AB-8E47-0D4BBD1937CC}" dt="2022-03-10T18:01:59.553" v="2227" actId="680"/>
        <pc:sldMkLst>
          <pc:docMk/>
          <pc:sldMk cId="970116855" sldId="310"/>
        </pc:sldMkLst>
      </pc:sldChg>
      <pc:sldChg chg="addSp delSp modSp add mod ord">
        <pc:chgData name="João Pedro Sousa Gaspar" userId="d5028388-3bb0-4b30-8288-f1267f4917bb" providerId="ADAL" clId="{0AE6E923-6C20-43AB-8E47-0D4BBD1937CC}" dt="2022-03-22T18:39:36.411" v="3399"/>
        <pc:sldMkLst>
          <pc:docMk/>
          <pc:sldMk cId="3614437355" sldId="311"/>
        </pc:sldMkLst>
        <pc:spChg chg="mod">
          <ac:chgData name="João Pedro Sousa Gaspar" userId="d5028388-3bb0-4b30-8288-f1267f4917bb" providerId="ADAL" clId="{0AE6E923-6C20-43AB-8E47-0D4BBD1937CC}" dt="2022-03-10T18:03:05.784" v="2269" actId="20577"/>
          <ac:spMkLst>
            <pc:docMk/>
            <pc:sldMk cId="3614437355" sldId="311"/>
            <ac:spMk id="512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0T18:03:58.426" v="2273" actId="1076"/>
          <ac:picMkLst>
            <pc:docMk/>
            <pc:sldMk cId="3614437355" sldId="311"/>
            <ac:picMk id="3" creationId="{94143A78-F47F-4BCD-99C7-0A607312E5AF}"/>
          </ac:picMkLst>
        </pc:picChg>
        <pc:picChg chg="del">
          <ac:chgData name="João Pedro Sousa Gaspar" userId="d5028388-3bb0-4b30-8288-f1267f4917bb" providerId="ADAL" clId="{0AE6E923-6C20-43AB-8E47-0D4BBD1937CC}" dt="2022-03-10T18:03:07.889" v="2270" actId="478"/>
          <ac:picMkLst>
            <pc:docMk/>
            <pc:sldMk cId="3614437355" sldId="311"/>
            <ac:picMk id="6" creationId="{65F7C4C4-17F5-4640-AB84-8A73899829D6}"/>
          </ac:picMkLst>
        </pc:picChg>
      </pc:sldChg>
      <pc:sldChg chg="addSp delSp modSp add mod">
        <pc:chgData name="João Pedro Sousa Gaspar" userId="d5028388-3bb0-4b30-8288-f1267f4917bb" providerId="ADAL" clId="{0AE6E923-6C20-43AB-8E47-0D4BBD1937CC}" dt="2022-03-22T21:44:59.078" v="3407" actId="20577"/>
        <pc:sldMkLst>
          <pc:docMk/>
          <pc:sldMk cId="186531131" sldId="312"/>
        </pc:sldMkLst>
        <pc:spChg chg="add del mod ord">
          <ac:chgData name="João Pedro Sousa Gaspar" userId="d5028388-3bb0-4b30-8288-f1267f4917bb" providerId="ADAL" clId="{0AE6E923-6C20-43AB-8E47-0D4BBD1937CC}" dt="2022-03-10T18:05:11.508" v="2346"/>
          <ac:spMkLst>
            <pc:docMk/>
            <pc:sldMk cId="186531131" sldId="312"/>
            <ac:spMk id="47" creationId="{72D6E245-D6BE-4D4D-B03D-0F4144272AC1}"/>
          </ac:spMkLst>
        </pc:spChg>
        <pc:spChg chg="add mod">
          <ac:chgData name="João Pedro Sousa Gaspar" userId="d5028388-3bb0-4b30-8288-f1267f4917bb" providerId="ADAL" clId="{0AE6E923-6C20-43AB-8E47-0D4BBD1937CC}" dt="2022-03-10T18:07:53.558" v="2522" actId="1076"/>
          <ac:spMkLst>
            <pc:docMk/>
            <pc:sldMk cId="186531131" sldId="312"/>
            <ac:spMk id="48" creationId="{3F04904A-89E1-4D71-807C-D08744C05AA6}"/>
          </ac:spMkLst>
        </pc:spChg>
        <pc:spChg chg="add del mod">
          <ac:chgData name="João Pedro Sousa Gaspar" userId="d5028388-3bb0-4b30-8288-f1267f4917bb" providerId="ADAL" clId="{0AE6E923-6C20-43AB-8E47-0D4BBD1937CC}" dt="2022-03-10T18:06:03.375" v="2424" actId="478"/>
          <ac:spMkLst>
            <pc:docMk/>
            <pc:sldMk cId="186531131" sldId="312"/>
            <ac:spMk id="49" creationId="{05989949-C271-40BD-A560-EF5929E98DF6}"/>
          </ac:spMkLst>
        </pc:spChg>
        <pc:spChg chg="add mod">
          <ac:chgData name="João Pedro Sousa Gaspar" userId="d5028388-3bb0-4b30-8288-f1267f4917bb" providerId="ADAL" clId="{0AE6E923-6C20-43AB-8E47-0D4BBD1937CC}" dt="2022-03-22T21:44:59.078" v="3407" actId="20577"/>
          <ac:spMkLst>
            <pc:docMk/>
            <pc:sldMk cId="186531131" sldId="312"/>
            <ac:spMk id="50" creationId="{907409B1-710F-4A99-8F0D-69F24A11966C}"/>
          </ac:spMkLst>
        </pc:spChg>
        <pc:spChg chg="mod">
          <ac:chgData name="João Pedro Sousa Gaspar" userId="d5028388-3bb0-4b30-8288-f1267f4917bb" providerId="ADAL" clId="{0AE6E923-6C20-43AB-8E47-0D4BBD1937CC}" dt="2022-03-10T18:04:46.112" v="2332" actId="20577"/>
          <ac:spMkLst>
            <pc:docMk/>
            <pc:sldMk cId="186531131" sldId="312"/>
            <ac:spMk id="877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8:04:42.088" v="2327" actId="20577"/>
          <ac:spMkLst>
            <pc:docMk/>
            <pc:sldMk cId="186531131" sldId="312"/>
            <ac:spMk id="894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0T18:04:28.374" v="2294" actId="20577"/>
          <ac:spMkLst>
            <pc:docMk/>
            <pc:sldMk cId="186531131" sldId="312"/>
            <ac:spMk id="896" creationId="{00000000-0000-0000-0000-000000000000}"/>
          </ac:spMkLst>
        </pc:spChg>
        <pc:grpChg chg="add del">
          <ac:chgData name="João Pedro Sousa Gaspar" userId="d5028388-3bb0-4b30-8288-f1267f4917bb" providerId="ADAL" clId="{0AE6E923-6C20-43AB-8E47-0D4BBD1937CC}" dt="2022-03-10T18:05:12.338" v="2348" actId="478"/>
          <ac:grpSpMkLst>
            <pc:docMk/>
            <pc:sldMk cId="186531131" sldId="312"/>
            <ac:grpSpMk id="65" creationId="{63DCCEA0-A9B2-4F4B-96B2-E8865530A03C}"/>
          </ac:grpSpMkLst>
        </pc:grpChg>
        <pc:grpChg chg="add del">
          <ac:chgData name="João Pedro Sousa Gaspar" userId="d5028388-3bb0-4b30-8288-f1267f4917bb" providerId="ADAL" clId="{0AE6E923-6C20-43AB-8E47-0D4BBD1937CC}" dt="2022-03-10T18:05:11.867" v="2347" actId="478"/>
          <ac:grpSpMkLst>
            <pc:docMk/>
            <pc:sldMk cId="186531131" sldId="312"/>
            <ac:grpSpMk id="897" creationId="{00000000-0000-0000-0000-000000000000}"/>
          </ac:grpSpMkLst>
        </pc:grpChg>
        <pc:picChg chg="del">
          <ac:chgData name="João Pedro Sousa Gaspar" userId="d5028388-3bb0-4b30-8288-f1267f4917bb" providerId="ADAL" clId="{0AE6E923-6C20-43AB-8E47-0D4BBD1937CC}" dt="2022-03-10T18:04:47.871" v="2333" actId="478"/>
          <ac:picMkLst>
            <pc:docMk/>
            <pc:sldMk cId="186531131" sldId="312"/>
            <ac:picMk id="1026" creationId="{CC75723A-674D-498D-889B-ACE60E4294C5}"/>
          </ac:picMkLst>
        </pc:picChg>
        <pc:picChg chg="del">
          <ac:chgData name="João Pedro Sousa Gaspar" userId="d5028388-3bb0-4b30-8288-f1267f4917bb" providerId="ADAL" clId="{0AE6E923-6C20-43AB-8E47-0D4BBD1937CC}" dt="2022-03-10T18:04:48.431" v="2334" actId="478"/>
          <ac:picMkLst>
            <pc:docMk/>
            <pc:sldMk cId="186531131" sldId="312"/>
            <ac:picMk id="1028" creationId="{3B288DB7-7123-418C-81C8-C08277996E7E}"/>
          </ac:picMkLst>
        </pc:picChg>
      </pc:sldChg>
      <pc:sldChg chg="add ord">
        <pc:chgData name="João Pedro Sousa Gaspar" userId="d5028388-3bb0-4b30-8288-f1267f4917bb" providerId="ADAL" clId="{0AE6E923-6C20-43AB-8E47-0D4BBD1937CC}" dt="2022-03-13T18:00:49.975" v="2672"/>
        <pc:sldMkLst>
          <pc:docMk/>
          <pc:sldMk cId="1373482519" sldId="313"/>
        </pc:sldMkLst>
      </pc:sldChg>
      <pc:sldChg chg="addSp delSp modSp add mod ord">
        <pc:chgData name="João Pedro Sousa Gaspar" userId="d5028388-3bb0-4b30-8288-f1267f4917bb" providerId="ADAL" clId="{0AE6E923-6C20-43AB-8E47-0D4BBD1937CC}" dt="2022-03-22T21:44:04.769" v="3406" actId="20577"/>
        <pc:sldMkLst>
          <pc:docMk/>
          <pc:sldMk cId="2484608739" sldId="314"/>
        </pc:sldMkLst>
        <pc:spChg chg="mod">
          <ac:chgData name="João Pedro Sousa Gaspar" userId="d5028388-3bb0-4b30-8288-f1267f4917bb" providerId="ADAL" clId="{0AE6E923-6C20-43AB-8E47-0D4BBD1937CC}" dt="2022-03-22T21:44:04.769" v="3406" actId="20577"/>
          <ac:spMkLst>
            <pc:docMk/>
            <pc:sldMk cId="2484608739" sldId="314"/>
            <ac:spMk id="512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3T18:02:24.938" v="2712" actId="1076"/>
          <ac:picMkLst>
            <pc:docMk/>
            <pc:sldMk cId="2484608739" sldId="314"/>
            <ac:picMk id="1026" creationId="{4F62BC62-85D8-483C-A994-0DF425A7EB18}"/>
          </ac:picMkLst>
        </pc:picChg>
        <pc:picChg chg="del">
          <ac:chgData name="João Pedro Sousa Gaspar" userId="d5028388-3bb0-4b30-8288-f1267f4917bb" providerId="ADAL" clId="{0AE6E923-6C20-43AB-8E47-0D4BBD1937CC}" dt="2022-03-13T18:01:20.954" v="2700" actId="478"/>
          <ac:picMkLst>
            <pc:docMk/>
            <pc:sldMk cId="2484608739" sldId="314"/>
            <ac:picMk id="5122" creationId="{212B34D9-42A6-4427-9393-7E51683F6D47}"/>
          </ac:picMkLst>
        </pc:picChg>
      </pc:sldChg>
      <pc:sldChg chg="addSp delSp modSp add mod">
        <pc:chgData name="João Pedro Sousa Gaspar" userId="d5028388-3bb0-4b30-8288-f1267f4917bb" providerId="ADAL" clId="{0AE6E923-6C20-43AB-8E47-0D4BBD1937CC}" dt="2022-03-28T15:23:54.600" v="3491" actId="20577"/>
        <pc:sldMkLst>
          <pc:docMk/>
          <pc:sldMk cId="1197043980" sldId="315"/>
        </pc:sldMkLst>
        <pc:spChg chg="mod">
          <ac:chgData name="João Pedro Sousa Gaspar" userId="d5028388-3bb0-4b30-8288-f1267f4917bb" providerId="ADAL" clId="{0AE6E923-6C20-43AB-8E47-0D4BBD1937CC}" dt="2022-03-13T18:04:11.598" v="2751" actId="1076"/>
          <ac:spMkLst>
            <pc:docMk/>
            <pc:sldMk cId="1197043980" sldId="315"/>
            <ac:spMk id="591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13T18:04:01.642" v="2748" actId="1076"/>
          <ac:spMkLst>
            <pc:docMk/>
            <pc:sldMk cId="1197043980" sldId="315"/>
            <ac:spMk id="592" creationId="{00000000-0000-0000-0000-000000000000}"/>
          </ac:spMkLst>
        </pc:spChg>
        <pc:spChg chg="mod">
          <ac:chgData name="João Pedro Sousa Gaspar" userId="d5028388-3bb0-4b30-8288-f1267f4917bb" providerId="ADAL" clId="{0AE6E923-6C20-43AB-8E47-0D4BBD1937CC}" dt="2022-03-28T15:23:54.600" v="3491" actId="20577"/>
          <ac:spMkLst>
            <pc:docMk/>
            <pc:sldMk cId="1197043980" sldId="315"/>
            <ac:spMk id="593" creationId="{00000000-0000-0000-0000-000000000000}"/>
          </ac:spMkLst>
        </pc:spChg>
        <pc:picChg chg="add mod">
          <ac:chgData name="João Pedro Sousa Gaspar" userId="d5028388-3bb0-4b30-8288-f1267f4917bb" providerId="ADAL" clId="{0AE6E923-6C20-43AB-8E47-0D4BBD1937CC}" dt="2022-03-13T19:17:32.640" v="2767" actId="1076"/>
          <ac:picMkLst>
            <pc:docMk/>
            <pc:sldMk cId="1197043980" sldId="315"/>
            <ac:picMk id="2050" creationId="{B70726D3-92D0-461C-BD40-05B08DE5BF99}"/>
          </ac:picMkLst>
        </pc:picChg>
        <pc:picChg chg="del">
          <ac:chgData name="João Pedro Sousa Gaspar" userId="d5028388-3bb0-4b30-8288-f1267f4917bb" providerId="ADAL" clId="{0AE6E923-6C20-43AB-8E47-0D4BBD1937CC}" dt="2022-03-13T18:04:20.351" v="2753" actId="478"/>
          <ac:picMkLst>
            <pc:docMk/>
            <pc:sldMk cId="1197043980" sldId="315"/>
            <ac:picMk id="4098" creationId="{61050B8E-A4EF-4E1F-88F5-376B24C9F292}"/>
          </ac:picMkLst>
        </pc:picChg>
      </pc:sldChg>
      <pc:sldChg chg="addSp delSp modSp add del mod modShow">
        <pc:chgData name="João Pedro Sousa Gaspar" userId="d5028388-3bb0-4b30-8288-f1267f4917bb" providerId="ADAL" clId="{0AE6E923-6C20-43AB-8E47-0D4BBD1937CC}" dt="2022-03-23T11:43:28.018" v="3425" actId="47"/>
        <pc:sldMkLst>
          <pc:docMk/>
          <pc:sldMk cId="860661448" sldId="316"/>
        </pc:sldMkLst>
        <pc:picChg chg="add del mod">
          <ac:chgData name="João Pedro Sousa Gaspar" userId="d5028388-3bb0-4b30-8288-f1267f4917bb" providerId="ADAL" clId="{0AE6E923-6C20-43AB-8E47-0D4BBD1937CC}" dt="2022-03-13T19:33:31.434" v="2995" actId="478"/>
          <ac:picMkLst>
            <pc:docMk/>
            <pc:sldMk cId="860661448" sldId="316"/>
            <ac:picMk id="3" creationId="{1C93F0C5-0A39-4578-864D-8EEF01C66742}"/>
          </ac:picMkLst>
        </pc:picChg>
        <pc:picChg chg="add mod">
          <ac:chgData name="João Pedro Sousa Gaspar" userId="d5028388-3bb0-4b30-8288-f1267f4917bb" providerId="ADAL" clId="{0AE6E923-6C20-43AB-8E47-0D4BBD1937CC}" dt="2022-03-17T18:38:42.020" v="3369" actId="1076"/>
          <ac:picMkLst>
            <pc:docMk/>
            <pc:sldMk cId="860661448" sldId="316"/>
            <ac:picMk id="3" creationId="{D63CACB5-1231-4AF9-895E-B8FD3B4AEDA7}"/>
          </ac:picMkLst>
        </pc:picChg>
        <pc:picChg chg="add del mod">
          <ac:chgData name="João Pedro Sousa Gaspar" userId="d5028388-3bb0-4b30-8288-f1267f4917bb" providerId="ADAL" clId="{0AE6E923-6C20-43AB-8E47-0D4BBD1937CC}" dt="2022-03-17T18:33:14.884" v="3364" actId="478"/>
          <ac:picMkLst>
            <pc:docMk/>
            <pc:sldMk cId="860661448" sldId="316"/>
            <ac:picMk id="5" creationId="{C05EE303-EC04-4B18-AB77-DB44157B9489}"/>
          </ac:picMkLst>
        </pc:picChg>
        <pc:picChg chg="del">
          <ac:chgData name="João Pedro Sousa Gaspar" userId="d5028388-3bb0-4b30-8288-f1267f4917bb" providerId="ADAL" clId="{0AE6E923-6C20-43AB-8E47-0D4BBD1937CC}" dt="2022-03-13T18:14:50.359" v="2755" actId="478"/>
          <ac:picMkLst>
            <pc:docMk/>
            <pc:sldMk cId="860661448" sldId="316"/>
            <ac:picMk id="6" creationId="{65F7C4C4-17F5-4640-AB84-8A73899829D6}"/>
          </ac:picMkLst>
        </pc:picChg>
        <pc:cxnChg chg="del">
          <ac:chgData name="João Pedro Sousa Gaspar" userId="d5028388-3bb0-4b30-8288-f1267f4917bb" providerId="ADAL" clId="{0AE6E923-6C20-43AB-8E47-0D4BBD1937CC}" dt="2022-03-13T19:34:03.348" v="3001" actId="478"/>
          <ac:cxnSpMkLst>
            <pc:docMk/>
            <pc:sldMk cId="860661448" sldId="316"/>
            <ac:cxnSpMk id="520" creationId="{00000000-0000-0000-0000-000000000000}"/>
          </ac:cxnSpMkLst>
        </pc:cxnChg>
        <pc:cxnChg chg="del">
          <ac:chgData name="João Pedro Sousa Gaspar" userId="d5028388-3bb0-4b30-8288-f1267f4917bb" providerId="ADAL" clId="{0AE6E923-6C20-43AB-8E47-0D4BBD1937CC}" dt="2022-03-13T19:34:02.045" v="3000" actId="478"/>
          <ac:cxnSpMkLst>
            <pc:docMk/>
            <pc:sldMk cId="860661448" sldId="316"/>
            <ac:cxnSpMk id="521" creationId="{00000000-0000-0000-0000-000000000000}"/>
          </ac:cxnSpMkLst>
        </pc:cxnChg>
      </pc:sldChg>
      <pc:sldChg chg="addSp delSp modSp add del mod modShow">
        <pc:chgData name="João Pedro Sousa Gaspar" userId="d5028388-3bb0-4b30-8288-f1267f4917bb" providerId="ADAL" clId="{0AE6E923-6C20-43AB-8E47-0D4BBD1937CC}" dt="2022-03-23T11:43:25.382" v="3424" actId="47"/>
        <pc:sldMkLst>
          <pc:docMk/>
          <pc:sldMk cId="2204432246" sldId="317"/>
        </pc:sldMkLst>
        <pc:spChg chg="mod">
          <ac:chgData name="João Pedro Sousa Gaspar" userId="d5028388-3bb0-4b30-8288-f1267f4917bb" providerId="ADAL" clId="{0AE6E923-6C20-43AB-8E47-0D4BBD1937CC}" dt="2022-03-13T19:19:17.900" v="2791" actId="20577"/>
          <ac:spMkLst>
            <pc:docMk/>
            <pc:sldMk cId="2204432246" sldId="317"/>
            <ac:spMk id="512" creationId="{00000000-0000-0000-0000-000000000000}"/>
          </ac:spMkLst>
        </pc:spChg>
        <pc:picChg chg="del">
          <ac:chgData name="João Pedro Sousa Gaspar" userId="d5028388-3bb0-4b30-8288-f1267f4917bb" providerId="ADAL" clId="{0AE6E923-6C20-43AB-8E47-0D4BBD1937CC}" dt="2022-03-13T19:19:21.416" v="2792" actId="478"/>
          <ac:picMkLst>
            <pc:docMk/>
            <pc:sldMk cId="2204432246" sldId="317"/>
            <ac:picMk id="3" creationId="{1C93F0C5-0A39-4578-864D-8EEF01C66742}"/>
          </ac:picMkLst>
        </pc:picChg>
        <pc:picChg chg="add del mod">
          <ac:chgData name="João Pedro Sousa Gaspar" userId="d5028388-3bb0-4b30-8288-f1267f4917bb" providerId="ADAL" clId="{0AE6E923-6C20-43AB-8E47-0D4BBD1937CC}" dt="2022-03-13T19:25:56.150" v="2801" actId="478"/>
          <ac:picMkLst>
            <pc:docMk/>
            <pc:sldMk cId="2204432246" sldId="317"/>
            <ac:picMk id="4" creationId="{98C40324-A457-4282-950A-0472B16B396C}"/>
          </ac:picMkLst>
        </pc:picChg>
        <pc:picChg chg="add mod">
          <ac:chgData name="João Pedro Sousa Gaspar" userId="d5028388-3bb0-4b30-8288-f1267f4917bb" providerId="ADAL" clId="{0AE6E923-6C20-43AB-8E47-0D4BBD1937CC}" dt="2022-03-13T19:26:16.291" v="2809" actId="1076"/>
          <ac:picMkLst>
            <pc:docMk/>
            <pc:sldMk cId="2204432246" sldId="317"/>
            <ac:picMk id="6" creationId="{32B3CBA4-FCCF-4AD3-8B24-52AB85D6F683}"/>
          </ac:picMkLst>
        </pc:picChg>
        <pc:cxnChg chg="del">
          <ac:chgData name="João Pedro Sousa Gaspar" userId="d5028388-3bb0-4b30-8288-f1267f4917bb" providerId="ADAL" clId="{0AE6E923-6C20-43AB-8E47-0D4BBD1937CC}" dt="2022-03-13T19:26:09.545" v="2806" actId="478"/>
          <ac:cxnSpMkLst>
            <pc:docMk/>
            <pc:sldMk cId="2204432246" sldId="317"/>
            <ac:cxnSpMk id="520" creationId="{00000000-0000-0000-0000-000000000000}"/>
          </ac:cxnSpMkLst>
        </pc:cxnChg>
        <pc:cxnChg chg="del">
          <ac:chgData name="João Pedro Sousa Gaspar" userId="d5028388-3bb0-4b30-8288-f1267f4917bb" providerId="ADAL" clId="{0AE6E923-6C20-43AB-8E47-0D4BBD1937CC}" dt="2022-03-13T19:26:08.433" v="2805" actId="478"/>
          <ac:cxnSpMkLst>
            <pc:docMk/>
            <pc:sldMk cId="2204432246" sldId="317"/>
            <ac:cxnSpMk id="521" creationId="{00000000-0000-0000-0000-000000000000}"/>
          </ac:cxnSpMkLst>
        </pc:cxnChg>
      </pc:sldChg>
      <pc:sldChg chg="addSp delSp modSp add mod modShow">
        <pc:chgData name="João Pedro Sousa Gaspar" userId="d5028388-3bb0-4b30-8288-f1267f4917bb" providerId="ADAL" clId="{0AE6E923-6C20-43AB-8E47-0D4BBD1937CC}" dt="2022-03-23T11:43:30.349" v="3426" actId="729"/>
        <pc:sldMkLst>
          <pc:docMk/>
          <pc:sldMk cId="3489350105" sldId="318"/>
        </pc:sldMkLst>
        <pc:picChg chg="del">
          <ac:chgData name="João Pedro Sousa Gaspar" userId="d5028388-3bb0-4b30-8288-f1267f4917bb" providerId="ADAL" clId="{0AE6E923-6C20-43AB-8E47-0D4BBD1937CC}" dt="2022-03-23T11:42:43.297" v="3413" actId="478"/>
          <ac:picMkLst>
            <pc:docMk/>
            <pc:sldMk cId="3489350105" sldId="318"/>
            <ac:picMk id="3" creationId="{D63CACB5-1231-4AF9-895E-B8FD3B4AEDA7}"/>
          </ac:picMkLst>
        </pc:picChg>
        <pc:picChg chg="add mod">
          <ac:chgData name="João Pedro Sousa Gaspar" userId="d5028388-3bb0-4b30-8288-f1267f4917bb" providerId="ADAL" clId="{0AE6E923-6C20-43AB-8E47-0D4BBD1937CC}" dt="2022-03-23T11:43:09.976" v="3423" actId="1076"/>
          <ac:picMkLst>
            <pc:docMk/>
            <pc:sldMk cId="3489350105" sldId="318"/>
            <ac:picMk id="4" creationId="{3A53DC47-BB1E-45EE-AF5E-D9D03236E1FE}"/>
          </ac:picMkLst>
        </pc:picChg>
      </pc:sldChg>
      <pc:sldMasterChg chg="addSldLayout delSldLayout">
        <pc:chgData name="João Pedro Sousa Gaspar" userId="d5028388-3bb0-4b30-8288-f1267f4917bb" providerId="ADAL" clId="{0AE6E923-6C20-43AB-8E47-0D4BBD1937CC}" dt="2022-03-13T19:29:29.742" v="2961" actId="47"/>
        <pc:sldMasterMkLst>
          <pc:docMk/>
          <pc:sldMasterMk cId="0" sldId="2147483676"/>
        </pc:sldMasterMkLst>
        <pc:sldLayoutChg chg="add del">
          <pc:chgData name="João Pedro Sousa Gaspar" userId="d5028388-3bb0-4b30-8288-f1267f4917bb" providerId="ADAL" clId="{0AE6E923-6C20-43AB-8E47-0D4BBD1937CC}" dt="2022-03-10T16:44:53.433" v="188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9.178" v="2960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2.644" v="2951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0.576" v="2947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17.655" v="2943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19.185" v="2945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1.725" v="2949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4.239" v="2954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2.179" v="2950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9.742" v="2961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19.747" v="2946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1.137" v="2948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24.709" v="2955" actId="47"/>
          <pc:sldLayoutMkLst>
            <pc:docMk/>
            <pc:sldMasterMk cId="0" sldId="2147483676"/>
            <pc:sldLayoutMk cId="0" sldId="2147483669"/>
          </pc:sldLayoutMkLst>
        </pc:sldLayoutChg>
      </pc:sldMasterChg>
      <pc:sldMasterChg chg="del delSldLayout">
        <pc:chgData name="João Pedro Sousa Gaspar" userId="d5028388-3bb0-4b30-8288-f1267f4917bb" providerId="ADAL" clId="{0AE6E923-6C20-43AB-8E47-0D4BBD1937CC}" dt="2022-03-13T19:29:38.167" v="2979" actId="47"/>
        <pc:sldMasterMkLst>
          <pc:docMk/>
          <pc:sldMasterMk cId="0" sldId="2147483677"/>
        </pc:sldMasterMkLst>
        <pc:sldLayoutChg chg="del">
          <pc:chgData name="João Pedro Sousa Gaspar" userId="d5028388-3bb0-4b30-8288-f1267f4917bb" providerId="ADAL" clId="{0AE6E923-6C20-43AB-8E47-0D4BBD1937CC}" dt="2022-03-13T19:29:38.167" v="2979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João Pedro Sousa Gaspar" userId="d5028388-3bb0-4b30-8288-f1267f4917bb" providerId="ADAL" clId="{0AE6E923-6C20-43AB-8E47-0D4BBD1937CC}" dt="2022-03-13T19:29:34.009" v="2972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79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6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0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3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2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78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7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55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gfb17d587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gfb17d587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72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7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8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7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  <p:sldLayoutId id="2147483663" r:id="rId7"/>
    <p:sldLayoutId id="2147483664" r:id="rId8"/>
    <p:sldLayoutId id="2147483666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tinkercad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slide" Target="slide20.xml"/><Relationship Id="rId4" Type="http://schemas.openxmlformats.org/officeDocument/2006/relationships/slide" Target="slide21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1020636" y="3269137"/>
            <a:ext cx="3362346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à programação e à eletrónica básica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2422" y="1908489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/PISCA PISCA</a:t>
            </a:r>
            <a:endParaRPr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2B3962C-6D64-4434-ABA7-2C4074035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A6F4CA-C400-420E-ACA4-433B33F02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3074" name="Picture 2" descr="computing calculating GIF by US National Archives">
            <a:extLst>
              <a:ext uri="{FF2B5EF4-FFF2-40B4-BE49-F238E27FC236}">
                <a16:creationId xmlns:a16="http://schemas.microsoft.com/office/drawing/2014/main" id="{B42FFADF-FFCA-43C5-885C-2DAD4ADE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50" y="1320227"/>
            <a:ext cx="3341565" cy="2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&lt;Lista de material&gt;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4265796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1E4AB59-406E-4FFA-947B-E8059B4EC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53479"/>
              </p:ext>
            </p:extLst>
          </p:nvPr>
        </p:nvGraphicFramePr>
        <p:xfrm>
          <a:off x="1531880" y="1488298"/>
          <a:ext cx="6096000" cy="2595880"/>
        </p:xfrm>
        <a:graphic>
          <a:graphicData uri="http://schemas.openxmlformats.org/drawingml/2006/table">
            <a:tbl>
              <a:tblPr firstRow="1" bandRow="1">
                <a:tableStyleId>{4B8E95EB-F4B6-485F-B31B-CEB862F24F17}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70414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75262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75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Arduino 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5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Cabo de conexão ao computador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 err="1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LED’s</a:t>
                      </a:r>
                      <a:endParaRPr lang="pt-PT" sz="1400" b="0" i="0" u="none" strike="noStrike" cap="none" dirty="0">
                        <a:solidFill>
                          <a:schemeClr val="dk2"/>
                        </a:solidFill>
                        <a:latin typeface="Oswald"/>
                        <a:sym typeface="Oswa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9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Resistências 220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Breadboard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9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Jumpers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0" i="0" u="none" strike="noStrike" cap="none" dirty="0">
                          <a:solidFill>
                            <a:schemeClr val="dk2"/>
                          </a:solidFill>
                          <a:latin typeface="Oswald"/>
                          <a:sym typeface="Oswald"/>
                        </a:rPr>
                        <a:t>q.b.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18216"/>
                  </a:ext>
                </a:extLst>
              </a:tr>
            </a:tbl>
          </a:graphicData>
        </a:graphic>
      </p:graphicFrame>
      <p:sp>
        <p:nvSpPr>
          <p:cNvPr id="5" name="Bolha de Discurso: Oval 4">
            <a:extLst>
              <a:ext uri="{FF2B5EF4-FFF2-40B4-BE49-F238E27FC236}">
                <a16:creationId xmlns:a16="http://schemas.microsoft.com/office/drawing/2014/main" id="{666CE9CD-C0FB-41FA-89B7-3D87C97007B0}"/>
              </a:ext>
            </a:extLst>
          </p:cNvPr>
          <p:cNvSpPr/>
          <p:nvPr/>
        </p:nvSpPr>
        <p:spPr>
          <a:xfrm>
            <a:off x="7026079" y="2018869"/>
            <a:ext cx="2057368" cy="1334584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Verifiquem que receberam todos os componentes</a:t>
            </a:r>
          </a:p>
        </p:txBody>
      </p:sp>
      <p:pic>
        <p:nvPicPr>
          <p:cNvPr id="35" name="Imagem 34" descr="Uma imagem com texto&#10;&#10;Descrição gerada automaticamente">
            <a:extLst>
              <a:ext uri="{FF2B5EF4-FFF2-40B4-BE49-F238E27FC236}">
                <a16:creationId xmlns:a16="http://schemas.microsoft.com/office/drawing/2014/main" id="{5B98DA55-2ED8-46F2-B34D-5A6474547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074FCA0-D355-4183-9F73-A004D44E8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2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2317323"/>
            <a:ext cx="4825394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/Básico Circuito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35709" y="1783701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07A88"/>
                </a:solidFill>
              </a:rPr>
              <a:t>/03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419799"/>
            <a:ext cx="5179356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à linguagem C. Como controlar um LED? 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3348406" y="4229073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6" descr="Sabes qué es un Arduino y para qué sirve? - Fundación Aquae">
            <a:extLst>
              <a:ext uri="{FF2B5EF4-FFF2-40B4-BE49-F238E27FC236}">
                <a16:creationId xmlns:a16="http://schemas.microsoft.com/office/drawing/2014/main" id="{65E1F444-4229-41E2-81D5-97C8D3C0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148" name="Picture 4" descr="How to Blink in Arduino - Alternative Designs - Phil Schatzmann">
            <a:extLst>
              <a:ext uri="{FF2B5EF4-FFF2-40B4-BE49-F238E27FC236}">
                <a16:creationId xmlns:a16="http://schemas.microsoft.com/office/drawing/2014/main" id="{9246F9F1-334C-4672-BD9A-2A5EB075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2" y="1317877"/>
            <a:ext cx="1754098" cy="175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 descr="Uma imagem com texto&#10;&#10;Descrição gerada automaticamente">
            <a:extLst>
              <a:ext uri="{FF2B5EF4-FFF2-40B4-BE49-F238E27FC236}">
                <a16:creationId xmlns:a16="http://schemas.microsoft.com/office/drawing/2014/main" id="{CEE21FA7-F9BA-46D2-AA46-FD674BEE3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29B70C1-2CB0-461F-91D9-CFA7116D3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&lt;Diagrama elétrico&gt;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4265796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3CAD7E-AFCB-4665-AEEC-E671B4F0B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791" y="1354578"/>
            <a:ext cx="3721451" cy="3596882"/>
          </a:xfrm>
          <a:prstGeom prst="rect">
            <a:avLst/>
          </a:prstGeom>
        </p:spPr>
      </p:pic>
      <p:pic>
        <p:nvPicPr>
          <p:cNvPr id="28" name="Imagem 27" descr="Uma imagem com texto&#10;&#10;Descrição gerada automaticamente">
            <a:extLst>
              <a:ext uri="{FF2B5EF4-FFF2-40B4-BE49-F238E27FC236}">
                <a16:creationId xmlns:a16="http://schemas.microsoft.com/office/drawing/2014/main" id="{3153052A-E16A-4385-8CB0-64DFBCA7A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AB10587-80F2-4EB3-B1D0-8F47D7B3B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&lt;Montagem&gt;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66819" y="416165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F7C4C4-17F5-4640-AB84-8A7389982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14657" y="1390955"/>
            <a:ext cx="10121576" cy="3799437"/>
          </a:xfrm>
          <a:prstGeom prst="rect">
            <a:avLst/>
          </a:prstGeom>
        </p:spPr>
      </p:pic>
      <p:pic>
        <p:nvPicPr>
          <p:cNvPr id="29" name="Imagem 28" descr="Uma imagem com texto&#10;&#10;Descrição gerada automaticamente">
            <a:extLst>
              <a:ext uri="{FF2B5EF4-FFF2-40B4-BE49-F238E27FC236}">
                <a16:creationId xmlns:a16="http://schemas.microsoft.com/office/drawing/2014/main" id="{EA0F0CF9-DC92-453D-B36A-7C70C9557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090F116-BE9F-4C60-AB59-DFB09724C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&lt;Arduino IDE&gt;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66819" y="416165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Imagem 28" descr="Uma imagem com texto&#10;&#10;Descrição gerada automaticamente">
            <a:extLst>
              <a:ext uri="{FF2B5EF4-FFF2-40B4-BE49-F238E27FC236}">
                <a16:creationId xmlns:a16="http://schemas.microsoft.com/office/drawing/2014/main" id="{EA0F0CF9-DC92-453D-B36A-7C70C9557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090F116-BE9F-4C60-AB59-DFB09724C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143A78-F47F-4BCD-99C7-0A607312E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316" y="1310021"/>
            <a:ext cx="4411366" cy="36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6" name="Google Shape;796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9" name="Google Shape;799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0" name="Google Shape;800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2" name="Google Shape;802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3" name="Google Shape;803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4" name="Google Shape;804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7" name="Google Shape;807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0" name="Google Shape;810;p38"/>
          <p:cNvSpPr txBox="1">
            <a:spLocks noGrp="1"/>
          </p:cNvSpPr>
          <p:nvPr>
            <p:ph type="title"/>
          </p:nvPr>
        </p:nvSpPr>
        <p:spPr>
          <a:xfrm>
            <a:off x="1239210" y="560231"/>
            <a:ext cx="3893227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/Vamos começar a programar!</a:t>
            </a:r>
            <a:endParaRPr dirty="0"/>
          </a:p>
        </p:txBody>
      </p:sp>
      <p:cxnSp>
        <p:nvCxnSpPr>
          <p:cNvPr id="811" name="Google Shape;811;p38"/>
          <p:cNvCxnSpPr/>
          <p:nvPr/>
        </p:nvCxnSpPr>
        <p:spPr>
          <a:xfrm>
            <a:off x="1494850" y="39999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2" name="Google Shape;812;p38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8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8">
            <a:hlinkClick r:id="rId6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FBB9660A-FDF3-4523-A3A4-26F3C7627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480A17A-A678-4F3F-A31E-89FAFF680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sp>
        <p:nvSpPr>
          <p:cNvPr id="26" name="Google Shape;810;p38">
            <a:extLst>
              <a:ext uri="{FF2B5EF4-FFF2-40B4-BE49-F238E27FC236}">
                <a16:creationId xmlns:a16="http://schemas.microsoft.com/office/drawing/2014/main" id="{9F19C097-17AC-465C-8D2D-7485DEC05CC3}"/>
              </a:ext>
            </a:extLst>
          </p:cNvPr>
          <p:cNvSpPr txBox="1">
            <a:spLocks/>
          </p:cNvSpPr>
          <p:nvPr/>
        </p:nvSpPr>
        <p:spPr>
          <a:xfrm>
            <a:off x="1781144" y="2321275"/>
            <a:ext cx="7086256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4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pt-PT" sz="18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“A arte de programar consiste em organizar e dominar a complexidade”</a:t>
            </a:r>
          </a:p>
          <a:p>
            <a:pPr algn="r"/>
            <a:r>
              <a:rPr lang="pt-PT" sz="1400" b="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Edsger</a:t>
            </a:r>
            <a:r>
              <a:rPr lang="pt-PT" sz="1400" b="0" dirty="0">
                <a:solidFill>
                  <a:schemeClr val="bg1"/>
                </a:solidFill>
                <a:latin typeface="Source Sans Pro" panose="020B0503030403020204" pitchFamily="34" charset="0"/>
              </a:rPr>
              <a:t> W. </a:t>
            </a:r>
            <a:r>
              <a:rPr lang="pt-PT" sz="1400" b="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Dijkstra</a:t>
            </a:r>
            <a:r>
              <a:rPr lang="pt-PT" sz="1400" b="0" dirty="0">
                <a:solidFill>
                  <a:schemeClr val="bg1"/>
                </a:solidFill>
                <a:latin typeface="Source Sans Pro" panose="020B0503030403020204" pitchFamily="34" charset="0"/>
              </a:rPr>
              <a:t> (Cientista da computação)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81931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/Conceitos sobre programação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717903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/LINGUAGEM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765468" y="3071486"/>
            <a:ext cx="2429253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linguagem de programação é um método padronizado, formado por um conjunto de regras.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309091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/PROGRAMA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309091" y="3273978"/>
            <a:ext cx="2516522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Um programa de computador é um conjunto de instruções que descrevem uma tarefa para um computador realizar.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5949409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/ALGORITMO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5940180" y="3155975"/>
            <a:ext cx="2438549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Uma sequência finita de ações executáveis que visam obter uma solução para um determinado tipo de problema.</a:t>
            </a:r>
            <a:endParaRPr dirty="0"/>
          </a:p>
        </p:txBody>
      </p:sp>
      <p:grpSp>
        <p:nvGrpSpPr>
          <p:cNvPr id="738" name="Google Shape;738;p37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39" name="Google Shape;739;p37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7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64" name="Google Shape;764;p37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" name="Imagem 90" descr="Uma imagem com texto&#10;&#10;Descrição gerada automaticamente">
            <a:extLst>
              <a:ext uri="{FF2B5EF4-FFF2-40B4-BE49-F238E27FC236}">
                <a16:creationId xmlns:a16="http://schemas.microsoft.com/office/drawing/2014/main" id="{E6997F37-3F9C-4919-986E-0468E3B14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F8F31726-9590-4F58-89D6-C359F7DAB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8" y="2353414"/>
            <a:ext cx="3007335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/loop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225494" y="2254602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/</a:t>
            </a:r>
            <a:r>
              <a:rPr lang="en" dirty="0"/>
              <a:t>setup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/Funções principais</a:t>
            </a:r>
            <a:endParaRPr dirty="0"/>
          </a:p>
        </p:txBody>
      </p: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7;p40">
            <a:extLst>
              <a:ext uri="{FF2B5EF4-FFF2-40B4-BE49-F238E27FC236}">
                <a16:creationId xmlns:a16="http://schemas.microsoft.com/office/drawing/2014/main" id="{63DCCEA0-A9B2-4F4B-96B2-E8865530A03C}"/>
              </a:ext>
            </a:extLst>
          </p:cNvPr>
          <p:cNvGrpSpPr/>
          <p:nvPr/>
        </p:nvGrpSpPr>
        <p:grpSpPr>
          <a:xfrm>
            <a:off x="1418108" y="1683494"/>
            <a:ext cx="409009" cy="409016"/>
            <a:chOff x="3075107" y="3758147"/>
            <a:chExt cx="409009" cy="409016"/>
          </a:xfrm>
        </p:grpSpPr>
        <p:sp>
          <p:nvSpPr>
            <p:cNvPr id="66" name="Google Shape;898;p40">
              <a:extLst>
                <a:ext uri="{FF2B5EF4-FFF2-40B4-BE49-F238E27FC236}">
                  <a16:creationId xmlns:a16="http://schemas.microsoft.com/office/drawing/2014/main" id="{D9724FBC-5907-4078-A90A-4452AF92E23B}"/>
                </a:ext>
              </a:extLst>
            </p:cNvPr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9;p40">
              <a:extLst>
                <a:ext uri="{FF2B5EF4-FFF2-40B4-BE49-F238E27FC236}">
                  <a16:creationId xmlns:a16="http://schemas.microsoft.com/office/drawing/2014/main" id="{2CFC1904-B5B9-4A04-B7DE-65C73AD2A798}"/>
                </a:ext>
              </a:extLst>
            </p:cNvPr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0;p40">
              <a:extLst>
                <a:ext uri="{FF2B5EF4-FFF2-40B4-BE49-F238E27FC236}">
                  <a16:creationId xmlns:a16="http://schemas.microsoft.com/office/drawing/2014/main" id="{7D81313B-EBBE-4750-9504-BA50B41B86E0}"/>
                </a:ext>
              </a:extLst>
            </p:cNvPr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1;p40">
              <a:extLst>
                <a:ext uri="{FF2B5EF4-FFF2-40B4-BE49-F238E27FC236}">
                  <a16:creationId xmlns:a16="http://schemas.microsoft.com/office/drawing/2014/main" id="{004493F1-67B2-4002-9FCD-B858B3B2A65E}"/>
                </a:ext>
              </a:extLst>
            </p:cNvPr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290453" y="1663709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4" name="Imagem 73" descr="Uma imagem com texto&#10;&#10;Descrição gerada automaticamente">
            <a:extLst>
              <a:ext uri="{FF2B5EF4-FFF2-40B4-BE49-F238E27FC236}">
                <a16:creationId xmlns:a16="http://schemas.microsoft.com/office/drawing/2014/main" id="{11141104-BD8E-401D-94DA-C378C2505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1AFAB015-CBF9-4AA2-AAD8-BAE2785CD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sp>
        <p:nvSpPr>
          <p:cNvPr id="48" name="Google Shape;733;p37">
            <a:extLst>
              <a:ext uri="{FF2B5EF4-FFF2-40B4-BE49-F238E27FC236}">
                <a16:creationId xmlns:a16="http://schemas.microsoft.com/office/drawing/2014/main" id="{3F04904A-89E1-4D71-807C-D08744C05AA6}"/>
              </a:ext>
            </a:extLst>
          </p:cNvPr>
          <p:cNvSpPr txBox="1">
            <a:spLocks/>
          </p:cNvSpPr>
          <p:nvPr/>
        </p:nvSpPr>
        <p:spPr>
          <a:xfrm>
            <a:off x="1138277" y="2886524"/>
            <a:ext cx="3031717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b="0" dirty="0"/>
              <a:t>Primeira função que o Arduino executa. Inicializa o programa. Corre uma vez.</a:t>
            </a:r>
          </a:p>
        </p:txBody>
      </p:sp>
      <p:sp>
        <p:nvSpPr>
          <p:cNvPr id="50" name="Google Shape;733;p37">
            <a:extLst>
              <a:ext uri="{FF2B5EF4-FFF2-40B4-BE49-F238E27FC236}">
                <a16:creationId xmlns:a16="http://schemas.microsoft.com/office/drawing/2014/main" id="{907409B1-710F-4A99-8F0D-69F24A11966C}"/>
              </a:ext>
            </a:extLst>
          </p:cNvPr>
          <p:cNvSpPr txBox="1">
            <a:spLocks/>
          </p:cNvSpPr>
          <p:nvPr/>
        </p:nvSpPr>
        <p:spPr>
          <a:xfrm>
            <a:off x="5016082" y="2997575"/>
            <a:ext cx="3031717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b="0" dirty="0"/>
              <a:t>É executada a seguir à função </a:t>
            </a:r>
            <a:r>
              <a:rPr lang="pt-PT" b="0" dirty="0" err="1"/>
              <a:t>setup</a:t>
            </a:r>
            <a:r>
              <a:rPr lang="pt-PT" b="0" dirty="0"/>
              <a:t>. Executa todas as instruções que estão dentro dela, infinitamente.</a:t>
            </a:r>
          </a:p>
        </p:txBody>
      </p:sp>
    </p:spTree>
    <p:extLst>
      <p:ext uri="{BB962C8B-B14F-4D97-AF65-F5344CB8AC3E}">
        <p14:creationId xmlns:p14="http://schemas.microsoft.com/office/powerpoint/2010/main" val="1865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3551133" y="2059976"/>
            <a:ext cx="4871361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/Circuito Intermédio</a:t>
            </a:r>
            <a:endParaRPr sz="3600"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6797094" y="1639076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BFEB"/>
                </a:solidFill>
              </a:rPr>
              <a:t>/04</a:t>
            </a:r>
            <a:endParaRPr dirty="0">
              <a:solidFill>
                <a:srgbClr val="24BFEB"/>
              </a:solidFill>
            </a:endParaRPr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3243138" y="3264898"/>
            <a:ext cx="5179356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Controlo externo da velocidade do pisca-pisca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3348406" y="4229073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6" descr="Sabes qué es un Arduino y para qué sirve? - Fundación Aquae">
            <a:extLst>
              <a:ext uri="{FF2B5EF4-FFF2-40B4-BE49-F238E27FC236}">
                <a16:creationId xmlns:a16="http://schemas.microsoft.com/office/drawing/2014/main" id="{65E1F444-4229-41E2-81D5-97C8D3C0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3" name="Imagem 32" descr="Uma imagem com texto&#10;&#10;Descrição gerada automaticamente">
            <a:extLst>
              <a:ext uri="{FF2B5EF4-FFF2-40B4-BE49-F238E27FC236}">
                <a16:creationId xmlns:a16="http://schemas.microsoft.com/office/drawing/2014/main" id="{B735DCDF-E772-47B2-B908-A980ED54D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894CCC-F5E6-42B8-A96D-29BFE6A3E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2050" name="Picture 2" descr="Universal Progressive LED Shift Light | MOTORSPARK Developme">
            <a:extLst>
              <a:ext uri="{FF2B5EF4-FFF2-40B4-BE49-F238E27FC236}">
                <a16:creationId xmlns:a16="http://schemas.microsoft.com/office/drawing/2014/main" id="{B70726D3-92D0-461C-BD40-05B08DE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1" y="1033008"/>
            <a:ext cx="3328791" cy="20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4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&lt;Montagem&gt;</a:t>
            </a:r>
            <a:endParaRPr sz="3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Imagem 28" descr="Uma imagem com texto&#10;&#10;Descrição gerada automaticamente">
            <a:extLst>
              <a:ext uri="{FF2B5EF4-FFF2-40B4-BE49-F238E27FC236}">
                <a16:creationId xmlns:a16="http://schemas.microsoft.com/office/drawing/2014/main" id="{EA0F0CF9-DC92-453D-B36A-7C70C9557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090F116-BE9F-4C60-AB59-DFB09724C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53DC47-BB1E-45EE-AF5E-D9D03236E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323" y="1273654"/>
            <a:ext cx="7729352" cy="39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929544" y="1523263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 Arduino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mais poderosa placa para os iniciantes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419568" y="1523263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/Componentes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AC8A7B"/>
                </a:solidFill>
              </a:rPr>
              <a:t>02</a:t>
            </a:r>
            <a:endParaRPr dirty="0">
              <a:solidFill>
                <a:srgbClr val="AC8A7B"/>
              </a:solidFill>
            </a:endParaRPr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os componentes que vamos utilizar?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1962178" y="3069975"/>
            <a:ext cx="2942195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/Circuito básico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dirty="0">
                <a:solidFill>
                  <a:srgbClr val="E07A88"/>
                </a:solidFill>
              </a:rPr>
              <a:t>03</a:t>
            </a:r>
            <a:endParaRPr dirty="0">
              <a:solidFill>
                <a:srgbClr val="E07A88"/>
              </a:solidFill>
            </a:endParaRPr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controlar um LED? Introdução à linguagem C.</a:t>
            </a:r>
            <a:endParaRPr dirty="0"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482798" y="3069975"/>
            <a:ext cx="2712599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/Circuito Intremédio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/04</a:t>
            </a:r>
            <a:endParaRPr dirty="0"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Controlo externo da velocidade do pisca-pisca</a:t>
            </a:r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/Índice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Imagem 45" descr="Uma imagem com texto&#10;&#10;Descrição gerada automaticamente">
            <a:extLst>
              <a:ext uri="{FF2B5EF4-FFF2-40B4-BE49-F238E27FC236}">
                <a16:creationId xmlns:a16="http://schemas.microsoft.com/office/drawing/2014/main" id="{61D5EB50-08D7-4F00-B865-15095E6A6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1273E96-0019-4A0C-9910-5C248609D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/Recursos</a:t>
            </a:r>
            <a:endParaRPr dirty="0"/>
          </a:p>
        </p:txBody>
      </p:sp>
      <p:sp>
        <p:nvSpPr>
          <p:cNvPr id="4377" name="Google Shape;4377;p59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Tinkercad - </a:t>
            </a:r>
            <a:r>
              <a:rPr lang="pt-PT" dirty="0">
                <a:uFill>
                  <a:noFill/>
                </a:uFill>
                <a:hlinkClick r:id="rId3"/>
              </a:rPr>
              <a:t>https://www.tinkercad.com/</a:t>
            </a:r>
            <a:endParaRPr lang="pt-PT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dirty="0" err="1">
                <a:uFill>
                  <a:noFill/>
                </a:uFill>
              </a:rPr>
              <a:t>Fritzing</a:t>
            </a:r>
            <a:r>
              <a:rPr lang="pt-PT" dirty="0">
                <a:uFill>
                  <a:noFill/>
                </a:uFill>
              </a:rPr>
              <a:t> - https://fritzing.org/</a:t>
            </a:r>
            <a:endParaRPr dirty="0"/>
          </a:p>
        </p:txBody>
      </p:sp>
      <p:grpSp>
        <p:nvGrpSpPr>
          <p:cNvPr id="4378" name="Google Shape;4378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379" name="Google Shape;4379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0" name="Google Shape;4380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1" name="Google Shape;4381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2" name="Google Shape;4382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383" name="Google Shape;4383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4" name="Google Shape;4384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85" name="Google Shape;4385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6" name="Google Shape;4386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87" name="Google Shape;4387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8" name="Google Shape;4388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89" name="Google Shape;4389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90" name="Google Shape;4390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2" name="Google Shape;4392;p5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3" name="Google Shape;4393;p59"/>
          <p:cNvSpPr txBox="1">
            <a:spLocks noGrp="1"/>
          </p:cNvSpPr>
          <p:nvPr>
            <p:ph type="subTitle" idx="1"/>
          </p:nvPr>
        </p:nvSpPr>
        <p:spPr>
          <a:xfrm>
            <a:off x="929862" y="1303235"/>
            <a:ext cx="7172321" cy="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Alguns dos recursos utilizados para simulação e programação de placas de </a:t>
            </a:r>
            <a:r>
              <a:rPr lang="en"/>
              <a:t>desenvolvimento Arduino.</a:t>
            </a:r>
            <a:endParaRPr dirty="0"/>
          </a:p>
        </p:txBody>
      </p:sp>
      <p:sp>
        <p:nvSpPr>
          <p:cNvPr id="4394" name="Google Shape;4394;p5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/Softwares utilizados</a:t>
            </a:r>
            <a:endParaRPr dirty="0"/>
          </a:p>
        </p:txBody>
      </p:sp>
      <p:sp>
        <p:nvSpPr>
          <p:cNvPr id="4395" name="Google Shape;4395;p5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/Aprender a programar o arduino</a:t>
            </a:r>
            <a:endParaRPr dirty="0"/>
          </a:p>
        </p:txBody>
      </p:sp>
      <p:sp>
        <p:nvSpPr>
          <p:cNvPr id="4396" name="Google Shape;4396;p59"/>
          <p:cNvSpPr txBox="1">
            <a:spLocks noGrp="1"/>
          </p:cNvSpPr>
          <p:nvPr>
            <p:ph type="subTitle" idx="5"/>
          </p:nvPr>
        </p:nvSpPr>
        <p:spPr>
          <a:xfrm>
            <a:off x="719962" y="3795862"/>
            <a:ext cx="7704037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dirty="0">
                <a:uFill>
                  <a:noFill/>
                </a:uFill>
              </a:rPr>
              <a:t>Arduino </a:t>
            </a:r>
            <a:r>
              <a:rPr lang="pt-PT" dirty="0" err="1">
                <a:uFill>
                  <a:noFill/>
                </a:uFill>
              </a:rPr>
              <a:t>Getting</a:t>
            </a:r>
            <a:r>
              <a:rPr lang="pt-PT" dirty="0">
                <a:uFill>
                  <a:noFill/>
                </a:uFill>
              </a:rPr>
              <a:t> </a:t>
            </a:r>
            <a:r>
              <a:rPr lang="pt-PT" dirty="0" err="1">
                <a:uFill>
                  <a:noFill/>
                </a:uFill>
              </a:rPr>
              <a:t>Started</a:t>
            </a:r>
            <a:r>
              <a:rPr lang="pt-PT" dirty="0">
                <a:uFill>
                  <a:noFill/>
                </a:uFill>
              </a:rPr>
              <a:t> - https://www.arduino.cc/en/Guide/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Arduino Reference Guide - </a:t>
            </a:r>
            <a:r>
              <a:rPr lang="pt-PT" dirty="0">
                <a:uFill>
                  <a:noFill/>
                </a:uFill>
              </a:rPr>
              <a:t>https://www.arduino.cc/reference/pt/</a:t>
            </a:r>
            <a:endParaRPr dirty="0"/>
          </a:p>
        </p:txBody>
      </p:sp>
      <p:sp>
        <p:nvSpPr>
          <p:cNvPr id="4399" name="Google Shape;4399;p5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0" name="Google Shape;4400;p59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59">
            <a:hlinkClick r:id="rId6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Imagem 29" descr="Uma imagem com texto&#10;&#10;Descrição gerada automaticamente">
            <a:extLst>
              <a:ext uri="{FF2B5EF4-FFF2-40B4-BE49-F238E27FC236}">
                <a16:creationId xmlns:a16="http://schemas.microsoft.com/office/drawing/2014/main" id="{8FF7BCEC-4BC5-4B61-A633-0DD75EB59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A9CBC33-3448-4467-9F19-96872032D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9" name="Google Shape;333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55"/>
          <p:cNvSpPr txBox="1">
            <a:spLocks noGrp="1"/>
          </p:cNvSpPr>
          <p:nvPr>
            <p:ph type="ctrTitle"/>
          </p:nvPr>
        </p:nvSpPr>
        <p:spPr>
          <a:xfrm>
            <a:off x="1407810" y="1146584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/Obrigado!</a:t>
            </a:r>
            <a:endParaRPr dirty="0"/>
          </a:p>
        </p:txBody>
      </p:sp>
      <p:sp>
        <p:nvSpPr>
          <p:cNvPr id="3355" name="Google Shape;3355;p55"/>
          <p:cNvSpPr txBox="1">
            <a:spLocks noGrp="1"/>
          </p:cNvSpPr>
          <p:nvPr>
            <p:ph type="subTitle" idx="1"/>
          </p:nvPr>
        </p:nvSpPr>
        <p:spPr>
          <a:xfrm>
            <a:off x="1407810" y="2094294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Têm alguma questão?</a:t>
            </a:r>
            <a:endParaRPr dirty="0"/>
          </a:p>
        </p:txBody>
      </p:sp>
      <p:sp>
        <p:nvSpPr>
          <p:cNvPr id="3356" name="Google Shape;3356;p55"/>
          <p:cNvSpPr txBox="1">
            <a:spLocks noGrp="1"/>
          </p:cNvSpPr>
          <p:nvPr>
            <p:ph type="subTitle" idx="2"/>
          </p:nvPr>
        </p:nvSpPr>
        <p:spPr>
          <a:xfrm>
            <a:off x="1965640" y="2529929"/>
            <a:ext cx="317824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PT" dirty="0"/>
              <a:t>joao.p.gaspar@tecnico.ulisboa.pt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http://rob.tecnico.pt/</a:t>
            </a:r>
            <a:endParaRPr dirty="0"/>
          </a:p>
        </p:txBody>
      </p:sp>
      <p:sp>
        <p:nvSpPr>
          <p:cNvPr id="3357" name="Google Shape;3357;p55"/>
          <p:cNvSpPr txBox="1">
            <a:spLocks noGrp="1"/>
          </p:cNvSpPr>
          <p:nvPr>
            <p:ph type="subTitle" idx="2"/>
          </p:nvPr>
        </p:nvSpPr>
        <p:spPr>
          <a:xfrm>
            <a:off x="1203850" y="4000000"/>
            <a:ext cx="3813300" cy="2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  <p:sp>
        <p:nvSpPr>
          <p:cNvPr id="3376" name="Google Shape;3376;p55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6" name="Google Shape;3416;p5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3524A0-1471-483A-B36C-FF908E488847}"/>
              </a:ext>
            </a:extLst>
          </p:cNvPr>
          <p:cNvSpPr/>
          <p:nvPr/>
        </p:nvSpPr>
        <p:spPr>
          <a:xfrm>
            <a:off x="956107" y="3648676"/>
            <a:ext cx="5853030" cy="702646"/>
          </a:xfrm>
          <a:prstGeom prst="rect">
            <a:avLst/>
          </a:prstGeom>
          <a:solidFill>
            <a:srgbClr val="29283D"/>
          </a:solidFill>
          <a:ln>
            <a:solidFill>
              <a:srgbClr val="29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93" name="Imagem 92" descr="Uma imagem com texto&#10;&#10;Descrição gerada automaticamente">
            <a:extLst>
              <a:ext uri="{FF2B5EF4-FFF2-40B4-BE49-F238E27FC236}">
                <a16:creationId xmlns:a16="http://schemas.microsoft.com/office/drawing/2014/main" id="{EF9D18B4-4415-46D7-8A07-E48810661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09869D0C-24E9-474D-B518-6A68B8AC3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5122" name="Picture 2" descr="Open-Source Electronics GIF by Arduino">
            <a:extLst>
              <a:ext uri="{FF2B5EF4-FFF2-40B4-BE49-F238E27FC236}">
                <a16:creationId xmlns:a16="http://schemas.microsoft.com/office/drawing/2014/main" id="{B805176D-C2AE-4263-8D3A-D824B86E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10" y="1640984"/>
            <a:ext cx="2842203" cy="20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6" name="Google Shape;3336;p55"/>
          <p:cNvSpPr/>
          <p:nvPr/>
        </p:nvSpPr>
        <p:spPr>
          <a:xfrm>
            <a:off x="3641333" y="3251184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55"/>
          <p:cNvSpPr/>
          <p:nvPr/>
        </p:nvSpPr>
        <p:spPr>
          <a:xfrm>
            <a:off x="3040521" y="3251184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4" name="Google Shape;3364;p55"/>
          <p:cNvGrpSpPr/>
          <p:nvPr/>
        </p:nvGrpSpPr>
        <p:grpSpPr>
          <a:xfrm>
            <a:off x="3727481" y="3340352"/>
            <a:ext cx="362920" cy="356865"/>
            <a:chOff x="3314750" y="3817357"/>
            <a:chExt cx="362920" cy="356865"/>
          </a:xfrm>
        </p:grpSpPr>
        <p:grpSp>
          <p:nvGrpSpPr>
            <p:cNvPr id="3365" name="Google Shape;3365;p55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366" name="Google Shape;3366;p5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8" name="Google Shape;3368;p55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369" name="Google Shape;3369;p5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1" name="Google Shape;3371;p55"/>
          <p:cNvGrpSpPr/>
          <p:nvPr/>
        </p:nvGrpSpPr>
        <p:grpSpPr>
          <a:xfrm>
            <a:off x="3126659" y="3340352"/>
            <a:ext cx="362920" cy="356866"/>
            <a:chOff x="2866317" y="3817357"/>
            <a:chExt cx="362920" cy="356866"/>
          </a:xfrm>
        </p:grpSpPr>
        <p:sp>
          <p:nvSpPr>
            <p:cNvPr id="3372" name="Google Shape;3372;p5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 Arduino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19136"/>
            <a:ext cx="5179356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mais poderosa placa para os iniciantes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3348406" y="4229073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6" descr="Sabes qué es un Arduino y para qué sirve? - Fundación Aquae">
            <a:extLst>
              <a:ext uri="{FF2B5EF4-FFF2-40B4-BE49-F238E27FC236}">
                <a16:creationId xmlns:a16="http://schemas.microsoft.com/office/drawing/2014/main" id="{65E1F444-4229-41E2-81D5-97C8D3C0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Imagem 7" descr="Uma imagem com texto, circuito, eletrónica&#10;&#10;Descrição gerada automaticamente">
            <a:extLst>
              <a:ext uri="{FF2B5EF4-FFF2-40B4-BE49-F238E27FC236}">
                <a16:creationId xmlns:a16="http://schemas.microsoft.com/office/drawing/2014/main" id="{72399265-CBC7-4376-A8E1-9B970973C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531" y="1254164"/>
            <a:ext cx="3946869" cy="2046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6" name="Imagem 75" descr="Uma imagem com texto&#10;&#10;Descrição gerada automaticamente">
            <a:extLst>
              <a:ext uri="{FF2B5EF4-FFF2-40B4-BE49-F238E27FC236}">
                <a16:creationId xmlns:a16="http://schemas.microsoft.com/office/drawing/2014/main" id="{8A118065-171B-4021-9485-A3C0FFC7B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5BDD3390-B71C-40D0-B657-43575AFAE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&lt;Arduino UNO&gt;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Uma imagem com texto, eletrónica, circuito&#10;&#10;Descrição gerada automaticamente">
            <a:extLst>
              <a:ext uri="{FF2B5EF4-FFF2-40B4-BE49-F238E27FC236}">
                <a16:creationId xmlns:a16="http://schemas.microsoft.com/office/drawing/2014/main" id="{AC4E46BA-3660-4BDC-9C77-D5560EEEA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661" y="1382515"/>
            <a:ext cx="4760677" cy="3373386"/>
          </a:xfrm>
          <a:prstGeom prst="rect">
            <a:avLst/>
          </a:prstGeom>
        </p:spPr>
      </p:pic>
      <p:pic>
        <p:nvPicPr>
          <p:cNvPr id="79" name="Imagem 78" descr="Uma imagem com texto&#10;&#10;Descrição gerada automaticamente">
            <a:extLst>
              <a:ext uri="{FF2B5EF4-FFF2-40B4-BE49-F238E27FC236}">
                <a16:creationId xmlns:a16="http://schemas.microsoft.com/office/drawing/2014/main" id="{C611E0A6-EB81-48BA-8A2E-B811467C2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80A669FA-4E2C-4867-8CED-9E9593628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4106479" y="2133378"/>
            <a:ext cx="4119471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/Componentes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6535522" y="157755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C8A7B"/>
                </a:solidFill>
              </a:rPr>
              <a:t>/02</a:t>
            </a:r>
            <a:endParaRPr dirty="0">
              <a:solidFill>
                <a:srgbClr val="AC8A7B"/>
              </a:solidFill>
            </a:endParaRPr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2817454" y="3286599"/>
            <a:ext cx="5179356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os componentes que vamos utilizar?</a:t>
            </a:r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3348406" y="4229073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6" descr="Sabes qué es un Arduino y para qué sirve? - Fundación Aquae">
            <a:extLst>
              <a:ext uri="{FF2B5EF4-FFF2-40B4-BE49-F238E27FC236}">
                <a16:creationId xmlns:a16="http://schemas.microsoft.com/office/drawing/2014/main" id="{65E1F444-4229-41E2-81D5-97C8D3C02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4098" name="Picture 2" descr="The Chronic Engineer: 13 Online Shops for Buying Electronic Components in  India">
            <a:extLst>
              <a:ext uri="{FF2B5EF4-FFF2-40B4-BE49-F238E27FC236}">
                <a16:creationId xmlns:a16="http://schemas.microsoft.com/office/drawing/2014/main" id="{61050B8E-A4EF-4E1F-88F5-376B24C9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0" y="980157"/>
            <a:ext cx="3484199" cy="23064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 descr="Uma imagem com texto&#10;&#10;Descrição gerada automaticamente">
            <a:extLst>
              <a:ext uri="{FF2B5EF4-FFF2-40B4-BE49-F238E27FC236}">
                <a16:creationId xmlns:a16="http://schemas.microsoft.com/office/drawing/2014/main" id="{B735DCDF-E772-47B2-B908-A980ED54D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894CCC-F5E6-42B8-A96D-29BFE6A3E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8" y="2353414"/>
            <a:ext cx="3007335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/LED – Light Emitting Diode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225494" y="2254602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/Resistência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 que são resistências e LED’s</a:t>
            </a:r>
            <a:endParaRPr dirty="0"/>
          </a:p>
        </p:txBody>
      </p: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7;p40">
            <a:extLst>
              <a:ext uri="{FF2B5EF4-FFF2-40B4-BE49-F238E27FC236}">
                <a16:creationId xmlns:a16="http://schemas.microsoft.com/office/drawing/2014/main" id="{63DCCEA0-A9B2-4F4B-96B2-E8865530A03C}"/>
              </a:ext>
            </a:extLst>
          </p:cNvPr>
          <p:cNvGrpSpPr/>
          <p:nvPr/>
        </p:nvGrpSpPr>
        <p:grpSpPr>
          <a:xfrm>
            <a:off x="1418108" y="1683494"/>
            <a:ext cx="409009" cy="409016"/>
            <a:chOff x="3075107" y="3758147"/>
            <a:chExt cx="409009" cy="409016"/>
          </a:xfrm>
        </p:grpSpPr>
        <p:sp>
          <p:nvSpPr>
            <p:cNvPr id="66" name="Google Shape;898;p40">
              <a:extLst>
                <a:ext uri="{FF2B5EF4-FFF2-40B4-BE49-F238E27FC236}">
                  <a16:creationId xmlns:a16="http://schemas.microsoft.com/office/drawing/2014/main" id="{D9724FBC-5907-4078-A90A-4452AF92E23B}"/>
                </a:ext>
              </a:extLst>
            </p:cNvPr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9;p40">
              <a:extLst>
                <a:ext uri="{FF2B5EF4-FFF2-40B4-BE49-F238E27FC236}">
                  <a16:creationId xmlns:a16="http://schemas.microsoft.com/office/drawing/2014/main" id="{2CFC1904-B5B9-4A04-B7DE-65C73AD2A798}"/>
                </a:ext>
              </a:extLst>
            </p:cNvPr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0;p40">
              <a:extLst>
                <a:ext uri="{FF2B5EF4-FFF2-40B4-BE49-F238E27FC236}">
                  <a16:creationId xmlns:a16="http://schemas.microsoft.com/office/drawing/2014/main" id="{7D81313B-EBBE-4750-9504-BA50B41B86E0}"/>
                </a:ext>
              </a:extLst>
            </p:cNvPr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1;p40">
              <a:extLst>
                <a:ext uri="{FF2B5EF4-FFF2-40B4-BE49-F238E27FC236}">
                  <a16:creationId xmlns:a16="http://schemas.microsoft.com/office/drawing/2014/main" id="{004493F1-67B2-4002-9FCD-B858B3B2A65E}"/>
                </a:ext>
              </a:extLst>
            </p:cNvPr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290453" y="1663709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O que é resistência elétrica? - Brasil Escola">
            <a:extLst>
              <a:ext uri="{FF2B5EF4-FFF2-40B4-BE49-F238E27FC236}">
                <a16:creationId xmlns:a16="http://schemas.microsoft.com/office/drawing/2014/main" id="{CC75723A-674D-498D-889B-ACE60E42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94" y="2746122"/>
            <a:ext cx="2792107" cy="17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DIP | Visual Led">
            <a:extLst>
              <a:ext uri="{FF2B5EF4-FFF2-40B4-BE49-F238E27FC236}">
                <a16:creationId xmlns:a16="http://schemas.microsoft.com/office/drawing/2014/main" id="{3B288DB7-7123-418C-81C8-C08277996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r="15433"/>
          <a:stretch/>
        </p:blipFill>
        <p:spPr bwMode="auto">
          <a:xfrm>
            <a:off x="5392549" y="2720211"/>
            <a:ext cx="2411462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Imagem 73" descr="Uma imagem com texto&#10;&#10;Descrição gerada automaticamente">
            <a:extLst>
              <a:ext uri="{FF2B5EF4-FFF2-40B4-BE49-F238E27FC236}">
                <a16:creationId xmlns:a16="http://schemas.microsoft.com/office/drawing/2014/main" id="{11141104-BD8E-401D-94DA-C378C2505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1AFAB015-CBF9-4AA2-AAD8-BAE2785CD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&lt;Potenciómetro&gt;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Imagem 78" descr="Uma imagem com texto&#10;&#10;Descrição gerada automaticamente">
            <a:extLst>
              <a:ext uri="{FF2B5EF4-FFF2-40B4-BE49-F238E27FC236}">
                <a16:creationId xmlns:a16="http://schemas.microsoft.com/office/drawing/2014/main" id="{C611E0A6-EB81-48BA-8A2E-B811467C2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80A669FA-4E2C-4867-8CED-9E9593628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1026" name="Picture 2" descr="Potenciómetro Linear 1MΩ - Joca Eletrónica">
            <a:extLst>
              <a:ext uri="{FF2B5EF4-FFF2-40B4-BE49-F238E27FC236}">
                <a16:creationId xmlns:a16="http://schemas.microsoft.com/office/drawing/2014/main" id="{4F62BC62-85D8-483C-A994-0DF425A7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13865" r="14902" b="17331"/>
          <a:stretch/>
        </p:blipFill>
        <p:spPr bwMode="auto">
          <a:xfrm>
            <a:off x="3131934" y="1449543"/>
            <a:ext cx="2855627" cy="315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8" y="2353414"/>
            <a:ext cx="3007335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/Jumpers – fios elétricos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225494" y="2254602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/Breadboard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/Material essencial</a:t>
            </a:r>
            <a:endParaRPr dirty="0"/>
          </a:p>
        </p:txBody>
      </p: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7;p40">
            <a:extLst>
              <a:ext uri="{FF2B5EF4-FFF2-40B4-BE49-F238E27FC236}">
                <a16:creationId xmlns:a16="http://schemas.microsoft.com/office/drawing/2014/main" id="{63DCCEA0-A9B2-4F4B-96B2-E8865530A03C}"/>
              </a:ext>
            </a:extLst>
          </p:cNvPr>
          <p:cNvGrpSpPr/>
          <p:nvPr/>
        </p:nvGrpSpPr>
        <p:grpSpPr>
          <a:xfrm>
            <a:off x="1418108" y="1683494"/>
            <a:ext cx="409009" cy="409016"/>
            <a:chOff x="3075107" y="3758147"/>
            <a:chExt cx="409009" cy="409016"/>
          </a:xfrm>
        </p:grpSpPr>
        <p:sp>
          <p:nvSpPr>
            <p:cNvPr id="66" name="Google Shape;898;p40">
              <a:extLst>
                <a:ext uri="{FF2B5EF4-FFF2-40B4-BE49-F238E27FC236}">
                  <a16:creationId xmlns:a16="http://schemas.microsoft.com/office/drawing/2014/main" id="{D9724FBC-5907-4078-A90A-4452AF92E23B}"/>
                </a:ext>
              </a:extLst>
            </p:cNvPr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9;p40">
              <a:extLst>
                <a:ext uri="{FF2B5EF4-FFF2-40B4-BE49-F238E27FC236}">
                  <a16:creationId xmlns:a16="http://schemas.microsoft.com/office/drawing/2014/main" id="{2CFC1904-B5B9-4A04-B7DE-65C73AD2A798}"/>
                </a:ext>
              </a:extLst>
            </p:cNvPr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0;p40">
              <a:extLst>
                <a:ext uri="{FF2B5EF4-FFF2-40B4-BE49-F238E27FC236}">
                  <a16:creationId xmlns:a16="http://schemas.microsoft.com/office/drawing/2014/main" id="{7D81313B-EBBE-4750-9504-BA50B41B86E0}"/>
                </a:ext>
              </a:extLst>
            </p:cNvPr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1;p40">
              <a:extLst>
                <a:ext uri="{FF2B5EF4-FFF2-40B4-BE49-F238E27FC236}">
                  <a16:creationId xmlns:a16="http://schemas.microsoft.com/office/drawing/2014/main" id="{004493F1-67B2-4002-9FCD-B858B3B2A65E}"/>
                </a:ext>
              </a:extLst>
            </p:cNvPr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290453" y="1663709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4" name="Imagem 73" descr="Uma imagem com texto&#10;&#10;Descrição gerada automaticamente">
            <a:extLst>
              <a:ext uri="{FF2B5EF4-FFF2-40B4-BE49-F238E27FC236}">
                <a16:creationId xmlns:a16="http://schemas.microsoft.com/office/drawing/2014/main" id="{11141104-BD8E-401D-94DA-C378C2505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1AFAB015-CBF9-4AA2-AAD8-BAE2785CD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3074" name="Picture 2" descr="MIKROE-512 MikroElektronika | MIKROE-512, 10 piece Breadboard Jumper Wire  Kit | 791-6454 | RS Components">
            <a:extLst>
              <a:ext uri="{FF2B5EF4-FFF2-40B4-BE49-F238E27FC236}">
                <a16:creationId xmlns:a16="http://schemas.microsoft.com/office/drawing/2014/main" id="{CC494060-43A0-462A-8B7F-37732FD9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60" y="2740915"/>
            <a:ext cx="2486739" cy="165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adboard (830 Tie Points) | Elektor">
            <a:extLst>
              <a:ext uri="{FF2B5EF4-FFF2-40B4-BE49-F238E27FC236}">
                <a16:creationId xmlns:a16="http://schemas.microsoft.com/office/drawing/2014/main" id="{B738AFD2-C59E-4EF8-B3C8-E7DA474D5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7933" r="5018" b="10455"/>
          <a:stretch/>
        </p:blipFill>
        <p:spPr bwMode="auto">
          <a:xfrm>
            <a:off x="1651454" y="2740739"/>
            <a:ext cx="1821791" cy="165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531880" y="805161"/>
            <a:ext cx="6080239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&lt;Como funcionam as Breadboards&gt;</a:t>
            </a:r>
            <a:endParaRPr sz="3000"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Imagem 78" descr="Uma imagem com texto&#10;&#10;Descrição gerada automaticamente">
            <a:extLst>
              <a:ext uri="{FF2B5EF4-FFF2-40B4-BE49-F238E27FC236}">
                <a16:creationId xmlns:a16="http://schemas.microsoft.com/office/drawing/2014/main" id="{C611E0A6-EB81-48BA-8A2E-B811467C2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4" y="160779"/>
            <a:ext cx="1096119" cy="432000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80A669FA-4E2C-4867-8CED-9E9593628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69" y="160779"/>
            <a:ext cx="1045799" cy="432000"/>
          </a:xfrm>
          <a:prstGeom prst="rect">
            <a:avLst/>
          </a:prstGeom>
        </p:spPr>
      </p:pic>
      <p:pic>
        <p:nvPicPr>
          <p:cNvPr id="5122" name="Picture 2" descr="Buy Medium Size Breadboard with cheap price">
            <a:extLst>
              <a:ext uri="{FF2B5EF4-FFF2-40B4-BE49-F238E27FC236}">
                <a16:creationId xmlns:a16="http://schemas.microsoft.com/office/drawing/2014/main" id="{212B34D9-42A6-4427-9393-7E51683F6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t="18496" r="5412" b="15653"/>
          <a:stretch/>
        </p:blipFill>
        <p:spPr bwMode="auto">
          <a:xfrm>
            <a:off x="2547781" y="1449543"/>
            <a:ext cx="4376585" cy="32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435</Words>
  <Application>Microsoft Office PowerPoint</Application>
  <PresentationFormat>Apresentação no Ecrã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8" baseType="lpstr">
      <vt:lpstr>Fira Code Light</vt:lpstr>
      <vt:lpstr>Arial</vt:lpstr>
      <vt:lpstr>Oswald</vt:lpstr>
      <vt:lpstr>Fira Code</vt:lpstr>
      <vt:lpstr>Bebas Neue</vt:lpstr>
      <vt:lpstr>Source Sans Pro</vt:lpstr>
      <vt:lpstr>How to Code Workshop by Slidesgo</vt:lpstr>
      <vt:lpstr>/PISCA PISCA</vt:lpstr>
      <vt:lpstr>/O Arduino</vt:lpstr>
      <vt:lpstr>/O Arduino</vt:lpstr>
      <vt:lpstr>&lt;Arduino UNO&gt;</vt:lpstr>
      <vt:lpstr>/Componentes</vt:lpstr>
      <vt:lpstr>/O que são resistências e LED’s</vt:lpstr>
      <vt:lpstr>&lt;Potenciómetro&gt;</vt:lpstr>
      <vt:lpstr>/Material essencial</vt:lpstr>
      <vt:lpstr>&lt;Como funcionam as Breadboards&gt;</vt:lpstr>
      <vt:lpstr>&lt;Lista de material&gt;</vt:lpstr>
      <vt:lpstr>/Básico Circuito</vt:lpstr>
      <vt:lpstr>&lt;Diagrama elétrico&gt;</vt:lpstr>
      <vt:lpstr>&lt;Montagem&gt;</vt:lpstr>
      <vt:lpstr>&lt;Arduino IDE&gt;</vt:lpstr>
      <vt:lpstr>/Vamos começar a programar!</vt:lpstr>
      <vt:lpstr>/Conceitos sobre programação</vt:lpstr>
      <vt:lpstr>/Funções principais</vt:lpstr>
      <vt:lpstr>/Circuito Intermédio</vt:lpstr>
      <vt:lpstr>&lt;Montagem&gt;</vt:lpstr>
      <vt:lpstr>/Recursos</vt:lpstr>
      <vt:lpstr>/Obrigado!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dc:creator>João Gaspar</dc:creator>
  <cp:lastModifiedBy>João Pedro Sousa Gaspar</cp:lastModifiedBy>
  <cp:revision>1</cp:revision>
  <dcterms:modified xsi:type="dcterms:W3CDTF">2022-04-06T09:20:29Z</dcterms:modified>
</cp:coreProperties>
</file>