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051A190A-C156-0B74-6752-C498ED7947F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2E195A3B-55A5-6284-5D8F-C79F624A09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D75CB-99FA-452E-9EE1-B8A62E4218CC}" type="datetimeFigureOut">
              <a:rPr lang="pt-PT" smtClean="0"/>
              <a:t>16/05/2023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B4049FB1-C1CE-E035-3262-D5F44B90258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FA12901-86E2-450E-5AB0-3565372787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C4FBDE-1159-4056-9483-921BBB1339F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47747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47C72A-F874-4BB8-8E3D-9E7B75E5FDAE}" type="datetimeFigureOut">
              <a:rPr lang="pt-PT" smtClean="0"/>
              <a:t>16/05/2023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7087C9-1A2B-4E08-8C71-087687AD67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782986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ACD93A-6C77-2181-726B-5AE4A6234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E5945E-8D9C-63EF-4B7C-2A9AA57C4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6A27E40-B6C3-45AD-B47D-39064C597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0810A91-4590-4215-9A18-7982A95015CE}" type="datetime1">
              <a:rPr lang="pt-PT" smtClean="0"/>
              <a:t>16/05/2023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61BDAAA-1BF6-99B5-2F3F-090C58926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A664FB3-7D74-6440-B89C-6D0DD9875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49123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C87B15-BFC0-3603-BC66-A232CC190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D4715DB-A779-4F19-703B-F0089A7C0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470101C-6815-C625-3AEE-A0B4ED643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DDF27A2-6EDB-4B08-9461-41C85A116D68}" type="datetime1">
              <a:rPr lang="pt-PT" smtClean="0"/>
              <a:t>16/05/2023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1740DDE-3CDD-CFA9-3524-2D2C5BD1C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8EA3784-67DB-E27C-5AE8-C380EC08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7805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10D4584-F7A6-B72F-1AEF-126460E83E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0483D8C-F163-EC3D-CAC1-93E52339F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3120AB4-850A-1E0A-AE2D-616E2CAC3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F463460-8FA2-4BB8-9B5B-C92B3282B903}" type="datetime1">
              <a:rPr lang="pt-PT" smtClean="0"/>
              <a:t>16/05/2023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7F613F1-F1E5-58FD-3FC4-6FE4F577A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B4EA384-3B42-2064-172C-11CAF94FC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92404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2CAAB6-62BA-D667-BDCA-9711E4D23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D7E0909-ADC5-7D1A-643A-FD0F9448D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388893C-03D4-84D0-376C-0FB85C69B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DF3AEB8-A51D-4F16-97F1-BC50D1306A4B}" type="datetime1">
              <a:rPr lang="pt-PT" smtClean="0"/>
              <a:t>16/05/2023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F0030FD-2386-4FF2-0222-82E4771E6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010E2F5-94CE-60E5-D7F9-1035F8476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12864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E0CCFA-36A3-D9E9-94E3-22983B925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D03F925-871A-146E-0A2C-7D189B0B6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A5AFC84-A4A5-3A39-FAF3-A09EC5282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0AC4B462-A5AB-4048-B0A3-D261FAC1840E}" type="datetime1">
              <a:rPr lang="pt-PT" smtClean="0"/>
              <a:t>16/05/2023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C529239-806D-A365-E7E8-C7F2DC5A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37B8F1D-456F-C28C-3528-1DA7C321D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83435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5CF50C-5EE6-7CC5-5559-F472C5800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48128FA-BBA0-2563-FF7A-7FA49F16F7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C7A3A7C-C472-2032-D73B-DB25A2925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C1F3089-7771-B91D-6869-CA2B81ED8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ECBAA8E-DC22-4932-A16D-AAD7854748BD}" type="datetime1">
              <a:rPr lang="pt-PT" smtClean="0"/>
              <a:t>16/05/2023</a:t>
            </a:fld>
            <a:endParaRPr lang="en-US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57A2ECE-C150-27CF-32CC-88F429FD4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8846585-6FB7-8E63-0052-2F479162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42208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0F7C13-99DB-E5CB-EBFB-F9D4232E7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883AC69-B073-BD20-F9A1-76BA1790F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7663EC1-4A46-F647-E961-E41BDF4E3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5D41CCCF-FB3F-5BDB-3B2E-5CA2F4EFF4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960EB2B5-9822-32D9-1AE5-3F586AA32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9CE25C2-449A-4944-3D4C-9D58F5AAA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905A276-3871-4C2D-9CEC-506FE657FF34}" type="datetime1">
              <a:rPr lang="pt-PT" smtClean="0"/>
              <a:t>16/05/2023</a:t>
            </a:fld>
            <a:endParaRPr lang="en-US" dirty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10130F8B-83F5-6273-231C-C8502A2EB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84968B72-F203-1B5B-4B5F-D1262B44A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1044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58120E-5626-F182-9372-6A00CBFFF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68A027CE-D6C7-6B85-04E4-DABCD5D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5F5BDB0-1D4F-4F65-84F8-BBF9D92B0AA2}" type="datetime1">
              <a:rPr lang="pt-PT" smtClean="0"/>
              <a:t>16/05/2023</a:t>
            </a:fld>
            <a:endParaRPr lang="en-US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D2847BE-CDC4-4681-594E-11B328946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D8B09B26-BA4C-B2AD-3C71-E71C6A410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26198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1CF4E02E-86C1-A06B-E948-9ED42A571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B330AC7-7591-487F-AD67-732C72B36901}" type="datetime1">
              <a:rPr lang="pt-PT" smtClean="0"/>
              <a:t>16/05/2023</a:t>
            </a:fld>
            <a:endParaRPr lang="en-US" dirty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CBC659DF-48E5-E558-8E48-475A5BC38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E3CC58B-2E81-AC2C-30C4-D2C5420EF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62891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952B41-A409-8D66-5364-1E0F34CE2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37FF225-3389-800F-701A-4E7666387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231FFBB-7A5B-5EC1-D608-C7EB60250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A50A6E6-8FDB-BC08-EF12-597276BE3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3D09710-1C00-41EB-99C1-A614CED494BE}" type="datetime1">
              <a:rPr lang="pt-PT" smtClean="0"/>
              <a:t>16/05/2023</a:t>
            </a:fld>
            <a:endParaRPr lang="en-US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08C169B-BE3D-06C3-24BF-78A186325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042889D-EB71-06BE-9AD2-9D6A6B6AF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3919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96B12-46C5-F8CF-6D8E-6071640F6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3CCA81F7-4CAB-7A67-4703-EE23D7EF5C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F0353CC-2FCF-5BC1-6608-14A61B505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6F2EBFC-A038-EE38-601E-A6DAE59F3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BB7B171-E1C0-40FF-8DC1-697AB19CAC5F}" type="datetime1">
              <a:rPr lang="pt-PT" smtClean="0"/>
              <a:t>16/05/2023</a:t>
            </a:fld>
            <a:endParaRPr lang="en-US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FC34B4F-B908-E0BC-4B5B-9362431E5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1C33A28-EBCB-B362-7FF0-F0E43DA4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5612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3A4C57E7-ED68-278D-027A-7A3B7577B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31B5301-AB3D-1AC4-6846-9C3A00D7D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943EAD6-7FED-E9C4-4EB8-CBE3BE8632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8BEF0E00-957E-42A5-9E21-AB215DFF84AB}" type="datetime1">
              <a:rPr lang="pt-PT" smtClean="0"/>
              <a:t>16/05/2023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3329E96-9EA2-59D8-1E41-D0700A370F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9C9171C-8938-096B-EC49-00FC691D2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6716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9172C-3044-E5ED-C8EB-C504715D3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58951"/>
            <a:ext cx="3880511" cy="15778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200" kern="1200" spc="-5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PETS PORTAL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B10DAF-6492-CE2B-EAC9-95256EDEF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745193"/>
            <a:ext cx="3880511" cy="3514164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 dirty="0"/>
              <a:t>Análise de Sistemas - P7 - DETI</a:t>
            </a:r>
          </a:p>
          <a:p>
            <a:pPr algn="l"/>
            <a:r>
              <a:rPr lang="en-US" sz="2000" dirty="0"/>
              <a:t>Guilherme Santos, 107961</a:t>
            </a:r>
          </a:p>
          <a:p>
            <a:pPr algn="l"/>
            <a:r>
              <a:rPr lang="en-US" sz="2000" dirty="0"/>
              <a:t>João Gaspar, 107708</a:t>
            </a:r>
          </a:p>
          <a:p>
            <a:pPr algn="l"/>
            <a:r>
              <a:rPr lang="en-US" sz="2000" dirty="0"/>
              <a:t>José Silva, 108894</a:t>
            </a:r>
          </a:p>
          <a:p>
            <a:pPr algn="l"/>
            <a:r>
              <a:rPr lang="en-US" sz="2000" dirty="0"/>
              <a:t>Luís Oliveira, 98543</a:t>
            </a:r>
          </a:p>
        </p:txBody>
      </p:sp>
      <p:pic>
        <p:nvPicPr>
          <p:cNvPr id="4" name="Picture 3" descr="Dog in a white box">
            <a:extLst>
              <a:ext uri="{FF2B5EF4-FFF2-40B4-BE49-F238E27FC236}">
                <a16:creationId xmlns:a16="http://schemas.microsoft.com/office/drawing/2014/main" id="{2EC1407F-9CC1-6C8A-03ED-C49522DB10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28" r="5778" b="-1"/>
          <a:stretch/>
        </p:blipFill>
        <p:spPr>
          <a:xfrm>
            <a:off x="5401463" y="10"/>
            <a:ext cx="6790537" cy="685799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2A6FE87F-35EC-927F-5437-E9116C8B926F}"/>
              </a:ext>
            </a:extLst>
          </p:cNvPr>
          <p:cNvSpPr/>
          <p:nvPr/>
        </p:nvSpPr>
        <p:spPr>
          <a:xfrm>
            <a:off x="5401463" y="0"/>
            <a:ext cx="6790537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F4B62E3-806B-7A7F-579E-B3B282D68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algn="l"/>
            <a:fld id="{CB1E4CB7-CB13-4810-BF18-BE31AFC64F93}" type="slidenum">
              <a:rPr lang="en-US" smtClean="0"/>
              <a:pPr algn="l"/>
              <a:t>1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57648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FEEDF0-B1F8-C727-4249-88C07226F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pt-PT" sz="4000" dirty="0"/>
              <a:t>Transformação Digital: Oportunidade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9CBDD2-0AB3-35DE-C1AE-70F6DD8E31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25" r="37855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B8445C0-9884-6C27-32D8-D45858E22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pt-PT" sz="2000" dirty="0"/>
              <a:t>A inesperada necessidade de ir a algum lugar provocou um aumento da demanda de serviços de cuidados para animais de estimação;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pt-PT" sz="2000" dirty="0"/>
              <a:t>A vontade de tornar essa necessidade em algo fácil de resolver, seguro e confiável;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pt-PT" sz="2000" dirty="0"/>
              <a:t>A transformação digital e o “poder” da mesma.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9E89A94-BDB9-24A9-7338-7A4964812FBE}"/>
              </a:ext>
            </a:extLst>
          </p:cNvPr>
          <p:cNvSpPr/>
          <p:nvPr/>
        </p:nvSpPr>
        <p:spPr>
          <a:xfrm>
            <a:off x="0" y="0"/>
            <a:ext cx="4196497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566AF06-952C-9F6C-B933-F82FB664B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2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53953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F3E4E8-AE52-34F8-227F-4A4B83375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8464"/>
            <a:ext cx="3807187" cy="2228074"/>
          </a:xfrm>
        </p:spPr>
        <p:txBody>
          <a:bodyPr>
            <a:normAutofit/>
          </a:bodyPr>
          <a:lstStyle/>
          <a:p>
            <a:r>
              <a:rPr lang="pt-PT" sz="4000" dirty="0"/>
              <a:t>Produto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F62C564-1008-AE3D-4DC3-CC4F1F55D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316480"/>
            <a:ext cx="3896359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800" dirty="0"/>
              <a:t>Funcionalidades Principais da app PETS PORTAL: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PT" sz="1800" dirty="0"/>
              <a:t>Pedir ajuda a partir de qualquer lugar;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PT" sz="1800" dirty="0"/>
              <a:t>Pesquisar outros utilizadores da app;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PT" sz="1800" dirty="0"/>
              <a:t>Comunicar com outros utilizadores bem como cuidadores;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PT" sz="1800" dirty="0"/>
              <a:t>Publicar fotos no seu perfil;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PT" sz="1800" dirty="0"/>
              <a:t>Procurar utilizadores que necessitem um cuidador.</a:t>
            </a:r>
          </a:p>
        </p:txBody>
      </p:sp>
      <p:pic>
        <p:nvPicPr>
          <p:cNvPr id="5" name="Picture 4" descr="Uma imagem com mamífero, animal de estimação, Bigodes, cão&#10;&#10;Descrição gerada automaticamente">
            <a:extLst>
              <a:ext uri="{FF2B5EF4-FFF2-40B4-BE49-F238E27FC236}">
                <a16:creationId xmlns:a16="http://schemas.microsoft.com/office/drawing/2014/main" id="{5E7FAEE0-D2D7-41FC-6752-988B90A658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7" r="20908" b="1"/>
          <a:stretch/>
        </p:blipFill>
        <p:spPr>
          <a:xfrm>
            <a:off x="5018006" y="10"/>
            <a:ext cx="7181613" cy="6857990"/>
          </a:xfrm>
          <a:prstGeom prst="rect">
            <a:avLst/>
          </a:prstGeom>
          <a:effectLst/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817A83FD-6C2A-4BD3-E726-CEE6BB343F75}"/>
              </a:ext>
            </a:extLst>
          </p:cNvPr>
          <p:cNvSpPr/>
          <p:nvPr/>
        </p:nvSpPr>
        <p:spPr>
          <a:xfrm>
            <a:off x="5018006" y="0"/>
            <a:ext cx="7170805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" name="Marcador de Posição do Número do Diapositivo 5">
            <a:extLst>
              <a:ext uri="{FF2B5EF4-FFF2-40B4-BE49-F238E27FC236}">
                <a16:creationId xmlns:a16="http://schemas.microsoft.com/office/drawing/2014/main" id="{12332E02-8172-238A-9E51-70BEF4B5C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algn="l"/>
            <a:fld id="{CB1E4CB7-CB13-4810-BF18-BE31AFC64F93}" type="slidenum">
              <a:rPr lang="en-US" smtClean="0"/>
              <a:pPr algn="l"/>
              <a:t>3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81075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63335C-9249-5156-5F8A-0BE7CF040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Produto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3A46C00-F41D-3DC0-0E7E-CA7CB53A5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/>
              <a:t>Valor/Benefício para clientes e stakeholders: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PT" dirty="0"/>
              <a:t>Permitir aos donos terem sempre alguém de confiança que cuide do seu animal de estimação;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PT" dirty="0"/>
              <a:t>Os cuidadores receberem um valor monetário relativo ao trabalho exercido;</a:t>
            </a:r>
          </a:p>
          <a:p>
            <a:pPr>
              <a:buFont typeface="Wingdings" panose="05000000000000000000" pitchFamily="2" charset="2"/>
              <a:buChar char="§"/>
            </a:pP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361CE67-54DA-F881-1824-2591258AC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4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854199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161</Words>
  <Application>Microsoft Office PowerPoint</Application>
  <PresentationFormat>Ecrã Panorâmico</PresentationFormat>
  <Paragraphs>25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Tema do Office</vt:lpstr>
      <vt:lpstr>PETS PORTAL</vt:lpstr>
      <vt:lpstr>Transformação Digital: Oportunidade</vt:lpstr>
      <vt:lpstr>Produto</vt:lpstr>
      <vt:lpstr>Produto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PETS PORTAL</dc:title>
  <dc:creator>João Gaspar</dc:creator>
  <cp:lastModifiedBy>João Gaspar</cp:lastModifiedBy>
  <cp:revision>5</cp:revision>
  <dcterms:created xsi:type="dcterms:W3CDTF">2023-05-16T10:49:57Z</dcterms:created>
  <dcterms:modified xsi:type="dcterms:W3CDTF">2023-05-16T11:39:56Z</dcterms:modified>
</cp:coreProperties>
</file>