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1"/>
  </p:notesMasterIdLst>
  <p:sldIdLst>
    <p:sldId id="256" r:id="rId2"/>
    <p:sldId id="258" r:id="rId3"/>
    <p:sldId id="262" r:id="rId4"/>
    <p:sldId id="266" r:id="rId5"/>
    <p:sldId id="267" r:id="rId6"/>
    <p:sldId id="269" r:id="rId7"/>
    <p:sldId id="270" r:id="rId8"/>
    <p:sldId id="347" r:id="rId9"/>
    <p:sldId id="264" r:id="rId10"/>
  </p:sldIdLst>
  <p:sldSz cx="9144000" cy="5143500" type="screen16x9"/>
  <p:notesSz cx="6858000" cy="9144000"/>
  <p:embeddedFontLst>
    <p:embeddedFont>
      <p:font typeface="Boogalo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00F69-DA1B-49C2-9AF3-56D6B7BB0CFC}">
  <a:tblStyle styleId="{8E300F69-DA1B-49C2-9AF3-56D6B7BB0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89156866d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89156866d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055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eab431bc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eab431bc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1962" name="Google Shape;1962;p36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5486549" y="42437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6096499" y="33390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5029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7025617" y="3883712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79" name="Google Shape;1979;p36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3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3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85" name="Google Shape;1985;p36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1731717" y="369889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36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36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36"/>
            <p:cNvSpPr/>
            <p:nvPr/>
          </p:nvSpPr>
          <p:spPr>
            <a:xfrm rot="-422590" flipH="1">
              <a:off x="72531" y="4339141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36"/>
            <p:cNvSpPr/>
            <p:nvPr/>
          </p:nvSpPr>
          <p:spPr>
            <a:xfrm rot="1550640" flipH="1">
              <a:off x="1962536" y="243848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92" name="Google Shape;1992;p36"/>
            <p:cNvGrpSpPr/>
            <p:nvPr/>
          </p:nvGrpSpPr>
          <p:grpSpPr>
            <a:xfrm rot="-1882907" flipH="1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993" name="Google Shape;1993;p3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3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3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3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8" name="Google Shape;1998;p36"/>
            <p:cNvGrpSpPr/>
            <p:nvPr/>
          </p:nvGrpSpPr>
          <p:grpSpPr>
            <a:xfrm>
              <a:off x="8451394" y="407462"/>
              <a:ext cx="566578" cy="592417"/>
              <a:chOff x="4511781" y="1650112"/>
              <a:chExt cx="566578" cy="592417"/>
            </a:xfrm>
          </p:grpSpPr>
          <p:sp>
            <p:nvSpPr>
              <p:cNvPr id="1999" name="Google Shape;1999;p36"/>
              <p:cNvSpPr/>
              <p:nvPr/>
            </p:nvSpPr>
            <p:spPr>
              <a:xfrm rot="1921345" flipH="1">
                <a:off x="4554855" y="1891932"/>
                <a:ext cx="378107" cy="270966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36"/>
              <p:cNvSpPr/>
              <p:nvPr/>
            </p:nvSpPr>
            <p:spPr>
              <a:xfrm rot="1921345" flipH="1">
                <a:off x="4910929" y="1916055"/>
                <a:ext cx="144042" cy="129552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36"/>
              <p:cNvSpPr/>
              <p:nvPr/>
            </p:nvSpPr>
            <p:spPr>
              <a:xfrm rot="1921345" flipH="1">
                <a:off x="4834650" y="1726266"/>
                <a:ext cx="130218" cy="155238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 rot="1921345" flipH="1">
                <a:off x="4699753" y="1671827"/>
                <a:ext cx="124659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36"/>
              <p:cNvSpPr/>
              <p:nvPr/>
            </p:nvSpPr>
            <p:spPr>
              <a:xfrm rot="1921345" flipH="1">
                <a:off x="4550332" y="1740729"/>
                <a:ext cx="127324" cy="120946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04" name="Google Shape;2004;p36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005" name="Google Shape;2005;p3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3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3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3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10" name="Google Shape;2010;p36"/>
            <p:cNvSpPr/>
            <p:nvPr/>
          </p:nvSpPr>
          <p:spPr>
            <a:xfrm rot="-1076189" flipH="1">
              <a:off x="8640955" y="18016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4707975" y="30334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14" name="Google Shape;2014;p36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5" name="Google Shape;2015;p36"/>
          <p:cNvSpPr txBox="1">
            <a:spLocks noGrp="1"/>
          </p:cNvSpPr>
          <p:nvPr>
            <p:ph type="body" idx="1"/>
          </p:nvPr>
        </p:nvSpPr>
        <p:spPr>
          <a:xfrm>
            <a:off x="713225" y="1646975"/>
            <a:ext cx="45192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solidFill>
          <a:schemeClr val="accent1"/>
        </a:solidFill>
        <a:effectLst/>
      </p:bgPr>
    </p:bg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4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71" name="Google Shape;3071;p54"/>
            <p:cNvSpPr/>
            <p:nvPr/>
          </p:nvSpPr>
          <p:spPr>
            <a:xfrm rot="-3371699" flipH="1">
              <a:off x="2988946" y="-277543"/>
              <a:ext cx="908874" cy="9084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3605673" y="4411135"/>
              <a:ext cx="720628" cy="720313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54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54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75" name="Google Shape;3075;p54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76" name="Google Shape;3076;p54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54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8" name="Google Shape;3078;p54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9" name="Google Shape;3079;p54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0" name="Google Shape;3080;p54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81" name="Google Shape;3081;p54"/>
            <p:cNvGrpSpPr/>
            <p:nvPr/>
          </p:nvGrpSpPr>
          <p:grpSpPr>
            <a:xfrm rot="2048194" flipH="1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82" name="Google Shape;3082;p54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3" name="Google Shape;3083;p54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4" name="Google Shape;3084;p54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5" name="Google Shape;3085;p54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6" name="Google Shape;3086;p54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87" name="Google Shape;3087;p54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54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475415" y="907939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4408289" y="448533"/>
              <a:ext cx="206168" cy="231982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8050613" y="3712938"/>
              <a:ext cx="159374" cy="179404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475424" y="35709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240515" y="115308"/>
              <a:ext cx="108523" cy="122768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5412585" y="44854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54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54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54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54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54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00" name="Google Shape;3100;p54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101" name="Google Shape;3101;p54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2" name="Google Shape;3102;p54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3" name="Google Shape;3103;p54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4" name="Google Shape;3104;p54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5" name="Google Shape;3105;p54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06" name="Google Shape;3106;p54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107" name="Google Shape;3107;p54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8" name="Google Shape;3108;p54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9" name="Google Shape;3109;p54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0" name="Google Shape;3110;p54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1" name="Google Shape;3111;p54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2" name="Google Shape;3112;p54"/>
            <p:cNvSpPr/>
            <p:nvPr/>
          </p:nvSpPr>
          <p:spPr>
            <a:xfrm>
              <a:off x="8652502" y="2020612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8729911" y="318829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122539" y="2711228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3550838" y="3178365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54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54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54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54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54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54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54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54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54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54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2410025" y="4776365"/>
              <a:ext cx="108526" cy="92325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2410358" y="57302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55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3132" name="Google Shape;3132;p55"/>
            <p:cNvSpPr/>
            <p:nvPr/>
          </p:nvSpPr>
          <p:spPr>
            <a:xfrm>
              <a:off x="4414581" y="9478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8831065" y="102245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5871935" y="441463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1158931" y="17843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666672" y="3966857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1309340" y="493157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568810" y="27433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1963092" y="33986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058762" y="3735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1877740" y="36360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5352908" y="297614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186336" y="2976140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5068242" y="382866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433149" y="4522684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3615122" y="38614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48" name="Google Shape;3148;p55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3149" name="Google Shape;3149;p55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0" name="Google Shape;3150;p55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1" name="Google Shape;3151;p55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2" name="Google Shape;3152;p55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3" name="Google Shape;3153;p55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54" name="Google Shape;3154;p55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3155" name="Google Shape;3155;p55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6" name="Google Shape;3156;p55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7" name="Google Shape;3157;p5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8" name="Google Shape;3158;p5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9" name="Google Shape;3159;p5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60" name="Google Shape;3160;p55"/>
            <p:cNvSpPr/>
            <p:nvPr/>
          </p:nvSpPr>
          <p:spPr>
            <a:xfrm>
              <a:off x="8646135" y="237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308311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3489826" y="1937779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1617492" y="4414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1801817" y="12449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1897487" y="15813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95815" y="15748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968526" y="12667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279117" y="6892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827467" y="420946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6748562" y="15046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7992115" y="3631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829006" y="52496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385002" y="43083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5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5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8" name="Google Shape;3178;p55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3179" name="Google Shape;3179;p55"/>
            <p:cNvSpPr/>
            <p:nvPr/>
          </p:nvSpPr>
          <p:spPr>
            <a:xfrm>
              <a:off x="2506177" y="-220034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55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5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82" name="Google Shape;3182;p55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3183" name="Google Shape;3183;p55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4" name="Google Shape;3184;p55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5" name="Google Shape;3185;p55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6" name="Google Shape;3186;p55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7" name="Google Shape;3187;p55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88" name="Google Shape;3188;p55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3189" name="Google Shape;3189;p55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0" name="Google Shape;3190;p55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1" name="Google Shape;3191;p55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2" name="Google Shape;3192;p55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3" name="Google Shape;3193;p55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94" name="Google Shape;3194;p55"/>
            <p:cNvGrpSpPr/>
            <p:nvPr/>
          </p:nvGrpSpPr>
          <p:grpSpPr>
            <a:xfrm rot="-1882907" flipH="1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3195" name="Google Shape;3195;p55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6" name="Google Shape;3196;p55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7" name="Google Shape;3197;p55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8" name="Google Shape;3198;p55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9" name="Google Shape;3199;p55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00" name="Google Shape;3200;p55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55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3">
    <p:bg>
      <p:bgPr>
        <a:solidFill>
          <a:schemeClr val="accent1"/>
        </a:solidFill>
        <a:effectLst/>
      </p:bgPr>
    </p:bg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" name="Google Shape;3256;p57"/>
          <p:cNvGrpSpPr/>
          <p:nvPr/>
        </p:nvGrpSpPr>
        <p:grpSpPr>
          <a:xfrm>
            <a:off x="-107409" y="-6"/>
            <a:ext cx="9251410" cy="5172743"/>
            <a:chOff x="-107409" y="-6"/>
            <a:chExt cx="9251410" cy="5172743"/>
          </a:xfrm>
        </p:grpSpPr>
        <p:sp>
          <p:nvSpPr>
            <p:cNvPr id="3257" name="Google Shape;3257;p57"/>
            <p:cNvSpPr/>
            <p:nvPr/>
          </p:nvSpPr>
          <p:spPr>
            <a:xfrm rot="159001">
              <a:off x="5647343" y="42437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57"/>
            <p:cNvSpPr/>
            <p:nvPr/>
          </p:nvSpPr>
          <p:spPr>
            <a:xfrm rot="1009874" flipH="1">
              <a:off x="4692" y="1780894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59" name="Google Shape;3259;p57"/>
            <p:cNvGrpSpPr/>
            <p:nvPr/>
          </p:nvGrpSpPr>
          <p:grpSpPr>
            <a:xfrm rot="572271">
              <a:off x="7970526" y="78493"/>
              <a:ext cx="1064565" cy="1403349"/>
              <a:chOff x="4308246" y="3238442"/>
              <a:chExt cx="1673600" cy="2206200"/>
            </a:xfrm>
          </p:grpSpPr>
          <p:sp>
            <p:nvSpPr>
              <p:cNvPr id="3260" name="Google Shape;3260;p5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1" name="Google Shape;3261;p5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2" name="Google Shape;3262;p5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63" name="Google Shape;3263;p57"/>
            <p:cNvSpPr/>
            <p:nvPr/>
          </p:nvSpPr>
          <p:spPr>
            <a:xfrm rot="1550640" flipH="1">
              <a:off x="7815783" y="46422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64" name="Google Shape;3264;p57"/>
            <p:cNvGrpSpPr/>
            <p:nvPr/>
          </p:nvGrpSpPr>
          <p:grpSpPr>
            <a:xfrm rot="-1882907" flipH="1">
              <a:off x="960076" y="4491708"/>
              <a:ext cx="537260" cy="480691"/>
              <a:chOff x="1949642" y="2454226"/>
              <a:chExt cx="705425" cy="631150"/>
            </a:xfrm>
          </p:grpSpPr>
          <p:sp>
            <p:nvSpPr>
              <p:cNvPr id="3265" name="Google Shape;3265;p5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6" name="Google Shape;3266;p5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7" name="Google Shape;3267;p5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8" name="Google Shape;3268;p5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9" name="Google Shape;3269;p5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70" name="Google Shape;3270;p57"/>
            <p:cNvGrpSpPr/>
            <p:nvPr/>
          </p:nvGrpSpPr>
          <p:grpSpPr>
            <a:xfrm rot="1882907">
              <a:off x="8383401" y="2591995"/>
              <a:ext cx="537260" cy="480691"/>
              <a:chOff x="1765141" y="3262282"/>
              <a:chExt cx="705425" cy="631150"/>
            </a:xfrm>
          </p:grpSpPr>
          <p:sp>
            <p:nvSpPr>
              <p:cNvPr id="3271" name="Google Shape;3271;p57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2" name="Google Shape;3272;p57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3" name="Google Shape;3273;p57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4" name="Google Shape;3274;p57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5" name="Google Shape;3275;p57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76" name="Google Shape;3276;p57"/>
            <p:cNvSpPr/>
            <p:nvPr/>
          </p:nvSpPr>
          <p:spPr>
            <a:xfrm rot="-1076189" flipH="1">
              <a:off x="5358426" y="1159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57"/>
            <p:cNvSpPr/>
            <p:nvPr/>
          </p:nvSpPr>
          <p:spPr>
            <a:xfrm rot="1550640" flipH="1">
              <a:off x="253408" y="203761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78" name="Google Shape;3278;p57"/>
            <p:cNvGrpSpPr/>
            <p:nvPr/>
          </p:nvGrpSpPr>
          <p:grpSpPr>
            <a:xfrm>
              <a:off x="86652" y="55652"/>
              <a:ext cx="8943968" cy="4975760"/>
              <a:chOff x="-62673" y="67940"/>
              <a:chExt cx="8943968" cy="4975760"/>
            </a:xfrm>
          </p:grpSpPr>
          <p:sp>
            <p:nvSpPr>
              <p:cNvPr id="3279" name="Google Shape;3279;p57"/>
              <p:cNvSpPr/>
              <p:nvPr/>
            </p:nvSpPr>
            <p:spPr>
              <a:xfrm>
                <a:off x="2483168" y="232242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0" name="Google Shape;3280;p57"/>
              <p:cNvSpPr/>
              <p:nvPr/>
            </p:nvSpPr>
            <p:spPr>
              <a:xfrm>
                <a:off x="1210874" y="4724359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1" name="Google Shape;3281;p57"/>
              <p:cNvSpPr/>
              <p:nvPr/>
            </p:nvSpPr>
            <p:spPr>
              <a:xfrm>
                <a:off x="6430983" y="137073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2" name="Google Shape;3282;p57"/>
              <p:cNvSpPr/>
              <p:nvPr/>
            </p:nvSpPr>
            <p:spPr>
              <a:xfrm>
                <a:off x="8560942" y="1207206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3" name="Google Shape;3283;p57"/>
              <p:cNvSpPr/>
              <p:nvPr/>
            </p:nvSpPr>
            <p:spPr>
              <a:xfrm>
                <a:off x="1077263" y="1546348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4" name="Google Shape;3284;p57"/>
              <p:cNvSpPr/>
              <p:nvPr/>
            </p:nvSpPr>
            <p:spPr>
              <a:xfrm>
                <a:off x="8517850" y="3824501"/>
                <a:ext cx="162240" cy="21280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078" extrusionOk="0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5" name="Google Shape;3285;p57"/>
              <p:cNvSpPr/>
              <p:nvPr/>
            </p:nvSpPr>
            <p:spPr>
              <a:xfrm>
                <a:off x="8101916" y="489909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6" name="Google Shape;3286;p57"/>
              <p:cNvSpPr/>
              <p:nvPr/>
            </p:nvSpPr>
            <p:spPr>
              <a:xfrm>
                <a:off x="254748" y="1158613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7" name="Google Shape;3287;p57"/>
              <p:cNvSpPr/>
              <p:nvPr/>
            </p:nvSpPr>
            <p:spPr>
              <a:xfrm>
                <a:off x="1998140" y="217417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8" name="Google Shape;3288;p57"/>
              <p:cNvSpPr/>
              <p:nvPr/>
            </p:nvSpPr>
            <p:spPr>
              <a:xfrm>
                <a:off x="7889450" y="2517051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89" name="Google Shape;3289;p57"/>
              <p:cNvSpPr/>
              <p:nvPr/>
            </p:nvSpPr>
            <p:spPr>
              <a:xfrm>
                <a:off x="622455" y="13500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0" name="Google Shape;3290;p57"/>
              <p:cNvSpPr/>
              <p:nvPr/>
            </p:nvSpPr>
            <p:spPr>
              <a:xfrm>
                <a:off x="3538101" y="2322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1" name="Google Shape;3291;p57"/>
              <p:cNvSpPr/>
              <p:nvPr/>
            </p:nvSpPr>
            <p:spPr>
              <a:xfrm>
                <a:off x="54933" y="1468762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2" name="Google Shape;3292;p57"/>
              <p:cNvSpPr/>
              <p:nvPr/>
            </p:nvSpPr>
            <p:spPr>
              <a:xfrm>
                <a:off x="-35945" y="1763293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3" name="Google Shape;3293;p57"/>
              <p:cNvSpPr/>
              <p:nvPr/>
            </p:nvSpPr>
            <p:spPr>
              <a:xfrm>
                <a:off x="8194998" y="1979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4" name="Google Shape;3294;p57"/>
              <p:cNvSpPr/>
              <p:nvPr/>
            </p:nvSpPr>
            <p:spPr>
              <a:xfrm>
                <a:off x="8042055" y="4324015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5" name="Google Shape;3295;p57"/>
              <p:cNvSpPr/>
              <p:nvPr/>
            </p:nvSpPr>
            <p:spPr>
              <a:xfrm>
                <a:off x="4044091" y="4573365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296" name="Google Shape;3296;p57"/>
              <p:cNvSpPr/>
              <p:nvPr/>
            </p:nvSpPr>
            <p:spPr>
              <a:xfrm>
                <a:off x="4109437" y="4644976"/>
                <a:ext cx="57303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grpSp>
            <p:nvGrpSpPr>
              <p:cNvPr id="3297" name="Google Shape;3297;p57"/>
              <p:cNvGrpSpPr/>
              <p:nvPr/>
            </p:nvGrpSpPr>
            <p:grpSpPr>
              <a:xfrm>
                <a:off x="202600" y="4539487"/>
                <a:ext cx="419855" cy="458070"/>
                <a:chOff x="2002810" y="3558267"/>
                <a:chExt cx="362694" cy="339613"/>
              </a:xfrm>
            </p:grpSpPr>
            <p:sp>
              <p:nvSpPr>
                <p:cNvPr id="3298" name="Google Shape;3298;p57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299" name="Google Shape;3299;p5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1" name="Google Shape;3301;p5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2" name="Google Shape;3302;p5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grpSp>
            <p:nvGrpSpPr>
              <p:cNvPr id="3303" name="Google Shape;3303;p57"/>
              <p:cNvGrpSpPr/>
              <p:nvPr/>
            </p:nvGrpSpPr>
            <p:grpSpPr>
              <a:xfrm>
                <a:off x="7769022" y="67940"/>
                <a:ext cx="273028" cy="860751"/>
                <a:chOff x="4893763" y="3307700"/>
                <a:chExt cx="240893" cy="638208"/>
              </a:xfrm>
            </p:grpSpPr>
            <p:sp>
              <p:nvSpPr>
                <p:cNvPr id="3304" name="Google Shape;3304;p57"/>
                <p:cNvSpPr/>
                <p:nvPr/>
              </p:nvSpPr>
              <p:spPr>
                <a:xfrm>
                  <a:off x="4893763" y="388304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5" name="Google Shape;3305;p57"/>
                <p:cNvSpPr/>
                <p:nvPr/>
              </p:nvSpPr>
              <p:spPr>
                <a:xfrm>
                  <a:off x="5060325" y="3307700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FFFFCD"/>
                    </a:solidFill>
                  </a:endParaRPr>
                </a:p>
              </p:txBody>
            </p:sp>
          </p:grpSp>
          <p:sp>
            <p:nvSpPr>
              <p:cNvPr id="3306" name="Google Shape;3306;p57"/>
              <p:cNvSpPr/>
              <p:nvPr/>
            </p:nvSpPr>
            <p:spPr>
              <a:xfrm>
                <a:off x="8770820" y="19499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7" name="Google Shape;3307;p57"/>
              <p:cNvSpPr/>
              <p:nvPr/>
            </p:nvSpPr>
            <p:spPr>
              <a:xfrm>
                <a:off x="6996015" y="4644990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8" name="Google Shape;3308;p57"/>
              <p:cNvSpPr/>
              <p:nvPr/>
            </p:nvSpPr>
            <p:spPr>
              <a:xfrm>
                <a:off x="-62673" y="243018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257311" y="3389207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0" name="Google Shape;3310;p57"/>
              <p:cNvSpPr/>
              <p:nvPr/>
            </p:nvSpPr>
            <p:spPr>
              <a:xfrm>
                <a:off x="1620965" y="72215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1" name="Google Shape;3311;p57"/>
              <p:cNvSpPr/>
              <p:nvPr/>
            </p:nvSpPr>
            <p:spPr>
              <a:xfrm>
                <a:off x="1287160" y="592504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2" name="Google Shape;3312;p57"/>
              <p:cNvSpPr/>
              <p:nvPr/>
            </p:nvSpPr>
            <p:spPr>
              <a:xfrm>
                <a:off x="1483417" y="549390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3" name="Google Shape;3313;p57"/>
              <p:cNvSpPr/>
              <p:nvPr/>
            </p:nvSpPr>
            <p:spPr>
              <a:xfrm>
                <a:off x="1585281" y="96681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4" name="Google Shape;3314;p57"/>
              <p:cNvSpPr/>
              <p:nvPr/>
            </p:nvSpPr>
            <p:spPr>
              <a:xfrm>
                <a:off x="1392540" y="843920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5" name="Google Shape;3315;p57"/>
              <p:cNvSpPr/>
              <p:nvPr/>
            </p:nvSpPr>
            <p:spPr>
              <a:xfrm>
                <a:off x="5859336" y="51392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6" name="Google Shape;3316;p57"/>
              <p:cNvSpPr/>
              <p:nvPr/>
            </p:nvSpPr>
            <p:spPr>
              <a:xfrm>
                <a:off x="1287156" y="30526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7" name="Google Shape;3317;p57"/>
              <p:cNvSpPr/>
              <p:nvPr/>
            </p:nvSpPr>
            <p:spPr>
              <a:xfrm>
                <a:off x="5721789" y="34115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8" name="Google Shape;3318;p57"/>
              <p:cNvSpPr/>
              <p:nvPr/>
            </p:nvSpPr>
            <p:spPr>
              <a:xfrm>
                <a:off x="5393603" y="14417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5630911" y="63568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0" name="Google Shape;3320;p57"/>
              <p:cNvSpPr/>
              <p:nvPr/>
            </p:nvSpPr>
            <p:spPr>
              <a:xfrm>
                <a:off x="3249680" y="475855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1" name="Google Shape;3321;p57"/>
              <p:cNvSpPr/>
              <p:nvPr/>
            </p:nvSpPr>
            <p:spPr>
              <a:xfrm flipH="1">
                <a:off x="2867062" y="1719466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2" name="Google Shape;3322;p57"/>
              <p:cNvSpPr/>
              <p:nvPr/>
            </p:nvSpPr>
            <p:spPr>
              <a:xfrm flipH="1">
                <a:off x="6333292" y="332091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  <p:sp>
            <p:nvSpPr>
              <p:cNvPr id="3323" name="Google Shape;3323;p57"/>
              <p:cNvSpPr/>
              <p:nvPr/>
            </p:nvSpPr>
            <p:spPr>
              <a:xfrm flipH="1">
                <a:off x="887587" y="398040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CD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Boogaloo"/>
              <a:buNone/>
              <a:defRPr sz="5000" b="1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1279" y="2470475"/>
            <a:ext cx="2727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5424" y="3570987"/>
            <a:ext cx="159461" cy="179490"/>
          </a:xfrm>
          <a:custGeom>
            <a:avLst/>
            <a:gdLst/>
            <a:ahLst/>
            <a:cxnLst/>
            <a:rect l="l" t="t" r="r" b="b"/>
            <a:pathLst>
              <a:path w="1847" h="2079" extrusionOk="0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4994601">
            <a:off x="2597098" y="4824693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4994601">
            <a:off x="2006608" y="2187868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4994601">
            <a:off x="1711703" y="2358965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4994601">
            <a:off x="1373550" y="2500092"/>
            <a:ext cx="40664" cy="34275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4994601">
            <a:off x="2493028" y="4610194"/>
            <a:ext cx="56031" cy="47916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3278113" y="4085890"/>
            <a:ext cx="108523" cy="121905"/>
          </a:xfrm>
          <a:custGeom>
            <a:avLst/>
            <a:gdLst/>
            <a:ahLst/>
            <a:cxnLst/>
            <a:rect l="l" t="t" r="r" b="b"/>
            <a:pathLst>
              <a:path w="1257" h="1412" extrusionOk="0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 rot="-8141391">
            <a:off x="7251977" y="1861306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 rot="-8141391">
            <a:off x="7864764" y="2875924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 rot="-8141391">
            <a:off x="7272224" y="2107598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 rot="-8141391">
            <a:off x="7445762" y="1785437"/>
            <a:ext cx="40663" cy="34274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-8141391">
            <a:off x="8359209" y="2493258"/>
            <a:ext cx="56030" cy="47915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flipH="1">
            <a:off x="6938487" y="4664791"/>
            <a:ext cx="108523" cy="121819"/>
          </a:xfrm>
          <a:custGeom>
            <a:avLst/>
            <a:gdLst/>
            <a:ahLst/>
            <a:cxnLst/>
            <a:rect l="l" t="t" r="r" b="b"/>
            <a:pathLst>
              <a:path w="1257" h="1411" extrusionOk="0">
                <a:moveTo>
                  <a:pt x="628" y="0"/>
                </a:moveTo>
                <a:cubicBezTo>
                  <a:pt x="551" y="0"/>
                  <a:pt x="483" y="232"/>
                  <a:pt x="474" y="551"/>
                </a:cubicBezTo>
                <a:cubicBezTo>
                  <a:pt x="203" y="570"/>
                  <a:pt x="0" y="628"/>
                  <a:pt x="0" y="706"/>
                </a:cubicBezTo>
                <a:cubicBezTo>
                  <a:pt x="0" y="783"/>
                  <a:pt x="203" y="850"/>
                  <a:pt x="474" y="860"/>
                </a:cubicBezTo>
                <a:cubicBezTo>
                  <a:pt x="483" y="1179"/>
                  <a:pt x="551" y="1411"/>
                  <a:pt x="628" y="1411"/>
                </a:cubicBezTo>
                <a:cubicBezTo>
                  <a:pt x="706" y="1411"/>
                  <a:pt x="773" y="1169"/>
                  <a:pt x="793" y="860"/>
                </a:cubicBezTo>
                <a:cubicBezTo>
                  <a:pt x="1063" y="850"/>
                  <a:pt x="1257" y="783"/>
                  <a:pt x="1257" y="706"/>
                </a:cubicBezTo>
                <a:cubicBezTo>
                  <a:pt x="1257" y="628"/>
                  <a:pt x="1063" y="561"/>
                  <a:pt x="793" y="551"/>
                </a:cubicBezTo>
                <a:cubicBezTo>
                  <a:pt x="773" y="232"/>
                  <a:pt x="706" y="0"/>
                  <a:pt x="6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25" name="Google Shape;25;p2"/>
            <p:cNvSpPr/>
            <p:nvPr/>
          </p:nvSpPr>
          <p:spPr>
            <a:xfrm rot="-159001" flipH="1">
              <a:off x="991741" y="3451153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32;p2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-1882907" flipH="1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47" name="Google Shape;47;p2"/>
            <p:cNvSpPr/>
            <p:nvPr/>
          </p:nvSpPr>
          <p:spPr>
            <a:xfrm>
              <a:off x="1711756" y="-259608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34333" y="4274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4317" y="2392881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4075" y="665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800" y="33457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436" y="-14792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43562" y="-1084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03051" y="-3192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0174" y="27289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6737556" y="-233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-1543230">
            <a:off x="7638421" y="3906530"/>
            <a:ext cx="537219" cy="480654"/>
            <a:chOff x="1949642" y="2454226"/>
            <a:chExt cx="705425" cy="631150"/>
          </a:xfrm>
        </p:grpSpPr>
        <p:sp>
          <p:nvSpPr>
            <p:cNvPr id="74" name="Google Shape;74;p2"/>
            <p:cNvSpPr/>
            <p:nvPr/>
          </p:nvSpPr>
          <p:spPr>
            <a:xfrm>
              <a:off x="2029642" y="2729601"/>
              <a:ext cx="496450" cy="355775"/>
            </a:xfrm>
            <a:custGeom>
              <a:avLst/>
              <a:gdLst/>
              <a:ahLst/>
              <a:cxnLst/>
              <a:rect l="l" t="t" r="r" b="b"/>
              <a:pathLst>
                <a:path w="19858" h="14231" extrusionOk="0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49642" y="2604151"/>
              <a:ext cx="189125" cy="170100"/>
            </a:xfrm>
            <a:custGeom>
              <a:avLst/>
              <a:gdLst/>
              <a:ahLst/>
              <a:cxnLst/>
              <a:rect l="l" t="t" r="r" b="b"/>
              <a:pathLst>
                <a:path w="7565" h="6804" extrusionOk="0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66017" y="2454226"/>
              <a:ext cx="170975" cy="203825"/>
            </a:xfrm>
            <a:custGeom>
              <a:avLst/>
              <a:gdLst/>
              <a:ahLst/>
              <a:cxnLst/>
              <a:rect l="l" t="t" r="r" b="b"/>
              <a:pathLst>
                <a:path w="6839" h="8153" extrusionOk="0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1517" y="2484126"/>
              <a:ext cx="163675" cy="195625"/>
            </a:xfrm>
            <a:custGeom>
              <a:avLst/>
              <a:gdLst/>
              <a:ahLst/>
              <a:cxnLst/>
              <a:rect l="l" t="t" r="r" b="b"/>
              <a:pathLst>
                <a:path w="6547" h="7825" extrusionOk="0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7892" y="2672726"/>
              <a:ext cx="167175" cy="158800"/>
            </a:xfrm>
            <a:custGeom>
              <a:avLst/>
              <a:gdLst/>
              <a:ahLst/>
              <a:cxnLst/>
              <a:rect l="l" t="t" r="r" b="b"/>
              <a:pathLst>
                <a:path w="6687" h="6352" extrusionOk="0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96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title" idx="2" hasCustomPrompt="1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4"/>
          <p:cNvSpPr txBox="1">
            <a:spLocks noGrp="1"/>
          </p:cNvSpPr>
          <p:nvPr>
            <p:ph type="subTitle" idx="1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3"/>
          </p:nvPr>
        </p:nvSpPr>
        <p:spPr>
          <a:xfrm>
            <a:off x="746115" y="2402650"/>
            <a:ext cx="17454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title" idx="4" hasCustomPrompt="1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5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6"/>
          </p:nvPr>
        </p:nvSpPr>
        <p:spPr>
          <a:xfrm>
            <a:off x="2668909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7" hasCustomPrompt="1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8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9"/>
          </p:nvPr>
        </p:nvSpPr>
        <p:spPr>
          <a:xfrm>
            <a:off x="4631638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13" hasCustomPrompt="1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14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15"/>
          </p:nvPr>
        </p:nvSpPr>
        <p:spPr>
          <a:xfrm>
            <a:off x="6603905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-3500" y="4608300"/>
            <a:ext cx="91440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CD"/>
              </a:solidFill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198024" y="57740"/>
            <a:ext cx="8747940" cy="4299937"/>
            <a:chOff x="205800" y="-337052"/>
            <a:chExt cx="8747940" cy="4299937"/>
          </a:xfrm>
        </p:grpSpPr>
        <p:sp>
          <p:nvSpPr>
            <p:cNvPr id="614" name="Google Shape;614;p14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675333" y="6976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4"/>
            <p:cNvSpPr/>
            <p:nvPr/>
          </p:nvSpPr>
          <p:spPr>
            <a:xfrm rot="2022055">
              <a:off x="799540" y="610444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55475" y="14798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205800" y="37479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31436" y="30927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8615" y="100742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43562" y="-3370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545851" y="-906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816774" y="31861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2281585" y="322929"/>
              <a:ext cx="6359974" cy="3465702"/>
              <a:chOff x="2120935" y="502017"/>
              <a:chExt cx="6359974" cy="3465702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120935" y="5020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8440392" y="1170665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6997781" y="39270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1" name="Google Shape;631;p14"/>
            <p:cNvGrpSpPr/>
            <p:nvPr/>
          </p:nvGrpSpPr>
          <p:grpSpPr>
            <a:xfrm>
              <a:off x="4501311" y="427454"/>
              <a:ext cx="4215487" cy="801163"/>
              <a:chOff x="1245811" y="1721329"/>
              <a:chExt cx="4215487" cy="801163"/>
            </a:xfrm>
          </p:grpSpPr>
          <p:sp>
            <p:nvSpPr>
              <p:cNvPr id="632" name="Google Shape;632;p14"/>
              <p:cNvSpPr/>
              <p:nvPr/>
            </p:nvSpPr>
            <p:spPr>
              <a:xfrm>
                <a:off x="1245811" y="243769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4332181" y="20904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4922361" y="19032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36" name="Google Shape;636;p14"/>
            <p:cNvSpPr/>
            <p:nvPr/>
          </p:nvSpPr>
          <p:spPr>
            <a:xfrm>
              <a:off x="6966156" y="-1757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56042" y="-296683"/>
            <a:ext cx="9274133" cy="4007036"/>
            <a:chOff x="76142" y="-310434"/>
            <a:chExt cx="9274133" cy="4007036"/>
          </a:xfrm>
        </p:grpSpPr>
        <p:sp>
          <p:nvSpPr>
            <p:cNvPr id="641" name="Google Shape;641;p14"/>
            <p:cNvSpPr/>
            <p:nvPr/>
          </p:nvSpPr>
          <p:spPr>
            <a:xfrm rot="-159001" flipH="1">
              <a:off x="1408616" y="-289910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4"/>
            <p:cNvSpPr/>
            <p:nvPr/>
          </p:nvSpPr>
          <p:spPr>
            <a:xfrm rot="-1009874">
              <a:off x="8202578" y="-1982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3" name="Google Shape;643;p14"/>
            <p:cNvGrpSpPr/>
            <p:nvPr/>
          </p:nvGrpSpPr>
          <p:grpSpPr>
            <a:xfrm rot="1882907">
              <a:off x="8727155" y="1640583"/>
              <a:ext cx="537260" cy="480691"/>
              <a:chOff x="2694164" y="2398663"/>
              <a:chExt cx="705425" cy="631150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2774164" y="267403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694164" y="254858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910539" y="239866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116039" y="242856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3232414" y="261716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rot="-1882907" flipH="1">
              <a:off x="2311033" y="3098358"/>
              <a:ext cx="537260" cy="494530"/>
              <a:chOff x="426166" y="4909718"/>
              <a:chExt cx="705425" cy="649320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476377" y="520326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26166" y="505964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642541" y="490971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818252" y="495778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964416" y="512821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55" name="Google Shape;655;p14"/>
            <p:cNvSpPr/>
            <p:nvPr/>
          </p:nvSpPr>
          <p:spPr>
            <a:xfrm rot="1076189">
              <a:off x="6289486" y="30437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4"/>
            <p:cNvSpPr/>
            <p:nvPr/>
          </p:nvSpPr>
          <p:spPr>
            <a:xfrm rot="-1550640">
              <a:off x="137375" y="12021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323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29"/>
          <p:cNvGrpSpPr/>
          <p:nvPr/>
        </p:nvGrpSpPr>
        <p:grpSpPr>
          <a:xfrm>
            <a:off x="-41448" y="75527"/>
            <a:ext cx="9147476" cy="5018924"/>
            <a:chOff x="-41448" y="75527"/>
            <a:chExt cx="9147476" cy="5018924"/>
          </a:xfrm>
        </p:grpSpPr>
        <p:sp>
          <p:nvSpPr>
            <p:cNvPr id="1547" name="Google Shape;1547;p29"/>
            <p:cNvSpPr/>
            <p:nvPr/>
          </p:nvSpPr>
          <p:spPr>
            <a:xfrm rot="159001">
              <a:off x="8176682" y="2764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9"/>
            <p:cNvSpPr/>
            <p:nvPr/>
          </p:nvSpPr>
          <p:spPr>
            <a:xfrm rot="1009874" flipH="1">
              <a:off x="7520806" y="867069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29"/>
            <p:cNvSpPr/>
            <p:nvPr/>
          </p:nvSpPr>
          <p:spPr>
            <a:xfrm rot="1550640" flipH="1">
              <a:off x="8431509" y="22818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0" name="Google Shape;1550;p29"/>
            <p:cNvGrpSpPr/>
            <p:nvPr/>
          </p:nvGrpSpPr>
          <p:grpSpPr>
            <a:xfrm rot="-1883015" flipH="1">
              <a:off x="181479" y="4120692"/>
              <a:ext cx="779298" cy="697244"/>
              <a:chOff x="1949642" y="2454226"/>
              <a:chExt cx="705425" cy="631150"/>
            </a:xfrm>
          </p:grpSpPr>
          <p:sp>
            <p:nvSpPr>
              <p:cNvPr id="1551" name="Google Shape;1551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6" name="Google Shape;1556;p29"/>
            <p:cNvSpPr/>
            <p:nvPr/>
          </p:nvSpPr>
          <p:spPr>
            <a:xfrm rot="1550640" flipH="1">
              <a:off x="5065134" y="46273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7" name="Google Shape;1557;p29"/>
            <p:cNvGrpSpPr/>
            <p:nvPr/>
          </p:nvGrpSpPr>
          <p:grpSpPr>
            <a:xfrm flipH="1">
              <a:off x="-41448" y="75527"/>
              <a:ext cx="8903305" cy="4952322"/>
              <a:chOff x="50436" y="-319265"/>
              <a:chExt cx="8903305" cy="4952322"/>
            </a:xfrm>
          </p:grpSpPr>
          <p:sp>
            <p:nvSpPr>
              <p:cNvPr id="1558" name="Google Shape;1558;p29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7240842" y="4357881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1690024" y="2880113"/>
                <a:ext cx="57303" cy="563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0" name="Google Shape;1570;p29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571" name="Google Shape;1571;p29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2" name="Google Shape;1572;p29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3" name="Google Shape;1573;p29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4" name="Google Shape;1574;p29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75" name="Google Shape;1575;p29"/>
              <p:cNvGrpSpPr/>
              <p:nvPr/>
            </p:nvGrpSpPr>
            <p:grpSpPr>
              <a:xfrm>
                <a:off x="8422211" y="-223628"/>
                <a:ext cx="294587" cy="1417112"/>
                <a:chOff x="5166711" y="1070247"/>
                <a:chExt cx="294587" cy="1417112"/>
              </a:xfrm>
            </p:grpSpPr>
            <p:sp>
              <p:nvSpPr>
                <p:cNvPr id="1576" name="Google Shape;1576;p29"/>
                <p:cNvSpPr/>
                <p:nvPr/>
              </p:nvSpPr>
              <p:spPr>
                <a:xfrm>
                  <a:off x="5166711" y="107024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7" name="Google Shape;1577;p29"/>
                <p:cNvSpPr/>
                <p:nvPr/>
              </p:nvSpPr>
              <p:spPr>
                <a:xfrm>
                  <a:off x="5241839" y="2446906"/>
                  <a:ext cx="40516" cy="40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8" name="Google Shape;1578;p29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9" name="Google Shape;1579;p29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580" name="Google Shape;1580;p29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4706399" y="4062378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84" name="Google Shape;1584;p29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85" name="Google Shape;1585;p29"/>
            <p:cNvGrpSpPr/>
            <p:nvPr/>
          </p:nvGrpSpPr>
          <p:grpSpPr>
            <a:xfrm rot="2700000" flipH="1">
              <a:off x="845631" y="3313318"/>
              <a:ext cx="779342" cy="697284"/>
              <a:chOff x="1949642" y="2454226"/>
              <a:chExt cx="705425" cy="631150"/>
            </a:xfrm>
          </p:grpSpPr>
          <p:sp>
            <p:nvSpPr>
              <p:cNvPr id="1586" name="Google Shape;1586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91" name="Google Shape;1591;p29"/>
            <p:cNvSpPr/>
            <p:nvPr/>
          </p:nvSpPr>
          <p:spPr>
            <a:xfrm rot="-2700000" flipH="1">
              <a:off x="3032412" y="780997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2" name="Google Shape;1592;p29"/>
          <p:cNvSpPr txBox="1">
            <a:spLocks noGrp="1"/>
          </p:cNvSpPr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3" name="Google Shape;1593;p29"/>
          <p:cNvSpPr txBox="1">
            <a:spLocks noGrp="1"/>
          </p:cNvSpPr>
          <p:nvPr>
            <p:ph type="subTitle" idx="1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68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2" r:id="rId2"/>
    <p:sldLayoutId id="2147483700" r:id="rId3"/>
    <p:sldLayoutId id="2147483701" r:id="rId4"/>
    <p:sldLayoutId id="2147483703" r:id="rId5"/>
    <p:sldLayoutId id="2147483707" r:id="rId6"/>
    <p:sldLayoutId id="2147483708" r:id="rId7"/>
    <p:sldLayoutId id="214748370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62"/>
          <p:cNvSpPr/>
          <p:nvPr/>
        </p:nvSpPr>
        <p:spPr>
          <a:xfrm rot="-519">
            <a:off x="5241175" y="4497462"/>
            <a:ext cx="1411040" cy="116787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37" name="Google Shape;3337;p62"/>
          <p:cNvGrpSpPr/>
          <p:nvPr/>
        </p:nvGrpSpPr>
        <p:grpSpPr>
          <a:xfrm>
            <a:off x="2239875" y="268578"/>
            <a:ext cx="4670698" cy="3815544"/>
            <a:chOff x="1736818" y="-533409"/>
            <a:chExt cx="5346495" cy="4367110"/>
          </a:xfrm>
        </p:grpSpPr>
        <p:sp>
          <p:nvSpPr>
            <p:cNvPr id="3338" name="Google Shape;3338;p62"/>
            <p:cNvSpPr/>
            <p:nvPr/>
          </p:nvSpPr>
          <p:spPr>
            <a:xfrm>
              <a:off x="1930963" y="-457908"/>
              <a:ext cx="5005955" cy="4291610"/>
            </a:xfrm>
            <a:custGeom>
              <a:avLst/>
              <a:gdLst/>
              <a:ahLst/>
              <a:cxnLst/>
              <a:rect l="l" t="t" r="r" b="b"/>
              <a:pathLst>
                <a:path w="226028" h="193774" extrusionOk="0">
                  <a:moveTo>
                    <a:pt x="101235" y="1"/>
                  </a:moveTo>
                  <a:cubicBezTo>
                    <a:pt x="98613" y="1"/>
                    <a:pt x="95991" y="70"/>
                    <a:pt x="93369" y="231"/>
                  </a:cubicBezTo>
                  <a:cubicBezTo>
                    <a:pt x="90253" y="442"/>
                    <a:pt x="87137" y="812"/>
                    <a:pt x="84021" y="1287"/>
                  </a:cubicBezTo>
                  <a:cubicBezTo>
                    <a:pt x="78951" y="2132"/>
                    <a:pt x="73935" y="3347"/>
                    <a:pt x="69023" y="4878"/>
                  </a:cubicBezTo>
                  <a:cubicBezTo>
                    <a:pt x="59940" y="7519"/>
                    <a:pt x="51173" y="11215"/>
                    <a:pt x="42935" y="15915"/>
                  </a:cubicBezTo>
                  <a:cubicBezTo>
                    <a:pt x="35859" y="20035"/>
                    <a:pt x="29152" y="24735"/>
                    <a:pt x="23290" y="30597"/>
                  </a:cubicBezTo>
                  <a:cubicBezTo>
                    <a:pt x="18273" y="35614"/>
                    <a:pt x="14101" y="41370"/>
                    <a:pt x="10932" y="47707"/>
                  </a:cubicBezTo>
                  <a:cubicBezTo>
                    <a:pt x="8186" y="53252"/>
                    <a:pt x="5968" y="59008"/>
                    <a:pt x="4225" y="64976"/>
                  </a:cubicBezTo>
                  <a:cubicBezTo>
                    <a:pt x="1691" y="73373"/>
                    <a:pt x="317" y="82139"/>
                    <a:pt x="159" y="90906"/>
                  </a:cubicBezTo>
                  <a:cubicBezTo>
                    <a:pt x="1" y="97982"/>
                    <a:pt x="634" y="105059"/>
                    <a:pt x="2060" y="111977"/>
                  </a:cubicBezTo>
                  <a:cubicBezTo>
                    <a:pt x="3011" y="117047"/>
                    <a:pt x="4437" y="122011"/>
                    <a:pt x="6232" y="126869"/>
                  </a:cubicBezTo>
                  <a:cubicBezTo>
                    <a:pt x="7077" y="129193"/>
                    <a:pt x="8186" y="131358"/>
                    <a:pt x="9137" y="133682"/>
                  </a:cubicBezTo>
                  <a:cubicBezTo>
                    <a:pt x="13045" y="143346"/>
                    <a:pt x="18537" y="152218"/>
                    <a:pt x="25455" y="159981"/>
                  </a:cubicBezTo>
                  <a:cubicBezTo>
                    <a:pt x="27515" y="162358"/>
                    <a:pt x="29838" y="164470"/>
                    <a:pt x="31581" y="167110"/>
                  </a:cubicBezTo>
                  <a:cubicBezTo>
                    <a:pt x="33060" y="169223"/>
                    <a:pt x="34855" y="171124"/>
                    <a:pt x="36862" y="172867"/>
                  </a:cubicBezTo>
                  <a:cubicBezTo>
                    <a:pt x="41456" y="177144"/>
                    <a:pt x="46632" y="180788"/>
                    <a:pt x="52230" y="183640"/>
                  </a:cubicBezTo>
                  <a:cubicBezTo>
                    <a:pt x="56507" y="185805"/>
                    <a:pt x="60890" y="187654"/>
                    <a:pt x="65432" y="189291"/>
                  </a:cubicBezTo>
                  <a:cubicBezTo>
                    <a:pt x="72878" y="192037"/>
                    <a:pt x="80747" y="193568"/>
                    <a:pt x="88668" y="193727"/>
                  </a:cubicBezTo>
                  <a:cubicBezTo>
                    <a:pt x="90038" y="193750"/>
                    <a:pt x="91398" y="193774"/>
                    <a:pt x="92751" y="193774"/>
                  </a:cubicBezTo>
                  <a:cubicBezTo>
                    <a:pt x="94424" y="193774"/>
                    <a:pt x="96088" y="193738"/>
                    <a:pt x="97752" y="193621"/>
                  </a:cubicBezTo>
                  <a:cubicBezTo>
                    <a:pt x="99547" y="193463"/>
                    <a:pt x="101343" y="193304"/>
                    <a:pt x="103138" y="193040"/>
                  </a:cubicBezTo>
                  <a:cubicBezTo>
                    <a:pt x="107046" y="192406"/>
                    <a:pt x="110901" y="191456"/>
                    <a:pt x="114651" y="190294"/>
                  </a:cubicBezTo>
                  <a:cubicBezTo>
                    <a:pt x="124262" y="187389"/>
                    <a:pt x="133398" y="182953"/>
                    <a:pt x="141584" y="177092"/>
                  </a:cubicBezTo>
                  <a:cubicBezTo>
                    <a:pt x="145492" y="174293"/>
                    <a:pt x="149189" y="171177"/>
                    <a:pt x="152674" y="167850"/>
                  </a:cubicBezTo>
                  <a:cubicBezTo>
                    <a:pt x="156476" y="164259"/>
                    <a:pt x="160226" y="160562"/>
                    <a:pt x="163711" y="156601"/>
                  </a:cubicBezTo>
                  <a:cubicBezTo>
                    <a:pt x="166722" y="153116"/>
                    <a:pt x="170049" y="149947"/>
                    <a:pt x="173692" y="147095"/>
                  </a:cubicBezTo>
                  <a:cubicBezTo>
                    <a:pt x="178076" y="143557"/>
                    <a:pt x="183409" y="141286"/>
                    <a:pt x="189007" y="140653"/>
                  </a:cubicBezTo>
                  <a:cubicBezTo>
                    <a:pt x="189438" y="140596"/>
                    <a:pt x="189869" y="140568"/>
                    <a:pt x="190299" y="140568"/>
                  </a:cubicBezTo>
                  <a:cubicBezTo>
                    <a:pt x="192665" y="140568"/>
                    <a:pt x="194983" y="141420"/>
                    <a:pt x="196770" y="143029"/>
                  </a:cubicBezTo>
                  <a:cubicBezTo>
                    <a:pt x="198936" y="144983"/>
                    <a:pt x="200520" y="147518"/>
                    <a:pt x="201259" y="150370"/>
                  </a:cubicBezTo>
                  <a:cubicBezTo>
                    <a:pt x="201946" y="152693"/>
                    <a:pt x="202315" y="155123"/>
                    <a:pt x="202368" y="157552"/>
                  </a:cubicBezTo>
                  <a:cubicBezTo>
                    <a:pt x="202474" y="160245"/>
                    <a:pt x="202368" y="162938"/>
                    <a:pt x="202051" y="165632"/>
                  </a:cubicBezTo>
                  <a:cubicBezTo>
                    <a:pt x="201787" y="168167"/>
                    <a:pt x="201206" y="170649"/>
                    <a:pt x="200414" y="173025"/>
                  </a:cubicBezTo>
                  <a:cubicBezTo>
                    <a:pt x="199305" y="176141"/>
                    <a:pt x="198196" y="179204"/>
                    <a:pt x="196823" y="182214"/>
                  </a:cubicBezTo>
                  <a:cubicBezTo>
                    <a:pt x="196612" y="182584"/>
                    <a:pt x="196506" y="182953"/>
                    <a:pt x="196454" y="183376"/>
                  </a:cubicBezTo>
                  <a:cubicBezTo>
                    <a:pt x="196348" y="183798"/>
                    <a:pt x="196506" y="184221"/>
                    <a:pt x="196823" y="184432"/>
                  </a:cubicBezTo>
                  <a:cubicBezTo>
                    <a:pt x="196990" y="184551"/>
                    <a:pt x="197178" y="184606"/>
                    <a:pt x="197368" y="184606"/>
                  </a:cubicBezTo>
                  <a:cubicBezTo>
                    <a:pt x="197600" y="184606"/>
                    <a:pt x="197835" y="184524"/>
                    <a:pt x="198038" y="184379"/>
                  </a:cubicBezTo>
                  <a:cubicBezTo>
                    <a:pt x="198196" y="184221"/>
                    <a:pt x="198407" y="184115"/>
                    <a:pt x="198566" y="183957"/>
                  </a:cubicBezTo>
                  <a:cubicBezTo>
                    <a:pt x="201259" y="181528"/>
                    <a:pt x="203636" y="178834"/>
                    <a:pt x="205695" y="175824"/>
                  </a:cubicBezTo>
                  <a:cubicBezTo>
                    <a:pt x="208653" y="171546"/>
                    <a:pt x="211452" y="167163"/>
                    <a:pt x="214039" y="162622"/>
                  </a:cubicBezTo>
                  <a:cubicBezTo>
                    <a:pt x="217472" y="156812"/>
                    <a:pt x="220165" y="150528"/>
                    <a:pt x="222119" y="144032"/>
                  </a:cubicBezTo>
                  <a:cubicBezTo>
                    <a:pt x="224760" y="134844"/>
                    <a:pt x="226027" y="125285"/>
                    <a:pt x="225921" y="115726"/>
                  </a:cubicBezTo>
                  <a:cubicBezTo>
                    <a:pt x="225816" y="112558"/>
                    <a:pt x="225710" y="109548"/>
                    <a:pt x="225499" y="106537"/>
                  </a:cubicBezTo>
                  <a:cubicBezTo>
                    <a:pt x="225129" y="102893"/>
                    <a:pt x="224707" y="99302"/>
                    <a:pt x="224126" y="95659"/>
                  </a:cubicBezTo>
                  <a:cubicBezTo>
                    <a:pt x="223281" y="91170"/>
                    <a:pt x="222278" y="86734"/>
                    <a:pt x="221010" y="82298"/>
                  </a:cubicBezTo>
                  <a:cubicBezTo>
                    <a:pt x="219162" y="75221"/>
                    <a:pt x="216521" y="68303"/>
                    <a:pt x="213141" y="61807"/>
                  </a:cubicBezTo>
                  <a:cubicBezTo>
                    <a:pt x="207491" y="51087"/>
                    <a:pt x="199886" y="41528"/>
                    <a:pt x="190803" y="33554"/>
                  </a:cubicBezTo>
                  <a:cubicBezTo>
                    <a:pt x="182934" y="26636"/>
                    <a:pt x="174326" y="20563"/>
                    <a:pt x="165084" y="15493"/>
                  </a:cubicBezTo>
                  <a:cubicBezTo>
                    <a:pt x="158061" y="11532"/>
                    <a:pt x="150562" y="8416"/>
                    <a:pt x="142746" y="6146"/>
                  </a:cubicBezTo>
                  <a:cubicBezTo>
                    <a:pt x="134032" y="3664"/>
                    <a:pt x="125107" y="1921"/>
                    <a:pt x="116130" y="865"/>
                  </a:cubicBezTo>
                  <a:cubicBezTo>
                    <a:pt x="111958" y="442"/>
                    <a:pt x="107838" y="72"/>
                    <a:pt x="103666" y="20"/>
                  </a:cubicBezTo>
                  <a:cubicBezTo>
                    <a:pt x="102856" y="7"/>
                    <a:pt x="102046" y="1"/>
                    <a:pt x="10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2254937" y="-533409"/>
              <a:ext cx="946252" cy="661922"/>
            </a:xfrm>
            <a:custGeom>
              <a:avLst/>
              <a:gdLst/>
              <a:ahLst/>
              <a:cxnLst/>
              <a:rect l="l" t="t" r="r" b="b"/>
              <a:pathLst>
                <a:path w="42725" h="29887" extrusionOk="0">
                  <a:moveTo>
                    <a:pt x="40828" y="1"/>
                  </a:moveTo>
                  <a:cubicBezTo>
                    <a:pt x="40595" y="1"/>
                    <a:pt x="40359" y="50"/>
                    <a:pt x="40137" y="154"/>
                  </a:cubicBezTo>
                  <a:cubicBezTo>
                    <a:pt x="39767" y="260"/>
                    <a:pt x="39397" y="418"/>
                    <a:pt x="39028" y="577"/>
                  </a:cubicBezTo>
                  <a:cubicBezTo>
                    <a:pt x="35648" y="1792"/>
                    <a:pt x="32321" y="3323"/>
                    <a:pt x="29205" y="5119"/>
                  </a:cubicBezTo>
                  <a:cubicBezTo>
                    <a:pt x="24294" y="8023"/>
                    <a:pt x="19593" y="11192"/>
                    <a:pt x="15052" y="14624"/>
                  </a:cubicBezTo>
                  <a:cubicBezTo>
                    <a:pt x="10352" y="18215"/>
                    <a:pt x="5863" y="22071"/>
                    <a:pt x="1585" y="26137"/>
                  </a:cubicBezTo>
                  <a:cubicBezTo>
                    <a:pt x="1163" y="26507"/>
                    <a:pt x="793" y="26929"/>
                    <a:pt x="529" y="27404"/>
                  </a:cubicBezTo>
                  <a:cubicBezTo>
                    <a:pt x="1" y="28566"/>
                    <a:pt x="793" y="29886"/>
                    <a:pt x="2061" y="29886"/>
                  </a:cubicBezTo>
                  <a:cubicBezTo>
                    <a:pt x="2589" y="29834"/>
                    <a:pt x="3011" y="29622"/>
                    <a:pt x="3381" y="29253"/>
                  </a:cubicBezTo>
                  <a:cubicBezTo>
                    <a:pt x="3539" y="28989"/>
                    <a:pt x="3750" y="28725"/>
                    <a:pt x="4015" y="28513"/>
                  </a:cubicBezTo>
                  <a:cubicBezTo>
                    <a:pt x="10827" y="22018"/>
                    <a:pt x="18220" y="16156"/>
                    <a:pt x="26142" y="10980"/>
                  </a:cubicBezTo>
                  <a:cubicBezTo>
                    <a:pt x="30684" y="7917"/>
                    <a:pt x="35595" y="5435"/>
                    <a:pt x="40770" y="3534"/>
                  </a:cubicBezTo>
                  <a:cubicBezTo>
                    <a:pt x="41087" y="3429"/>
                    <a:pt x="41351" y="3323"/>
                    <a:pt x="41615" y="3165"/>
                  </a:cubicBezTo>
                  <a:cubicBezTo>
                    <a:pt x="42407" y="2689"/>
                    <a:pt x="42724" y="1686"/>
                    <a:pt x="42302" y="894"/>
                  </a:cubicBezTo>
                  <a:cubicBezTo>
                    <a:pt x="41998" y="325"/>
                    <a:pt x="41422" y="1"/>
                    <a:pt x="4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5580141" y="-326596"/>
              <a:ext cx="706461" cy="510854"/>
            </a:xfrm>
            <a:custGeom>
              <a:avLst/>
              <a:gdLst/>
              <a:ahLst/>
              <a:cxnLst/>
              <a:rect l="l" t="t" r="r" b="b"/>
              <a:pathLst>
                <a:path w="31898" h="23066" extrusionOk="0">
                  <a:moveTo>
                    <a:pt x="1824" y="0"/>
                  </a:moveTo>
                  <a:cubicBezTo>
                    <a:pt x="1182" y="0"/>
                    <a:pt x="565" y="359"/>
                    <a:pt x="317" y="903"/>
                  </a:cubicBezTo>
                  <a:cubicBezTo>
                    <a:pt x="1" y="1537"/>
                    <a:pt x="106" y="2276"/>
                    <a:pt x="581" y="2751"/>
                  </a:cubicBezTo>
                  <a:cubicBezTo>
                    <a:pt x="951" y="3174"/>
                    <a:pt x="1426" y="3491"/>
                    <a:pt x="1955" y="3702"/>
                  </a:cubicBezTo>
                  <a:cubicBezTo>
                    <a:pt x="3380" y="4336"/>
                    <a:pt x="4753" y="5075"/>
                    <a:pt x="6074" y="5867"/>
                  </a:cubicBezTo>
                  <a:cubicBezTo>
                    <a:pt x="10774" y="8719"/>
                    <a:pt x="15368" y="11782"/>
                    <a:pt x="19804" y="15109"/>
                  </a:cubicBezTo>
                  <a:cubicBezTo>
                    <a:pt x="22973" y="17380"/>
                    <a:pt x="25983" y="19915"/>
                    <a:pt x="28888" y="22555"/>
                  </a:cubicBezTo>
                  <a:cubicBezTo>
                    <a:pt x="29197" y="22893"/>
                    <a:pt x="29611" y="23065"/>
                    <a:pt x="30035" y="23065"/>
                  </a:cubicBezTo>
                  <a:cubicBezTo>
                    <a:pt x="30406" y="23065"/>
                    <a:pt x="30785" y="22932"/>
                    <a:pt x="31106" y="22661"/>
                  </a:cubicBezTo>
                  <a:cubicBezTo>
                    <a:pt x="31739" y="22133"/>
                    <a:pt x="31898" y="21182"/>
                    <a:pt x="31422" y="20496"/>
                  </a:cubicBezTo>
                  <a:cubicBezTo>
                    <a:pt x="31264" y="20126"/>
                    <a:pt x="31000" y="19862"/>
                    <a:pt x="30736" y="19651"/>
                  </a:cubicBezTo>
                  <a:cubicBezTo>
                    <a:pt x="30155" y="19123"/>
                    <a:pt x="29574" y="18594"/>
                    <a:pt x="28940" y="18066"/>
                  </a:cubicBezTo>
                  <a:cubicBezTo>
                    <a:pt x="20808" y="11307"/>
                    <a:pt x="12200" y="5128"/>
                    <a:pt x="2747" y="269"/>
                  </a:cubicBezTo>
                  <a:cubicBezTo>
                    <a:pt x="2483" y="111"/>
                    <a:pt x="2219" y="5"/>
                    <a:pt x="1955" y="5"/>
                  </a:cubicBezTo>
                  <a:cubicBezTo>
                    <a:pt x="1911" y="2"/>
                    <a:pt x="1867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6790679" y="826691"/>
              <a:ext cx="292635" cy="724888"/>
            </a:xfrm>
            <a:custGeom>
              <a:avLst/>
              <a:gdLst/>
              <a:ahLst/>
              <a:cxnLst/>
              <a:rect l="l" t="t" r="r" b="b"/>
              <a:pathLst>
                <a:path w="13213" h="32730" extrusionOk="0">
                  <a:moveTo>
                    <a:pt x="1701" y="0"/>
                  </a:moveTo>
                  <a:cubicBezTo>
                    <a:pt x="793" y="0"/>
                    <a:pt x="52" y="722"/>
                    <a:pt x="1" y="1640"/>
                  </a:cubicBezTo>
                  <a:cubicBezTo>
                    <a:pt x="1" y="2010"/>
                    <a:pt x="106" y="2432"/>
                    <a:pt x="265" y="2749"/>
                  </a:cubicBezTo>
                  <a:cubicBezTo>
                    <a:pt x="1268" y="5020"/>
                    <a:pt x="2272" y="7238"/>
                    <a:pt x="3275" y="9456"/>
                  </a:cubicBezTo>
                  <a:cubicBezTo>
                    <a:pt x="4965" y="13100"/>
                    <a:pt x="6338" y="16902"/>
                    <a:pt x="7289" y="20810"/>
                  </a:cubicBezTo>
                  <a:cubicBezTo>
                    <a:pt x="8081" y="24084"/>
                    <a:pt x="8873" y="27359"/>
                    <a:pt x="9665" y="30633"/>
                  </a:cubicBezTo>
                  <a:cubicBezTo>
                    <a:pt x="9718" y="31002"/>
                    <a:pt x="9823" y="31319"/>
                    <a:pt x="9929" y="31689"/>
                  </a:cubicBezTo>
                  <a:cubicBezTo>
                    <a:pt x="10212" y="32406"/>
                    <a:pt x="10825" y="32730"/>
                    <a:pt x="11442" y="32730"/>
                  </a:cubicBezTo>
                  <a:cubicBezTo>
                    <a:pt x="12324" y="32730"/>
                    <a:pt x="13213" y="32068"/>
                    <a:pt x="13150" y="30950"/>
                  </a:cubicBezTo>
                  <a:cubicBezTo>
                    <a:pt x="13098" y="30686"/>
                    <a:pt x="13098" y="30422"/>
                    <a:pt x="12992" y="30105"/>
                  </a:cubicBezTo>
                  <a:cubicBezTo>
                    <a:pt x="12622" y="28415"/>
                    <a:pt x="12253" y="26725"/>
                    <a:pt x="11830" y="25088"/>
                  </a:cubicBezTo>
                  <a:cubicBezTo>
                    <a:pt x="11038" y="21761"/>
                    <a:pt x="10299" y="18487"/>
                    <a:pt x="9243" y="15212"/>
                  </a:cubicBezTo>
                  <a:cubicBezTo>
                    <a:pt x="7975" y="11463"/>
                    <a:pt x="6285" y="7872"/>
                    <a:pt x="4648" y="4228"/>
                  </a:cubicBezTo>
                  <a:cubicBezTo>
                    <a:pt x="4226" y="3224"/>
                    <a:pt x="3750" y="2168"/>
                    <a:pt x="3275" y="1165"/>
                  </a:cubicBezTo>
                  <a:cubicBezTo>
                    <a:pt x="3064" y="531"/>
                    <a:pt x="2483" y="56"/>
                    <a:pt x="1796" y="3"/>
                  </a:cubicBezTo>
                  <a:cubicBezTo>
                    <a:pt x="1764" y="1"/>
                    <a:pt x="1732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6433949" y="314463"/>
              <a:ext cx="279568" cy="340363"/>
            </a:xfrm>
            <a:custGeom>
              <a:avLst/>
              <a:gdLst/>
              <a:ahLst/>
              <a:cxnLst/>
              <a:rect l="l" t="t" r="r" b="b"/>
              <a:pathLst>
                <a:path w="12623" h="15368" extrusionOk="0">
                  <a:moveTo>
                    <a:pt x="1955" y="0"/>
                  </a:moveTo>
                  <a:cubicBezTo>
                    <a:pt x="1268" y="0"/>
                    <a:pt x="635" y="317"/>
                    <a:pt x="318" y="951"/>
                  </a:cubicBezTo>
                  <a:cubicBezTo>
                    <a:pt x="1" y="1585"/>
                    <a:pt x="159" y="2377"/>
                    <a:pt x="687" y="2905"/>
                  </a:cubicBezTo>
                  <a:cubicBezTo>
                    <a:pt x="2958" y="5334"/>
                    <a:pt x="5018" y="8027"/>
                    <a:pt x="6708" y="10879"/>
                  </a:cubicBezTo>
                  <a:cubicBezTo>
                    <a:pt x="7394" y="11882"/>
                    <a:pt x="8081" y="12939"/>
                    <a:pt x="8767" y="13942"/>
                  </a:cubicBezTo>
                  <a:cubicBezTo>
                    <a:pt x="9031" y="14365"/>
                    <a:pt x="9401" y="14734"/>
                    <a:pt x="9771" y="15051"/>
                  </a:cubicBezTo>
                  <a:cubicBezTo>
                    <a:pt x="10073" y="15260"/>
                    <a:pt x="10426" y="15367"/>
                    <a:pt x="10781" y="15367"/>
                  </a:cubicBezTo>
                  <a:cubicBezTo>
                    <a:pt x="11233" y="15367"/>
                    <a:pt x="11687" y="15195"/>
                    <a:pt x="12041" y="14840"/>
                  </a:cubicBezTo>
                  <a:cubicBezTo>
                    <a:pt x="12622" y="14206"/>
                    <a:pt x="12622" y="13256"/>
                    <a:pt x="12041" y="12622"/>
                  </a:cubicBezTo>
                  <a:cubicBezTo>
                    <a:pt x="11249" y="11618"/>
                    <a:pt x="10510" y="10562"/>
                    <a:pt x="9876" y="9453"/>
                  </a:cubicBezTo>
                  <a:cubicBezTo>
                    <a:pt x="8609" y="7499"/>
                    <a:pt x="7289" y="5598"/>
                    <a:pt x="5915" y="3750"/>
                  </a:cubicBezTo>
                  <a:cubicBezTo>
                    <a:pt x="5071" y="2694"/>
                    <a:pt x="4173" y="1690"/>
                    <a:pt x="3275" y="740"/>
                  </a:cubicBezTo>
                  <a:cubicBezTo>
                    <a:pt x="2905" y="317"/>
                    <a:pt x="2430" y="53"/>
                    <a:pt x="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1736818" y="1837038"/>
              <a:ext cx="142763" cy="394358"/>
            </a:xfrm>
            <a:custGeom>
              <a:avLst/>
              <a:gdLst/>
              <a:ahLst/>
              <a:cxnLst/>
              <a:rect l="l" t="t" r="r" b="b"/>
              <a:pathLst>
                <a:path w="6446" h="17806" extrusionOk="0">
                  <a:moveTo>
                    <a:pt x="1728" y="0"/>
                  </a:moveTo>
                  <a:cubicBezTo>
                    <a:pt x="1663" y="0"/>
                    <a:pt x="1597" y="4"/>
                    <a:pt x="1532" y="12"/>
                  </a:cubicBezTo>
                  <a:cubicBezTo>
                    <a:pt x="634" y="117"/>
                    <a:pt x="0" y="962"/>
                    <a:pt x="53" y="1860"/>
                  </a:cubicBezTo>
                  <a:cubicBezTo>
                    <a:pt x="53" y="1913"/>
                    <a:pt x="106" y="2071"/>
                    <a:pt x="106" y="2230"/>
                  </a:cubicBezTo>
                  <a:cubicBezTo>
                    <a:pt x="528" y="6243"/>
                    <a:pt x="1215" y="10204"/>
                    <a:pt x="2165" y="14112"/>
                  </a:cubicBezTo>
                  <a:cubicBezTo>
                    <a:pt x="2377" y="14957"/>
                    <a:pt x="2535" y="15749"/>
                    <a:pt x="2852" y="16541"/>
                  </a:cubicBezTo>
                  <a:cubicBezTo>
                    <a:pt x="3010" y="17122"/>
                    <a:pt x="3433" y="17545"/>
                    <a:pt x="4014" y="17756"/>
                  </a:cubicBezTo>
                  <a:cubicBezTo>
                    <a:pt x="4153" y="17789"/>
                    <a:pt x="4290" y="17805"/>
                    <a:pt x="4424" y="17805"/>
                  </a:cubicBezTo>
                  <a:cubicBezTo>
                    <a:pt x="5561" y="17805"/>
                    <a:pt x="6446" y="16666"/>
                    <a:pt x="6021" y="15485"/>
                  </a:cubicBezTo>
                  <a:cubicBezTo>
                    <a:pt x="4964" y="11736"/>
                    <a:pt x="4172" y="7881"/>
                    <a:pt x="3750" y="4025"/>
                  </a:cubicBezTo>
                  <a:cubicBezTo>
                    <a:pt x="3644" y="3128"/>
                    <a:pt x="3538" y="2283"/>
                    <a:pt x="3380" y="1438"/>
                  </a:cubicBezTo>
                  <a:cubicBezTo>
                    <a:pt x="3282" y="606"/>
                    <a:pt x="2549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44" name="Google Shape;3344;p62"/>
          <p:cNvGrpSpPr>
            <a:grpSpLocks/>
          </p:cNvGrpSpPr>
          <p:nvPr/>
        </p:nvGrpSpPr>
        <p:grpSpPr>
          <a:xfrm>
            <a:off x="5320290" y="2998797"/>
            <a:ext cx="1113055" cy="1639964"/>
            <a:chOff x="1982800" y="238550"/>
            <a:chExt cx="3509000" cy="5170125"/>
          </a:xfrm>
        </p:grpSpPr>
        <p:sp>
          <p:nvSpPr>
            <p:cNvPr id="3345" name="Google Shape;3345;p62"/>
            <p:cNvSpPr>
              <a:spLocks/>
            </p:cNvSpPr>
            <p:nvPr/>
          </p:nvSpPr>
          <p:spPr>
            <a:xfrm>
              <a:off x="2054750" y="2643100"/>
              <a:ext cx="3437050" cy="2520475"/>
            </a:xfrm>
            <a:custGeom>
              <a:avLst/>
              <a:gdLst/>
              <a:ahLst/>
              <a:cxnLst/>
              <a:rect l="l" t="t" r="r" b="b"/>
              <a:pathLst>
                <a:path w="137482" h="100819" extrusionOk="0">
                  <a:moveTo>
                    <a:pt x="83790" y="1"/>
                  </a:moveTo>
                  <a:cubicBezTo>
                    <a:pt x="36086" y="1"/>
                    <a:pt x="32377" y="44820"/>
                    <a:pt x="32377" y="44820"/>
                  </a:cubicBezTo>
                  <a:cubicBezTo>
                    <a:pt x="32377" y="44820"/>
                    <a:pt x="24574" y="36248"/>
                    <a:pt x="17277" y="36248"/>
                  </a:cubicBezTo>
                  <a:cubicBezTo>
                    <a:pt x="15461" y="36248"/>
                    <a:pt x="13677" y="36779"/>
                    <a:pt x="12052" y="38105"/>
                  </a:cubicBezTo>
                  <a:cubicBezTo>
                    <a:pt x="1" y="47938"/>
                    <a:pt x="22065" y="89188"/>
                    <a:pt x="22065" y="89188"/>
                  </a:cubicBezTo>
                  <a:cubicBezTo>
                    <a:pt x="22065" y="89188"/>
                    <a:pt x="10493" y="89488"/>
                    <a:pt x="14570" y="96743"/>
                  </a:cubicBezTo>
                  <a:cubicBezTo>
                    <a:pt x="16182" y="99630"/>
                    <a:pt x="35338" y="100818"/>
                    <a:pt x="57869" y="100818"/>
                  </a:cubicBezTo>
                  <a:cubicBezTo>
                    <a:pt x="91482" y="100818"/>
                    <a:pt x="132604" y="98174"/>
                    <a:pt x="134184" y="94584"/>
                  </a:cubicBezTo>
                  <a:cubicBezTo>
                    <a:pt x="137481" y="87210"/>
                    <a:pt x="126210" y="85591"/>
                    <a:pt x="126210" y="85591"/>
                  </a:cubicBezTo>
                  <a:cubicBezTo>
                    <a:pt x="135023" y="69223"/>
                    <a:pt x="136642" y="41163"/>
                    <a:pt x="125610" y="34867"/>
                  </a:cubicBezTo>
                  <a:cubicBezTo>
                    <a:pt x="124435" y="34205"/>
                    <a:pt x="123293" y="33922"/>
                    <a:pt x="122199" y="33922"/>
                  </a:cubicBezTo>
                  <a:cubicBezTo>
                    <a:pt x="115868" y="33922"/>
                    <a:pt x="111160" y="43381"/>
                    <a:pt x="111160" y="43381"/>
                  </a:cubicBezTo>
                  <a:cubicBezTo>
                    <a:pt x="109122" y="25094"/>
                    <a:pt x="93473" y="572"/>
                    <a:pt x="93473" y="572"/>
                  </a:cubicBezTo>
                  <a:cubicBezTo>
                    <a:pt x="90059" y="183"/>
                    <a:pt x="86835" y="1"/>
                    <a:pt x="83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62"/>
            <p:cNvSpPr>
              <a:spLocks/>
            </p:cNvSpPr>
            <p:nvPr/>
          </p:nvSpPr>
          <p:spPr>
            <a:xfrm>
              <a:off x="2392000" y="4100325"/>
              <a:ext cx="3048825" cy="1063250"/>
            </a:xfrm>
            <a:custGeom>
              <a:avLst/>
              <a:gdLst/>
              <a:ahLst/>
              <a:cxnLst/>
              <a:rect l="l" t="t" r="r" b="b"/>
              <a:pathLst>
                <a:path w="121953" h="42530" extrusionOk="0">
                  <a:moveTo>
                    <a:pt x="80911" y="0"/>
                  </a:moveTo>
                  <a:cubicBezTo>
                    <a:pt x="79378" y="0"/>
                    <a:pt x="78007" y="1458"/>
                    <a:pt x="76985" y="2480"/>
                  </a:cubicBezTo>
                  <a:cubicBezTo>
                    <a:pt x="73928" y="5478"/>
                    <a:pt x="71829" y="9255"/>
                    <a:pt x="68711" y="12193"/>
                  </a:cubicBezTo>
                  <a:cubicBezTo>
                    <a:pt x="66441" y="14413"/>
                    <a:pt x="63363" y="16846"/>
                    <a:pt x="60015" y="16846"/>
                  </a:cubicBezTo>
                  <a:cubicBezTo>
                    <a:pt x="59384" y="16846"/>
                    <a:pt x="58745" y="16759"/>
                    <a:pt x="58099" y="16570"/>
                  </a:cubicBezTo>
                  <a:cubicBezTo>
                    <a:pt x="56240" y="16090"/>
                    <a:pt x="53602" y="14111"/>
                    <a:pt x="53123" y="12193"/>
                  </a:cubicBezTo>
                  <a:lnTo>
                    <a:pt x="53123" y="12193"/>
                  </a:lnTo>
                  <a:cubicBezTo>
                    <a:pt x="52091" y="14371"/>
                    <a:pt x="54348" y="32998"/>
                    <a:pt x="49043" y="32998"/>
                  </a:cubicBezTo>
                  <a:cubicBezTo>
                    <a:pt x="48800" y="32998"/>
                    <a:pt x="48541" y="32959"/>
                    <a:pt x="48266" y="32878"/>
                  </a:cubicBezTo>
                  <a:cubicBezTo>
                    <a:pt x="42210" y="31079"/>
                    <a:pt x="44429" y="9914"/>
                    <a:pt x="44429" y="9914"/>
                  </a:cubicBezTo>
                  <a:lnTo>
                    <a:pt x="40891" y="7156"/>
                  </a:lnTo>
                  <a:lnTo>
                    <a:pt x="17988" y="29820"/>
                  </a:lnTo>
                  <a:cubicBezTo>
                    <a:pt x="17988" y="29820"/>
                    <a:pt x="20566" y="36176"/>
                    <a:pt x="12652" y="37255"/>
                  </a:cubicBezTo>
                  <a:cubicBezTo>
                    <a:pt x="11977" y="37340"/>
                    <a:pt x="11303" y="37379"/>
                    <a:pt x="10635" y="37379"/>
                  </a:cubicBezTo>
                  <a:cubicBezTo>
                    <a:pt x="6617" y="37379"/>
                    <a:pt x="2820" y="35962"/>
                    <a:pt x="301" y="34677"/>
                  </a:cubicBezTo>
                  <a:lnTo>
                    <a:pt x="301" y="34677"/>
                  </a:lnTo>
                  <a:cubicBezTo>
                    <a:pt x="1" y="35696"/>
                    <a:pt x="181" y="36955"/>
                    <a:pt x="1020" y="38454"/>
                  </a:cubicBezTo>
                  <a:cubicBezTo>
                    <a:pt x="2656" y="41341"/>
                    <a:pt x="21827" y="42529"/>
                    <a:pt x="44366" y="42529"/>
                  </a:cubicBezTo>
                  <a:cubicBezTo>
                    <a:pt x="77992" y="42529"/>
                    <a:pt x="119114" y="39885"/>
                    <a:pt x="120694" y="36295"/>
                  </a:cubicBezTo>
                  <a:cubicBezTo>
                    <a:pt x="121953" y="33477"/>
                    <a:pt x="121114" y="31499"/>
                    <a:pt x="119555" y="30120"/>
                  </a:cubicBezTo>
                  <a:cubicBezTo>
                    <a:pt x="119375" y="30899"/>
                    <a:pt x="119075" y="31739"/>
                    <a:pt x="118835" y="32638"/>
                  </a:cubicBezTo>
                  <a:cubicBezTo>
                    <a:pt x="117906" y="35531"/>
                    <a:pt x="108508" y="37042"/>
                    <a:pt x="99933" y="37042"/>
                  </a:cubicBezTo>
                  <a:cubicBezTo>
                    <a:pt x="94115" y="37042"/>
                    <a:pt x="88676" y="36346"/>
                    <a:pt x="86519" y="34916"/>
                  </a:cubicBezTo>
                  <a:cubicBezTo>
                    <a:pt x="83341" y="32818"/>
                    <a:pt x="83641" y="26043"/>
                    <a:pt x="83581" y="22745"/>
                  </a:cubicBezTo>
                  <a:cubicBezTo>
                    <a:pt x="83521" y="19448"/>
                    <a:pt x="83581" y="16150"/>
                    <a:pt x="83820" y="12852"/>
                  </a:cubicBezTo>
                  <a:cubicBezTo>
                    <a:pt x="83940" y="10094"/>
                    <a:pt x="84600" y="7096"/>
                    <a:pt x="84360" y="4338"/>
                  </a:cubicBezTo>
                  <a:cubicBezTo>
                    <a:pt x="84240" y="2719"/>
                    <a:pt x="83401" y="681"/>
                    <a:pt x="81722" y="141"/>
                  </a:cubicBezTo>
                  <a:cubicBezTo>
                    <a:pt x="81447" y="44"/>
                    <a:pt x="81177" y="0"/>
                    <a:pt x="80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62"/>
            <p:cNvSpPr>
              <a:spLocks/>
            </p:cNvSpPr>
            <p:nvPr/>
          </p:nvSpPr>
          <p:spPr>
            <a:xfrm>
              <a:off x="3869950" y="2745825"/>
              <a:ext cx="1602350" cy="2117400"/>
            </a:xfrm>
            <a:custGeom>
              <a:avLst/>
              <a:gdLst/>
              <a:ahLst/>
              <a:cxnLst/>
              <a:rect l="l" t="t" r="r" b="b"/>
              <a:pathLst>
                <a:path w="64094" h="84696" extrusionOk="0">
                  <a:moveTo>
                    <a:pt x="53664" y="81538"/>
                  </a:moveTo>
                  <a:cubicBezTo>
                    <a:pt x="53663" y="81539"/>
                    <a:pt x="53662" y="81541"/>
                    <a:pt x="53662" y="81542"/>
                  </a:cubicBezTo>
                  <a:lnTo>
                    <a:pt x="54021" y="81602"/>
                  </a:lnTo>
                  <a:cubicBezTo>
                    <a:pt x="53902" y="81579"/>
                    <a:pt x="53783" y="81558"/>
                    <a:pt x="53664" y="81538"/>
                  </a:cubicBezTo>
                  <a:close/>
                  <a:moveTo>
                    <a:pt x="23024" y="0"/>
                  </a:moveTo>
                  <a:cubicBezTo>
                    <a:pt x="20565" y="3058"/>
                    <a:pt x="16968" y="5097"/>
                    <a:pt x="13071" y="5636"/>
                  </a:cubicBezTo>
                  <a:cubicBezTo>
                    <a:pt x="2279" y="7495"/>
                    <a:pt x="8454" y="15649"/>
                    <a:pt x="4257" y="22964"/>
                  </a:cubicBezTo>
                  <a:cubicBezTo>
                    <a:pt x="2758" y="25602"/>
                    <a:pt x="480" y="27341"/>
                    <a:pt x="180" y="30458"/>
                  </a:cubicBezTo>
                  <a:cubicBezTo>
                    <a:pt x="0" y="31957"/>
                    <a:pt x="180" y="33396"/>
                    <a:pt x="720" y="34775"/>
                  </a:cubicBezTo>
                  <a:cubicBezTo>
                    <a:pt x="1319" y="36334"/>
                    <a:pt x="2099" y="37833"/>
                    <a:pt x="3058" y="39212"/>
                  </a:cubicBezTo>
                  <a:cubicBezTo>
                    <a:pt x="4437" y="41311"/>
                    <a:pt x="4377" y="43589"/>
                    <a:pt x="5336" y="45867"/>
                  </a:cubicBezTo>
                  <a:cubicBezTo>
                    <a:pt x="6356" y="48446"/>
                    <a:pt x="8394" y="50484"/>
                    <a:pt x="9533" y="53002"/>
                  </a:cubicBezTo>
                  <a:cubicBezTo>
                    <a:pt x="10751" y="55553"/>
                    <a:pt x="7821" y="75980"/>
                    <a:pt x="14614" y="75980"/>
                  </a:cubicBezTo>
                  <a:cubicBezTo>
                    <a:pt x="14847" y="75980"/>
                    <a:pt x="15092" y="75956"/>
                    <a:pt x="15349" y="75906"/>
                  </a:cubicBezTo>
                  <a:cubicBezTo>
                    <a:pt x="19726" y="75066"/>
                    <a:pt x="17987" y="65353"/>
                    <a:pt x="18227" y="62416"/>
                  </a:cubicBezTo>
                  <a:lnTo>
                    <a:pt x="18227" y="62416"/>
                  </a:lnTo>
                  <a:cubicBezTo>
                    <a:pt x="22364" y="65773"/>
                    <a:pt x="19246" y="72428"/>
                    <a:pt x="20446" y="76925"/>
                  </a:cubicBezTo>
                  <a:cubicBezTo>
                    <a:pt x="21345" y="80163"/>
                    <a:pt x="24643" y="83760"/>
                    <a:pt x="28000" y="84420"/>
                  </a:cubicBezTo>
                  <a:cubicBezTo>
                    <a:pt x="29033" y="84612"/>
                    <a:pt x="30064" y="84695"/>
                    <a:pt x="31092" y="84695"/>
                  </a:cubicBezTo>
                  <a:cubicBezTo>
                    <a:pt x="37659" y="84695"/>
                    <a:pt x="44155" y="81307"/>
                    <a:pt x="50790" y="81307"/>
                  </a:cubicBezTo>
                  <a:cubicBezTo>
                    <a:pt x="51745" y="81307"/>
                    <a:pt x="52703" y="81377"/>
                    <a:pt x="53664" y="81538"/>
                  </a:cubicBezTo>
                  <a:lnTo>
                    <a:pt x="53664" y="81538"/>
                  </a:lnTo>
                  <a:cubicBezTo>
                    <a:pt x="62475" y="65109"/>
                    <a:pt x="64093" y="37113"/>
                    <a:pt x="53062" y="30818"/>
                  </a:cubicBezTo>
                  <a:cubicBezTo>
                    <a:pt x="51874" y="30139"/>
                    <a:pt x="50719" y="29850"/>
                    <a:pt x="49613" y="29850"/>
                  </a:cubicBezTo>
                  <a:cubicBezTo>
                    <a:pt x="43302" y="29850"/>
                    <a:pt x="38612" y="39272"/>
                    <a:pt x="38612" y="39272"/>
                  </a:cubicBezTo>
                  <a:cubicBezTo>
                    <a:pt x="36994" y="25182"/>
                    <a:pt x="27401" y="7375"/>
                    <a:pt x="2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62"/>
            <p:cNvSpPr>
              <a:spLocks/>
            </p:cNvSpPr>
            <p:nvPr/>
          </p:nvSpPr>
          <p:spPr>
            <a:xfrm>
              <a:off x="3869950" y="3253950"/>
              <a:ext cx="1510925" cy="1609275"/>
            </a:xfrm>
            <a:custGeom>
              <a:avLst/>
              <a:gdLst/>
              <a:ahLst/>
              <a:cxnLst/>
              <a:rect l="l" t="t" r="r" b="b"/>
              <a:pathLst>
                <a:path w="60437" h="64371" extrusionOk="0">
                  <a:moveTo>
                    <a:pt x="18527" y="1"/>
                  </a:moveTo>
                  <a:lnTo>
                    <a:pt x="18527" y="1"/>
                  </a:lnTo>
                  <a:cubicBezTo>
                    <a:pt x="18524" y="7"/>
                    <a:pt x="18521" y="13"/>
                    <a:pt x="18519" y="19"/>
                  </a:cubicBezTo>
                  <a:lnTo>
                    <a:pt x="18519" y="19"/>
                  </a:lnTo>
                  <a:cubicBezTo>
                    <a:pt x="18521" y="13"/>
                    <a:pt x="18524" y="7"/>
                    <a:pt x="18527" y="1"/>
                  </a:cubicBezTo>
                  <a:close/>
                  <a:moveTo>
                    <a:pt x="53603" y="61155"/>
                  </a:moveTo>
                  <a:lnTo>
                    <a:pt x="53603" y="61155"/>
                  </a:lnTo>
                  <a:cubicBezTo>
                    <a:pt x="53602" y="61156"/>
                    <a:pt x="53602" y="61156"/>
                    <a:pt x="53602" y="61157"/>
                  </a:cubicBezTo>
                  <a:lnTo>
                    <a:pt x="53961" y="61217"/>
                  </a:lnTo>
                  <a:cubicBezTo>
                    <a:pt x="53842" y="61195"/>
                    <a:pt x="53722" y="61174"/>
                    <a:pt x="53603" y="61155"/>
                  </a:cubicBezTo>
                  <a:close/>
                  <a:moveTo>
                    <a:pt x="18519" y="19"/>
                  </a:moveTo>
                  <a:lnTo>
                    <a:pt x="18519" y="19"/>
                  </a:lnTo>
                  <a:cubicBezTo>
                    <a:pt x="17984" y="1213"/>
                    <a:pt x="17627" y="2526"/>
                    <a:pt x="17568" y="3898"/>
                  </a:cubicBezTo>
                  <a:cubicBezTo>
                    <a:pt x="17088" y="8814"/>
                    <a:pt x="17028" y="13731"/>
                    <a:pt x="16788" y="18707"/>
                  </a:cubicBezTo>
                  <a:cubicBezTo>
                    <a:pt x="16728" y="20866"/>
                    <a:pt x="15589" y="22904"/>
                    <a:pt x="15649" y="25063"/>
                  </a:cubicBezTo>
                  <a:cubicBezTo>
                    <a:pt x="15769" y="27341"/>
                    <a:pt x="16368" y="29440"/>
                    <a:pt x="15889" y="31778"/>
                  </a:cubicBezTo>
                  <a:cubicBezTo>
                    <a:pt x="15769" y="32318"/>
                    <a:pt x="15349" y="34236"/>
                    <a:pt x="14630" y="34356"/>
                  </a:cubicBezTo>
                  <a:cubicBezTo>
                    <a:pt x="14576" y="34364"/>
                    <a:pt x="14526" y="34368"/>
                    <a:pt x="14478" y="34368"/>
                  </a:cubicBezTo>
                  <a:cubicBezTo>
                    <a:pt x="13446" y="34368"/>
                    <a:pt x="13610" y="32591"/>
                    <a:pt x="13610" y="32018"/>
                  </a:cubicBezTo>
                  <a:cubicBezTo>
                    <a:pt x="13610" y="29799"/>
                    <a:pt x="11752" y="28600"/>
                    <a:pt x="11212" y="26442"/>
                  </a:cubicBezTo>
                  <a:cubicBezTo>
                    <a:pt x="10553" y="23864"/>
                    <a:pt x="9054" y="21525"/>
                    <a:pt x="7015" y="19786"/>
                  </a:cubicBezTo>
                  <a:cubicBezTo>
                    <a:pt x="5516" y="18647"/>
                    <a:pt x="4077" y="17868"/>
                    <a:pt x="2938" y="16309"/>
                  </a:cubicBezTo>
                  <a:cubicBezTo>
                    <a:pt x="1979" y="14930"/>
                    <a:pt x="840" y="13731"/>
                    <a:pt x="240" y="12172"/>
                  </a:cubicBezTo>
                  <a:lnTo>
                    <a:pt x="240" y="12172"/>
                  </a:lnTo>
                  <a:cubicBezTo>
                    <a:pt x="0" y="12891"/>
                    <a:pt x="480" y="13731"/>
                    <a:pt x="720" y="14450"/>
                  </a:cubicBezTo>
                  <a:cubicBezTo>
                    <a:pt x="1319" y="16009"/>
                    <a:pt x="2159" y="17508"/>
                    <a:pt x="3058" y="18887"/>
                  </a:cubicBezTo>
                  <a:cubicBezTo>
                    <a:pt x="4437" y="20986"/>
                    <a:pt x="4437" y="23264"/>
                    <a:pt x="5336" y="25542"/>
                  </a:cubicBezTo>
                  <a:cubicBezTo>
                    <a:pt x="6356" y="28121"/>
                    <a:pt x="8394" y="30159"/>
                    <a:pt x="9593" y="32677"/>
                  </a:cubicBezTo>
                  <a:cubicBezTo>
                    <a:pt x="10753" y="35228"/>
                    <a:pt x="7821" y="55655"/>
                    <a:pt x="14614" y="55655"/>
                  </a:cubicBezTo>
                  <a:cubicBezTo>
                    <a:pt x="14847" y="55655"/>
                    <a:pt x="15092" y="55631"/>
                    <a:pt x="15349" y="55581"/>
                  </a:cubicBezTo>
                  <a:cubicBezTo>
                    <a:pt x="19726" y="54741"/>
                    <a:pt x="17987" y="45028"/>
                    <a:pt x="18227" y="42091"/>
                  </a:cubicBezTo>
                  <a:lnTo>
                    <a:pt x="18227" y="42091"/>
                  </a:lnTo>
                  <a:cubicBezTo>
                    <a:pt x="22424" y="45448"/>
                    <a:pt x="19246" y="52103"/>
                    <a:pt x="20505" y="56600"/>
                  </a:cubicBezTo>
                  <a:cubicBezTo>
                    <a:pt x="21345" y="59838"/>
                    <a:pt x="24702" y="63435"/>
                    <a:pt x="28000" y="64095"/>
                  </a:cubicBezTo>
                  <a:cubicBezTo>
                    <a:pt x="29025" y="64287"/>
                    <a:pt x="30049" y="64370"/>
                    <a:pt x="31072" y="64370"/>
                  </a:cubicBezTo>
                  <a:cubicBezTo>
                    <a:pt x="37638" y="64370"/>
                    <a:pt x="44163" y="60941"/>
                    <a:pt x="50833" y="60941"/>
                  </a:cubicBezTo>
                  <a:cubicBezTo>
                    <a:pt x="51754" y="60941"/>
                    <a:pt x="52676" y="61007"/>
                    <a:pt x="53603" y="61155"/>
                  </a:cubicBezTo>
                  <a:lnTo>
                    <a:pt x="53603" y="61155"/>
                  </a:lnTo>
                  <a:cubicBezTo>
                    <a:pt x="57199" y="54440"/>
                    <a:pt x="59597" y="45747"/>
                    <a:pt x="60437" y="37414"/>
                  </a:cubicBezTo>
                  <a:lnTo>
                    <a:pt x="60437" y="37414"/>
                  </a:lnTo>
                  <a:cubicBezTo>
                    <a:pt x="57694" y="43886"/>
                    <a:pt x="52694" y="51160"/>
                    <a:pt x="44473" y="51160"/>
                  </a:cubicBezTo>
                  <a:cubicBezTo>
                    <a:pt x="43707" y="51160"/>
                    <a:pt x="42913" y="51097"/>
                    <a:pt x="42090" y="50964"/>
                  </a:cubicBezTo>
                  <a:cubicBezTo>
                    <a:pt x="30039" y="49046"/>
                    <a:pt x="38373" y="25123"/>
                    <a:pt x="44009" y="11872"/>
                  </a:cubicBezTo>
                  <a:lnTo>
                    <a:pt x="44009" y="11872"/>
                  </a:lnTo>
                  <a:cubicBezTo>
                    <a:pt x="41790" y="13851"/>
                    <a:pt x="39931" y="16249"/>
                    <a:pt x="38552" y="18947"/>
                  </a:cubicBezTo>
                  <a:cubicBezTo>
                    <a:pt x="38193" y="15949"/>
                    <a:pt x="37593" y="13011"/>
                    <a:pt x="36754" y="10073"/>
                  </a:cubicBezTo>
                  <a:cubicBezTo>
                    <a:pt x="34895" y="15949"/>
                    <a:pt x="31538" y="24403"/>
                    <a:pt x="27221" y="25602"/>
                  </a:cubicBezTo>
                  <a:cubicBezTo>
                    <a:pt x="26947" y="25682"/>
                    <a:pt x="26683" y="25720"/>
                    <a:pt x="26429" y="25720"/>
                  </a:cubicBezTo>
                  <a:cubicBezTo>
                    <a:pt x="23076" y="25720"/>
                    <a:pt x="21478" y="19134"/>
                    <a:pt x="20865" y="16849"/>
                  </a:cubicBezTo>
                  <a:cubicBezTo>
                    <a:pt x="20206" y="14210"/>
                    <a:pt x="19666" y="11512"/>
                    <a:pt x="19246" y="8814"/>
                  </a:cubicBezTo>
                  <a:cubicBezTo>
                    <a:pt x="19067" y="7615"/>
                    <a:pt x="19007" y="6356"/>
                    <a:pt x="19067" y="5157"/>
                  </a:cubicBezTo>
                  <a:cubicBezTo>
                    <a:pt x="19067" y="3966"/>
                    <a:pt x="18120" y="941"/>
                    <a:pt x="18519" y="1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62"/>
            <p:cNvSpPr>
              <a:spLocks/>
            </p:cNvSpPr>
            <p:nvPr/>
          </p:nvSpPr>
          <p:spPr>
            <a:xfrm>
              <a:off x="2080186" y="3541494"/>
              <a:ext cx="1277253" cy="1397068"/>
            </a:xfrm>
            <a:custGeom>
              <a:avLst/>
              <a:gdLst/>
              <a:ahLst/>
              <a:cxnLst/>
              <a:rect l="l" t="t" r="r" b="b"/>
              <a:pathLst>
                <a:path w="51085" h="55566" extrusionOk="0">
                  <a:moveTo>
                    <a:pt x="16239" y="1"/>
                  </a:moveTo>
                  <a:cubicBezTo>
                    <a:pt x="14430" y="1"/>
                    <a:pt x="12652" y="530"/>
                    <a:pt x="11033" y="1852"/>
                  </a:cubicBezTo>
                  <a:cubicBezTo>
                    <a:pt x="1" y="10905"/>
                    <a:pt x="17508" y="46160"/>
                    <a:pt x="20566" y="52096"/>
                  </a:cubicBezTo>
                  <a:cubicBezTo>
                    <a:pt x="20840" y="52104"/>
                    <a:pt x="21115" y="52108"/>
                    <a:pt x="21390" y="52108"/>
                  </a:cubicBezTo>
                  <a:cubicBezTo>
                    <a:pt x="23039" y="52108"/>
                    <a:pt x="24669" y="51976"/>
                    <a:pt x="25902" y="51976"/>
                  </a:cubicBezTo>
                  <a:cubicBezTo>
                    <a:pt x="30219" y="51976"/>
                    <a:pt x="33876" y="53355"/>
                    <a:pt x="38073" y="53895"/>
                  </a:cubicBezTo>
                  <a:cubicBezTo>
                    <a:pt x="40072" y="54219"/>
                    <a:pt x="40903" y="55565"/>
                    <a:pt x="42715" y="55565"/>
                  </a:cubicBezTo>
                  <a:cubicBezTo>
                    <a:pt x="42914" y="55565"/>
                    <a:pt x="43124" y="55549"/>
                    <a:pt x="43350" y="55513"/>
                  </a:cubicBezTo>
                  <a:cubicBezTo>
                    <a:pt x="44789" y="55334"/>
                    <a:pt x="47247" y="54194"/>
                    <a:pt x="48086" y="52935"/>
                  </a:cubicBezTo>
                  <a:cubicBezTo>
                    <a:pt x="51084" y="48439"/>
                    <a:pt x="47247" y="42743"/>
                    <a:pt x="45868" y="38666"/>
                  </a:cubicBezTo>
                  <a:cubicBezTo>
                    <a:pt x="45088" y="36267"/>
                    <a:pt x="45928" y="34528"/>
                    <a:pt x="45868" y="32190"/>
                  </a:cubicBezTo>
                  <a:cubicBezTo>
                    <a:pt x="45808" y="29612"/>
                    <a:pt x="44069" y="26134"/>
                    <a:pt x="43110" y="23676"/>
                  </a:cubicBezTo>
                  <a:cubicBezTo>
                    <a:pt x="41251" y="18760"/>
                    <a:pt x="37654" y="13843"/>
                    <a:pt x="34476" y="9646"/>
                  </a:cubicBezTo>
                  <a:cubicBezTo>
                    <a:pt x="33637" y="8507"/>
                    <a:pt x="32677" y="7188"/>
                    <a:pt x="31718" y="5929"/>
                  </a:cubicBezTo>
                  <a:cubicBezTo>
                    <a:pt x="31418" y="7608"/>
                    <a:pt x="31358" y="8627"/>
                    <a:pt x="31358" y="8627"/>
                  </a:cubicBezTo>
                  <a:cubicBezTo>
                    <a:pt x="31358" y="8627"/>
                    <a:pt x="23541" y="1"/>
                    <a:pt x="16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62"/>
            <p:cNvSpPr>
              <a:spLocks/>
            </p:cNvSpPr>
            <p:nvPr/>
          </p:nvSpPr>
          <p:spPr>
            <a:xfrm>
              <a:off x="2423502" y="3644455"/>
              <a:ext cx="933850" cy="1319692"/>
            </a:xfrm>
            <a:custGeom>
              <a:avLst/>
              <a:gdLst/>
              <a:ahLst/>
              <a:cxnLst/>
              <a:rect l="l" t="t" r="r" b="b"/>
              <a:pathLst>
                <a:path w="37354" h="51616" extrusionOk="0">
                  <a:moveTo>
                    <a:pt x="12291" y="0"/>
                  </a:moveTo>
                  <a:cubicBezTo>
                    <a:pt x="13790" y="8814"/>
                    <a:pt x="17747" y="35975"/>
                    <a:pt x="10253" y="38673"/>
                  </a:cubicBezTo>
                  <a:cubicBezTo>
                    <a:pt x="9700" y="38876"/>
                    <a:pt x="9142" y="38972"/>
                    <a:pt x="8580" y="38972"/>
                  </a:cubicBezTo>
                  <a:cubicBezTo>
                    <a:pt x="5665" y="38972"/>
                    <a:pt x="2664" y="36405"/>
                    <a:pt x="0" y="33037"/>
                  </a:cubicBezTo>
                  <a:lnTo>
                    <a:pt x="0" y="33037"/>
                  </a:lnTo>
                  <a:cubicBezTo>
                    <a:pt x="2818" y="40172"/>
                    <a:pt x="5756" y="46047"/>
                    <a:pt x="6835" y="48146"/>
                  </a:cubicBezTo>
                  <a:cubicBezTo>
                    <a:pt x="7315" y="48176"/>
                    <a:pt x="7798" y="48187"/>
                    <a:pt x="8276" y="48187"/>
                  </a:cubicBezTo>
                  <a:cubicBezTo>
                    <a:pt x="9709" y="48187"/>
                    <a:pt x="11092" y="48086"/>
                    <a:pt x="12171" y="48086"/>
                  </a:cubicBezTo>
                  <a:cubicBezTo>
                    <a:pt x="16488" y="48086"/>
                    <a:pt x="20145" y="49405"/>
                    <a:pt x="24342" y="50005"/>
                  </a:cubicBezTo>
                  <a:cubicBezTo>
                    <a:pt x="26341" y="50275"/>
                    <a:pt x="27172" y="51615"/>
                    <a:pt x="28983" y="51615"/>
                  </a:cubicBezTo>
                  <a:cubicBezTo>
                    <a:pt x="29182" y="51615"/>
                    <a:pt x="29393" y="51599"/>
                    <a:pt x="29619" y="51563"/>
                  </a:cubicBezTo>
                  <a:cubicBezTo>
                    <a:pt x="31058" y="51384"/>
                    <a:pt x="33516" y="50184"/>
                    <a:pt x="34355" y="48985"/>
                  </a:cubicBezTo>
                  <a:cubicBezTo>
                    <a:pt x="37353" y="44489"/>
                    <a:pt x="33516" y="38793"/>
                    <a:pt x="32137" y="34716"/>
                  </a:cubicBezTo>
                  <a:cubicBezTo>
                    <a:pt x="31357" y="32317"/>
                    <a:pt x="32197" y="30578"/>
                    <a:pt x="32137" y="28240"/>
                  </a:cubicBezTo>
                  <a:cubicBezTo>
                    <a:pt x="32077" y="25662"/>
                    <a:pt x="30278" y="22184"/>
                    <a:pt x="29379" y="19726"/>
                  </a:cubicBezTo>
                  <a:cubicBezTo>
                    <a:pt x="28479" y="17508"/>
                    <a:pt x="27400" y="15409"/>
                    <a:pt x="26081" y="13371"/>
                  </a:cubicBezTo>
                  <a:cubicBezTo>
                    <a:pt x="25602" y="16309"/>
                    <a:pt x="24822" y="19906"/>
                    <a:pt x="23563" y="21105"/>
                  </a:cubicBezTo>
                  <a:cubicBezTo>
                    <a:pt x="21524" y="23204"/>
                    <a:pt x="24762" y="32377"/>
                    <a:pt x="21884" y="33936"/>
                  </a:cubicBezTo>
                  <a:cubicBezTo>
                    <a:pt x="21830" y="33964"/>
                    <a:pt x="21778" y="33977"/>
                    <a:pt x="21726" y="33977"/>
                  </a:cubicBezTo>
                  <a:cubicBezTo>
                    <a:pt x="19758" y="33977"/>
                    <a:pt x="19242" y="14344"/>
                    <a:pt x="19066" y="3478"/>
                  </a:cubicBezTo>
                  <a:cubicBezTo>
                    <a:pt x="18707" y="2998"/>
                    <a:pt x="18287" y="2519"/>
                    <a:pt x="17987" y="1979"/>
                  </a:cubicBezTo>
                  <a:cubicBezTo>
                    <a:pt x="17687" y="3658"/>
                    <a:pt x="17567" y="4677"/>
                    <a:pt x="17567" y="4677"/>
                  </a:cubicBezTo>
                  <a:cubicBezTo>
                    <a:pt x="15949" y="2938"/>
                    <a:pt x="14210" y="1379"/>
                    <a:pt x="12291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62"/>
            <p:cNvSpPr>
              <a:spLocks/>
            </p:cNvSpPr>
            <p:nvPr/>
          </p:nvSpPr>
          <p:spPr>
            <a:xfrm>
              <a:off x="4883225" y="4916275"/>
              <a:ext cx="290800" cy="148400"/>
            </a:xfrm>
            <a:custGeom>
              <a:avLst/>
              <a:gdLst/>
              <a:ahLst/>
              <a:cxnLst/>
              <a:rect l="l" t="t" r="r" b="b"/>
              <a:pathLst>
                <a:path w="11632" h="5936" extrusionOk="0">
                  <a:moveTo>
                    <a:pt x="3537" y="0"/>
                  </a:moveTo>
                  <a:cubicBezTo>
                    <a:pt x="2698" y="0"/>
                    <a:pt x="1859" y="60"/>
                    <a:pt x="1079" y="240"/>
                  </a:cubicBezTo>
                  <a:cubicBezTo>
                    <a:pt x="420" y="360"/>
                    <a:pt x="0" y="540"/>
                    <a:pt x="0" y="660"/>
                  </a:cubicBezTo>
                  <a:cubicBezTo>
                    <a:pt x="60" y="780"/>
                    <a:pt x="480" y="780"/>
                    <a:pt x="1139" y="780"/>
                  </a:cubicBezTo>
                  <a:cubicBezTo>
                    <a:pt x="1859" y="780"/>
                    <a:pt x="2638" y="839"/>
                    <a:pt x="3358" y="1019"/>
                  </a:cubicBezTo>
                  <a:cubicBezTo>
                    <a:pt x="4137" y="1139"/>
                    <a:pt x="4857" y="1319"/>
                    <a:pt x="5576" y="1619"/>
                  </a:cubicBezTo>
                  <a:cubicBezTo>
                    <a:pt x="6116" y="1799"/>
                    <a:pt x="6475" y="1979"/>
                    <a:pt x="6475" y="1979"/>
                  </a:cubicBezTo>
                  <a:cubicBezTo>
                    <a:pt x="6475" y="1979"/>
                    <a:pt x="6895" y="2099"/>
                    <a:pt x="7435" y="2338"/>
                  </a:cubicBezTo>
                  <a:cubicBezTo>
                    <a:pt x="8094" y="2638"/>
                    <a:pt x="8754" y="2998"/>
                    <a:pt x="9353" y="3478"/>
                  </a:cubicBezTo>
                  <a:cubicBezTo>
                    <a:pt x="9953" y="3897"/>
                    <a:pt x="10492" y="4437"/>
                    <a:pt x="10912" y="5096"/>
                  </a:cubicBezTo>
                  <a:cubicBezTo>
                    <a:pt x="11272" y="5576"/>
                    <a:pt x="11452" y="5936"/>
                    <a:pt x="11572" y="5936"/>
                  </a:cubicBezTo>
                  <a:cubicBezTo>
                    <a:pt x="11632" y="5876"/>
                    <a:pt x="11632" y="5516"/>
                    <a:pt x="11452" y="4797"/>
                  </a:cubicBezTo>
                  <a:cubicBezTo>
                    <a:pt x="11092" y="4017"/>
                    <a:pt x="10672" y="3298"/>
                    <a:pt x="10073" y="2698"/>
                  </a:cubicBezTo>
                  <a:cubicBezTo>
                    <a:pt x="9473" y="2099"/>
                    <a:pt x="8814" y="1619"/>
                    <a:pt x="8094" y="1199"/>
                  </a:cubicBezTo>
                  <a:cubicBezTo>
                    <a:pt x="7495" y="839"/>
                    <a:pt x="7075" y="660"/>
                    <a:pt x="7075" y="660"/>
                  </a:cubicBezTo>
                  <a:cubicBezTo>
                    <a:pt x="7075" y="660"/>
                    <a:pt x="6595" y="540"/>
                    <a:pt x="5936" y="360"/>
                  </a:cubicBezTo>
                  <a:cubicBezTo>
                    <a:pt x="5156" y="180"/>
                    <a:pt x="4317" y="60"/>
                    <a:pt x="353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62"/>
            <p:cNvSpPr>
              <a:spLocks/>
            </p:cNvSpPr>
            <p:nvPr/>
          </p:nvSpPr>
          <p:spPr>
            <a:xfrm>
              <a:off x="5104289" y="4822729"/>
              <a:ext cx="239850" cy="210450"/>
            </a:xfrm>
            <a:custGeom>
              <a:avLst/>
              <a:gdLst/>
              <a:ahLst/>
              <a:cxnLst/>
              <a:rect l="l" t="t" r="r" b="b"/>
              <a:pathLst>
                <a:path w="9594" h="8418" extrusionOk="0">
                  <a:moveTo>
                    <a:pt x="1835" y="1"/>
                  </a:moveTo>
                  <a:cubicBezTo>
                    <a:pt x="776" y="1"/>
                    <a:pt x="0" y="145"/>
                    <a:pt x="0" y="263"/>
                  </a:cubicBezTo>
                  <a:cubicBezTo>
                    <a:pt x="0" y="503"/>
                    <a:pt x="1799" y="623"/>
                    <a:pt x="3418" y="1102"/>
                  </a:cubicBezTo>
                  <a:cubicBezTo>
                    <a:pt x="4137" y="1342"/>
                    <a:pt x="4857" y="1642"/>
                    <a:pt x="5516" y="2062"/>
                  </a:cubicBezTo>
                  <a:cubicBezTo>
                    <a:pt x="5696" y="2182"/>
                    <a:pt x="5936" y="2301"/>
                    <a:pt x="6116" y="2481"/>
                  </a:cubicBezTo>
                  <a:lnTo>
                    <a:pt x="6356" y="2601"/>
                  </a:lnTo>
                  <a:lnTo>
                    <a:pt x="6536" y="2781"/>
                  </a:lnTo>
                  <a:cubicBezTo>
                    <a:pt x="6715" y="2901"/>
                    <a:pt x="6895" y="3081"/>
                    <a:pt x="7075" y="3261"/>
                  </a:cubicBezTo>
                  <a:cubicBezTo>
                    <a:pt x="7615" y="3740"/>
                    <a:pt x="8035" y="4400"/>
                    <a:pt x="8334" y="5059"/>
                  </a:cubicBezTo>
                  <a:cubicBezTo>
                    <a:pt x="8634" y="5779"/>
                    <a:pt x="8874" y="6558"/>
                    <a:pt x="8994" y="7278"/>
                  </a:cubicBezTo>
                  <a:cubicBezTo>
                    <a:pt x="9114" y="7937"/>
                    <a:pt x="9174" y="8417"/>
                    <a:pt x="9294" y="8417"/>
                  </a:cubicBezTo>
                  <a:cubicBezTo>
                    <a:pt x="9414" y="8417"/>
                    <a:pt x="9474" y="7937"/>
                    <a:pt x="9533" y="7278"/>
                  </a:cubicBezTo>
                  <a:cubicBezTo>
                    <a:pt x="9593" y="6379"/>
                    <a:pt x="9474" y="5539"/>
                    <a:pt x="9234" y="4700"/>
                  </a:cubicBezTo>
                  <a:cubicBezTo>
                    <a:pt x="8994" y="3860"/>
                    <a:pt x="8634" y="3081"/>
                    <a:pt x="8035" y="2361"/>
                  </a:cubicBezTo>
                  <a:cubicBezTo>
                    <a:pt x="7855" y="2122"/>
                    <a:pt x="7615" y="1942"/>
                    <a:pt x="7435" y="1762"/>
                  </a:cubicBezTo>
                  <a:lnTo>
                    <a:pt x="7195" y="1522"/>
                  </a:lnTo>
                  <a:lnTo>
                    <a:pt x="6895" y="1342"/>
                  </a:lnTo>
                  <a:cubicBezTo>
                    <a:pt x="6656" y="1162"/>
                    <a:pt x="6416" y="1042"/>
                    <a:pt x="6116" y="922"/>
                  </a:cubicBezTo>
                  <a:cubicBezTo>
                    <a:pt x="5336" y="563"/>
                    <a:pt x="4497" y="263"/>
                    <a:pt x="3658" y="143"/>
                  </a:cubicBezTo>
                  <a:cubicBezTo>
                    <a:pt x="3020" y="40"/>
                    <a:pt x="2389" y="1"/>
                    <a:pt x="1835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62"/>
            <p:cNvSpPr>
              <a:spLocks/>
            </p:cNvSpPr>
            <p:nvPr/>
          </p:nvSpPr>
          <p:spPr>
            <a:xfrm>
              <a:off x="5167225" y="4780643"/>
              <a:ext cx="250325" cy="209075"/>
            </a:xfrm>
            <a:custGeom>
              <a:avLst/>
              <a:gdLst/>
              <a:ahLst/>
              <a:cxnLst/>
              <a:rect l="l" t="t" r="r" b="b"/>
              <a:pathLst>
                <a:path w="10013" h="8363" extrusionOk="0">
                  <a:moveTo>
                    <a:pt x="1508" y="1"/>
                  </a:moveTo>
                  <a:cubicBezTo>
                    <a:pt x="649" y="1"/>
                    <a:pt x="35" y="105"/>
                    <a:pt x="0" y="209"/>
                  </a:cubicBezTo>
                  <a:cubicBezTo>
                    <a:pt x="0" y="388"/>
                    <a:pt x="1799" y="628"/>
                    <a:pt x="3418" y="1168"/>
                  </a:cubicBezTo>
                  <a:cubicBezTo>
                    <a:pt x="4137" y="1408"/>
                    <a:pt x="4857" y="1708"/>
                    <a:pt x="5516" y="2127"/>
                  </a:cubicBezTo>
                  <a:cubicBezTo>
                    <a:pt x="5696" y="2247"/>
                    <a:pt x="5876" y="2367"/>
                    <a:pt x="6116" y="2547"/>
                  </a:cubicBezTo>
                  <a:lnTo>
                    <a:pt x="6296" y="2727"/>
                  </a:lnTo>
                  <a:lnTo>
                    <a:pt x="6535" y="2907"/>
                  </a:lnTo>
                  <a:cubicBezTo>
                    <a:pt x="6715" y="3027"/>
                    <a:pt x="6895" y="3206"/>
                    <a:pt x="7075" y="3326"/>
                  </a:cubicBezTo>
                  <a:cubicBezTo>
                    <a:pt x="7615" y="3866"/>
                    <a:pt x="8094" y="4466"/>
                    <a:pt x="8394" y="5125"/>
                  </a:cubicBezTo>
                  <a:cubicBezTo>
                    <a:pt x="8754" y="5845"/>
                    <a:pt x="9054" y="6564"/>
                    <a:pt x="9293" y="7284"/>
                  </a:cubicBezTo>
                  <a:cubicBezTo>
                    <a:pt x="9413" y="7943"/>
                    <a:pt x="9593" y="8363"/>
                    <a:pt x="9653" y="8363"/>
                  </a:cubicBezTo>
                  <a:cubicBezTo>
                    <a:pt x="9833" y="8363"/>
                    <a:pt x="10013" y="6564"/>
                    <a:pt x="9353" y="4765"/>
                  </a:cubicBezTo>
                  <a:cubicBezTo>
                    <a:pt x="9054" y="3926"/>
                    <a:pt x="8574" y="3146"/>
                    <a:pt x="8034" y="2487"/>
                  </a:cubicBezTo>
                  <a:cubicBezTo>
                    <a:pt x="7854" y="2247"/>
                    <a:pt x="7615" y="2067"/>
                    <a:pt x="7435" y="1887"/>
                  </a:cubicBezTo>
                  <a:lnTo>
                    <a:pt x="7195" y="1648"/>
                  </a:lnTo>
                  <a:lnTo>
                    <a:pt x="6895" y="1468"/>
                  </a:lnTo>
                  <a:cubicBezTo>
                    <a:pt x="6655" y="1288"/>
                    <a:pt x="6415" y="1168"/>
                    <a:pt x="6116" y="1048"/>
                  </a:cubicBezTo>
                  <a:cubicBezTo>
                    <a:pt x="5336" y="628"/>
                    <a:pt x="4497" y="388"/>
                    <a:pt x="3657" y="209"/>
                  </a:cubicBezTo>
                  <a:cubicBezTo>
                    <a:pt x="2897" y="57"/>
                    <a:pt x="2137" y="1"/>
                    <a:pt x="1508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62"/>
            <p:cNvSpPr>
              <a:spLocks/>
            </p:cNvSpPr>
            <p:nvPr/>
          </p:nvSpPr>
          <p:spPr>
            <a:xfrm>
              <a:off x="4791775" y="4774025"/>
              <a:ext cx="440700" cy="80100"/>
            </a:xfrm>
            <a:custGeom>
              <a:avLst/>
              <a:gdLst/>
              <a:ahLst/>
              <a:cxnLst/>
              <a:rect l="l" t="t" r="r" b="b"/>
              <a:pathLst>
                <a:path w="17628" h="3204" extrusionOk="0">
                  <a:moveTo>
                    <a:pt x="10937" y="1"/>
                  </a:moveTo>
                  <a:cubicBezTo>
                    <a:pt x="9587" y="1"/>
                    <a:pt x="8574" y="54"/>
                    <a:pt x="8574" y="54"/>
                  </a:cubicBezTo>
                  <a:cubicBezTo>
                    <a:pt x="8574" y="54"/>
                    <a:pt x="7975" y="114"/>
                    <a:pt x="7136" y="294"/>
                  </a:cubicBezTo>
                  <a:cubicBezTo>
                    <a:pt x="6116" y="474"/>
                    <a:pt x="5097" y="714"/>
                    <a:pt x="4078" y="1013"/>
                  </a:cubicBezTo>
                  <a:cubicBezTo>
                    <a:pt x="3058" y="1313"/>
                    <a:pt x="2099" y="1733"/>
                    <a:pt x="1200" y="2273"/>
                  </a:cubicBezTo>
                  <a:cubicBezTo>
                    <a:pt x="420" y="2752"/>
                    <a:pt x="1" y="3112"/>
                    <a:pt x="61" y="3172"/>
                  </a:cubicBezTo>
                  <a:cubicBezTo>
                    <a:pt x="71" y="3193"/>
                    <a:pt x="98" y="3203"/>
                    <a:pt x="138" y="3203"/>
                  </a:cubicBezTo>
                  <a:cubicBezTo>
                    <a:pt x="323" y="3203"/>
                    <a:pt x="801" y="2998"/>
                    <a:pt x="1440" y="2752"/>
                  </a:cubicBezTo>
                  <a:cubicBezTo>
                    <a:pt x="2399" y="2452"/>
                    <a:pt x="3358" y="2213"/>
                    <a:pt x="4318" y="2033"/>
                  </a:cubicBezTo>
                  <a:cubicBezTo>
                    <a:pt x="5337" y="1853"/>
                    <a:pt x="6296" y="1673"/>
                    <a:pt x="7315" y="1613"/>
                  </a:cubicBezTo>
                  <a:lnTo>
                    <a:pt x="8694" y="1493"/>
                  </a:lnTo>
                  <a:cubicBezTo>
                    <a:pt x="8694" y="1493"/>
                    <a:pt x="10853" y="1253"/>
                    <a:pt x="13131" y="1133"/>
                  </a:cubicBezTo>
                  <a:cubicBezTo>
                    <a:pt x="15350" y="953"/>
                    <a:pt x="17628" y="893"/>
                    <a:pt x="17628" y="714"/>
                  </a:cubicBezTo>
                  <a:cubicBezTo>
                    <a:pt x="17628" y="474"/>
                    <a:pt x="15350" y="174"/>
                    <a:pt x="13131" y="54"/>
                  </a:cubicBezTo>
                  <a:cubicBezTo>
                    <a:pt x="12372" y="14"/>
                    <a:pt x="11612" y="1"/>
                    <a:pt x="109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62"/>
            <p:cNvSpPr>
              <a:spLocks/>
            </p:cNvSpPr>
            <p:nvPr/>
          </p:nvSpPr>
          <p:spPr>
            <a:xfrm>
              <a:off x="4520475" y="3530125"/>
              <a:ext cx="488675" cy="918875"/>
            </a:xfrm>
            <a:custGeom>
              <a:avLst/>
              <a:gdLst/>
              <a:ahLst/>
              <a:cxnLst/>
              <a:rect l="l" t="t" r="r" b="b"/>
              <a:pathLst>
                <a:path w="19547" h="36755" extrusionOk="0">
                  <a:moveTo>
                    <a:pt x="19546" y="1"/>
                  </a:moveTo>
                  <a:cubicBezTo>
                    <a:pt x="19247" y="1"/>
                    <a:pt x="18947" y="61"/>
                    <a:pt x="18647" y="181"/>
                  </a:cubicBezTo>
                  <a:cubicBezTo>
                    <a:pt x="17868" y="421"/>
                    <a:pt x="17088" y="840"/>
                    <a:pt x="16489" y="1380"/>
                  </a:cubicBezTo>
                  <a:cubicBezTo>
                    <a:pt x="14630" y="3059"/>
                    <a:pt x="13071" y="5037"/>
                    <a:pt x="11872" y="7196"/>
                  </a:cubicBezTo>
                  <a:cubicBezTo>
                    <a:pt x="10493" y="9534"/>
                    <a:pt x="9234" y="11872"/>
                    <a:pt x="8334" y="13611"/>
                  </a:cubicBezTo>
                  <a:lnTo>
                    <a:pt x="6776" y="16549"/>
                  </a:lnTo>
                  <a:cubicBezTo>
                    <a:pt x="6776" y="16549"/>
                    <a:pt x="6176" y="17748"/>
                    <a:pt x="5337" y="19547"/>
                  </a:cubicBezTo>
                  <a:lnTo>
                    <a:pt x="4018" y="22725"/>
                  </a:lnTo>
                  <a:cubicBezTo>
                    <a:pt x="3538" y="23864"/>
                    <a:pt x="2998" y="25123"/>
                    <a:pt x="2579" y="26382"/>
                  </a:cubicBezTo>
                  <a:cubicBezTo>
                    <a:pt x="2159" y="27641"/>
                    <a:pt x="1679" y="28900"/>
                    <a:pt x="1379" y="30099"/>
                  </a:cubicBezTo>
                  <a:cubicBezTo>
                    <a:pt x="1020" y="31358"/>
                    <a:pt x="720" y="32498"/>
                    <a:pt x="480" y="33457"/>
                  </a:cubicBezTo>
                  <a:cubicBezTo>
                    <a:pt x="240" y="34536"/>
                    <a:pt x="60" y="35615"/>
                    <a:pt x="0" y="36755"/>
                  </a:cubicBezTo>
                  <a:cubicBezTo>
                    <a:pt x="420" y="35735"/>
                    <a:pt x="780" y="34716"/>
                    <a:pt x="1020" y="33637"/>
                  </a:cubicBezTo>
                  <a:lnTo>
                    <a:pt x="2099" y="30459"/>
                  </a:lnTo>
                  <a:cubicBezTo>
                    <a:pt x="2519" y="29260"/>
                    <a:pt x="2938" y="28061"/>
                    <a:pt x="3478" y="26802"/>
                  </a:cubicBezTo>
                  <a:cubicBezTo>
                    <a:pt x="4018" y="25603"/>
                    <a:pt x="4497" y="24403"/>
                    <a:pt x="5037" y="23264"/>
                  </a:cubicBezTo>
                  <a:cubicBezTo>
                    <a:pt x="5636" y="22125"/>
                    <a:pt x="6116" y="21106"/>
                    <a:pt x="6536" y="20206"/>
                  </a:cubicBezTo>
                  <a:lnTo>
                    <a:pt x="8035" y="17209"/>
                  </a:lnTo>
                  <a:lnTo>
                    <a:pt x="9474" y="14211"/>
                  </a:lnTo>
                  <a:cubicBezTo>
                    <a:pt x="10373" y="12412"/>
                    <a:pt x="11512" y="10014"/>
                    <a:pt x="12771" y="7675"/>
                  </a:cubicBezTo>
                  <a:cubicBezTo>
                    <a:pt x="13791" y="5517"/>
                    <a:pt x="15170" y="3538"/>
                    <a:pt x="16848" y="1800"/>
                  </a:cubicBezTo>
                  <a:cubicBezTo>
                    <a:pt x="17388" y="1260"/>
                    <a:pt x="18047" y="780"/>
                    <a:pt x="18767" y="421"/>
                  </a:cubicBezTo>
                  <a:cubicBezTo>
                    <a:pt x="19247" y="181"/>
                    <a:pt x="19546" y="61"/>
                    <a:pt x="19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62"/>
            <p:cNvSpPr>
              <a:spLocks/>
            </p:cNvSpPr>
            <p:nvPr/>
          </p:nvSpPr>
          <p:spPr>
            <a:xfrm>
              <a:off x="2368025" y="4851800"/>
              <a:ext cx="505175" cy="231150"/>
            </a:xfrm>
            <a:custGeom>
              <a:avLst/>
              <a:gdLst/>
              <a:ahLst/>
              <a:cxnLst/>
              <a:rect l="l" t="t" r="r" b="b"/>
              <a:pathLst>
                <a:path w="20207" h="9246" extrusionOk="0">
                  <a:moveTo>
                    <a:pt x="13611" y="1"/>
                  </a:moveTo>
                  <a:cubicBezTo>
                    <a:pt x="12112" y="1"/>
                    <a:pt x="10613" y="61"/>
                    <a:pt x="9114" y="121"/>
                  </a:cubicBezTo>
                  <a:cubicBezTo>
                    <a:pt x="7915" y="241"/>
                    <a:pt x="7076" y="361"/>
                    <a:pt x="7076" y="361"/>
                  </a:cubicBezTo>
                  <a:cubicBezTo>
                    <a:pt x="6416" y="481"/>
                    <a:pt x="5696" y="660"/>
                    <a:pt x="5037" y="900"/>
                  </a:cubicBezTo>
                  <a:cubicBezTo>
                    <a:pt x="3538" y="1260"/>
                    <a:pt x="2099" y="2039"/>
                    <a:pt x="960" y="3119"/>
                  </a:cubicBezTo>
                  <a:cubicBezTo>
                    <a:pt x="300" y="3778"/>
                    <a:pt x="1" y="4678"/>
                    <a:pt x="1" y="5577"/>
                  </a:cubicBezTo>
                  <a:cubicBezTo>
                    <a:pt x="1" y="6296"/>
                    <a:pt x="240" y="7016"/>
                    <a:pt x="600" y="7675"/>
                  </a:cubicBezTo>
                  <a:cubicBezTo>
                    <a:pt x="840" y="8095"/>
                    <a:pt x="1140" y="8515"/>
                    <a:pt x="1500" y="8875"/>
                  </a:cubicBezTo>
                  <a:cubicBezTo>
                    <a:pt x="1708" y="9083"/>
                    <a:pt x="1826" y="9246"/>
                    <a:pt x="1892" y="9246"/>
                  </a:cubicBezTo>
                  <a:cubicBezTo>
                    <a:pt x="1902" y="9246"/>
                    <a:pt x="1911" y="9242"/>
                    <a:pt x="1919" y="9234"/>
                  </a:cubicBezTo>
                  <a:cubicBezTo>
                    <a:pt x="1919" y="9234"/>
                    <a:pt x="1859" y="8994"/>
                    <a:pt x="1739" y="8695"/>
                  </a:cubicBezTo>
                  <a:cubicBezTo>
                    <a:pt x="1500" y="8275"/>
                    <a:pt x="1260" y="7855"/>
                    <a:pt x="1080" y="7436"/>
                  </a:cubicBezTo>
                  <a:cubicBezTo>
                    <a:pt x="840" y="6836"/>
                    <a:pt x="780" y="6236"/>
                    <a:pt x="780" y="5577"/>
                  </a:cubicBezTo>
                  <a:cubicBezTo>
                    <a:pt x="840" y="4917"/>
                    <a:pt x="1140" y="4258"/>
                    <a:pt x="1679" y="3838"/>
                  </a:cubicBezTo>
                  <a:cubicBezTo>
                    <a:pt x="2759" y="2939"/>
                    <a:pt x="4078" y="2399"/>
                    <a:pt x="5457" y="2159"/>
                  </a:cubicBezTo>
                  <a:cubicBezTo>
                    <a:pt x="6056" y="1979"/>
                    <a:pt x="6716" y="1860"/>
                    <a:pt x="7375" y="1800"/>
                  </a:cubicBezTo>
                  <a:cubicBezTo>
                    <a:pt x="7375" y="1800"/>
                    <a:pt x="8155" y="1620"/>
                    <a:pt x="9294" y="1440"/>
                  </a:cubicBezTo>
                  <a:cubicBezTo>
                    <a:pt x="10493" y="1260"/>
                    <a:pt x="12112" y="1140"/>
                    <a:pt x="13671" y="1020"/>
                  </a:cubicBezTo>
                  <a:cubicBezTo>
                    <a:pt x="16908" y="840"/>
                    <a:pt x="20146" y="960"/>
                    <a:pt x="20146" y="840"/>
                  </a:cubicBezTo>
                  <a:cubicBezTo>
                    <a:pt x="20206" y="600"/>
                    <a:pt x="16968" y="61"/>
                    <a:pt x="1361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62"/>
            <p:cNvSpPr>
              <a:spLocks/>
            </p:cNvSpPr>
            <p:nvPr/>
          </p:nvSpPr>
          <p:spPr>
            <a:xfrm>
              <a:off x="2483450" y="4922989"/>
              <a:ext cx="155900" cy="181575"/>
            </a:xfrm>
            <a:custGeom>
              <a:avLst/>
              <a:gdLst/>
              <a:ahLst/>
              <a:cxnLst/>
              <a:rect l="l" t="t" r="r" b="b"/>
              <a:pathLst>
                <a:path w="6236" h="7263" extrusionOk="0">
                  <a:moveTo>
                    <a:pt x="5336" y="1"/>
                  </a:moveTo>
                  <a:cubicBezTo>
                    <a:pt x="4737" y="61"/>
                    <a:pt x="4077" y="180"/>
                    <a:pt x="3538" y="420"/>
                  </a:cubicBezTo>
                  <a:cubicBezTo>
                    <a:pt x="2878" y="720"/>
                    <a:pt x="2339" y="1020"/>
                    <a:pt x="1859" y="1440"/>
                  </a:cubicBezTo>
                  <a:cubicBezTo>
                    <a:pt x="1679" y="1559"/>
                    <a:pt x="1499" y="1679"/>
                    <a:pt x="1379" y="1859"/>
                  </a:cubicBezTo>
                  <a:cubicBezTo>
                    <a:pt x="1259" y="1979"/>
                    <a:pt x="1199" y="2039"/>
                    <a:pt x="1199" y="2039"/>
                  </a:cubicBezTo>
                  <a:cubicBezTo>
                    <a:pt x="1139" y="2099"/>
                    <a:pt x="1079" y="2159"/>
                    <a:pt x="1020" y="2219"/>
                  </a:cubicBezTo>
                  <a:cubicBezTo>
                    <a:pt x="960" y="2339"/>
                    <a:pt x="840" y="2519"/>
                    <a:pt x="660" y="2759"/>
                  </a:cubicBezTo>
                  <a:cubicBezTo>
                    <a:pt x="360" y="3358"/>
                    <a:pt x="180" y="4018"/>
                    <a:pt x="120" y="4677"/>
                  </a:cubicBezTo>
                  <a:cubicBezTo>
                    <a:pt x="0" y="5337"/>
                    <a:pt x="120" y="5936"/>
                    <a:pt x="360" y="6536"/>
                  </a:cubicBezTo>
                  <a:cubicBezTo>
                    <a:pt x="579" y="6975"/>
                    <a:pt x="799" y="7263"/>
                    <a:pt x="881" y="7263"/>
                  </a:cubicBezTo>
                  <a:cubicBezTo>
                    <a:pt x="888" y="7263"/>
                    <a:pt x="895" y="7260"/>
                    <a:pt x="900" y="7255"/>
                  </a:cubicBezTo>
                  <a:cubicBezTo>
                    <a:pt x="960" y="7195"/>
                    <a:pt x="900" y="6896"/>
                    <a:pt x="900" y="6416"/>
                  </a:cubicBezTo>
                  <a:cubicBezTo>
                    <a:pt x="840" y="5876"/>
                    <a:pt x="900" y="5337"/>
                    <a:pt x="1079" y="4857"/>
                  </a:cubicBezTo>
                  <a:cubicBezTo>
                    <a:pt x="1259" y="4377"/>
                    <a:pt x="1499" y="3898"/>
                    <a:pt x="1799" y="3478"/>
                  </a:cubicBezTo>
                  <a:lnTo>
                    <a:pt x="2159" y="3058"/>
                  </a:lnTo>
                  <a:cubicBezTo>
                    <a:pt x="2219" y="2998"/>
                    <a:pt x="2279" y="2938"/>
                    <a:pt x="2279" y="2938"/>
                  </a:cubicBezTo>
                  <a:lnTo>
                    <a:pt x="2399" y="2759"/>
                  </a:lnTo>
                  <a:cubicBezTo>
                    <a:pt x="2518" y="2639"/>
                    <a:pt x="2638" y="2519"/>
                    <a:pt x="2758" y="2399"/>
                  </a:cubicBezTo>
                  <a:cubicBezTo>
                    <a:pt x="3118" y="1979"/>
                    <a:pt x="3538" y="1619"/>
                    <a:pt x="4017" y="1320"/>
                  </a:cubicBezTo>
                  <a:cubicBezTo>
                    <a:pt x="4437" y="1020"/>
                    <a:pt x="4977" y="780"/>
                    <a:pt x="5516" y="540"/>
                  </a:cubicBezTo>
                  <a:cubicBezTo>
                    <a:pt x="5936" y="360"/>
                    <a:pt x="6236" y="240"/>
                    <a:pt x="6236" y="120"/>
                  </a:cubicBezTo>
                  <a:cubicBezTo>
                    <a:pt x="6236" y="61"/>
                    <a:pt x="5876" y="1"/>
                    <a:pt x="533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62"/>
            <p:cNvSpPr>
              <a:spLocks/>
            </p:cNvSpPr>
            <p:nvPr/>
          </p:nvSpPr>
          <p:spPr>
            <a:xfrm>
              <a:off x="2663279" y="4937922"/>
              <a:ext cx="157400" cy="171875"/>
            </a:xfrm>
            <a:custGeom>
              <a:avLst/>
              <a:gdLst/>
              <a:ahLst/>
              <a:cxnLst/>
              <a:rect l="l" t="t" r="r" b="b"/>
              <a:pathLst>
                <a:path w="6296" h="6875" extrusionOk="0">
                  <a:moveTo>
                    <a:pt x="5930" y="0"/>
                  </a:moveTo>
                  <a:cubicBezTo>
                    <a:pt x="5450" y="0"/>
                    <a:pt x="4570" y="146"/>
                    <a:pt x="3718" y="511"/>
                  </a:cubicBezTo>
                  <a:cubicBezTo>
                    <a:pt x="3118" y="751"/>
                    <a:pt x="2579" y="991"/>
                    <a:pt x="2099" y="1351"/>
                  </a:cubicBezTo>
                  <a:cubicBezTo>
                    <a:pt x="1919" y="1471"/>
                    <a:pt x="1739" y="1590"/>
                    <a:pt x="1619" y="1710"/>
                  </a:cubicBezTo>
                  <a:lnTo>
                    <a:pt x="1439" y="1890"/>
                  </a:lnTo>
                  <a:cubicBezTo>
                    <a:pt x="1439" y="1890"/>
                    <a:pt x="1200" y="2130"/>
                    <a:pt x="900" y="2550"/>
                  </a:cubicBezTo>
                  <a:cubicBezTo>
                    <a:pt x="540" y="3089"/>
                    <a:pt x="300" y="3689"/>
                    <a:pt x="120" y="4289"/>
                  </a:cubicBezTo>
                  <a:cubicBezTo>
                    <a:pt x="0" y="4888"/>
                    <a:pt x="0" y="5548"/>
                    <a:pt x="180" y="6147"/>
                  </a:cubicBezTo>
                  <a:cubicBezTo>
                    <a:pt x="290" y="6586"/>
                    <a:pt x="450" y="6874"/>
                    <a:pt x="568" y="6874"/>
                  </a:cubicBezTo>
                  <a:cubicBezTo>
                    <a:pt x="579" y="6874"/>
                    <a:pt x="590" y="6872"/>
                    <a:pt x="600" y="6867"/>
                  </a:cubicBezTo>
                  <a:cubicBezTo>
                    <a:pt x="720" y="6807"/>
                    <a:pt x="720" y="6507"/>
                    <a:pt x="720" y="6087"/>
                  </a:cubicBezTo>
                  <a:cubicBezTo>
                    <a:pt x="720" y="5548"/>
                    <a:pt x="840" y="5068"/>
                    <a:pt x="1080" y="4588"/>
                  </a:cubicBezTo>
                  <a:cubicBezTo>
                    <a:pt x="1319" y="4169"/>
                    <a:pt x="1619" y="3749"/>
                    <a:pt x="1919" y="3329"/>
                  </a:cubicBezTo>
                  <a:cubicBezTo>
                    <a:pt x="2219" y="3089"/>
                    <a:pt x="2459" y="2850"/>
                    <a:pt x="2459" y="2850"/>
                  </a:cubicBezTo>
                  <a:lnTo>
                    <a:pt x="2579" y="2730"/>
                  </a:lnTo>
                  <a:cubicBezTo>
                    <a:pt x="2639" y="2670"/>
                    <a:pt x="2758" y="2490"/>
                    <a:pt x="2938" y="2370"/>
                  </a:cubicBezTo>
                  <a:cubicBezTo>
                    <a:pt x="3298" y="2010"/>
                    <a:pt x="3718" y="1650"/>
                    <a:pt x="4197" y="1351"/>
                  </a:cubicBezTo>
                  <a:cubicBezTo>
                    <a:pt x="5157" y="691"/>
                    <a:pt x="6296" y="271"/>
                    <a:pt x="6296" y="92"/>
                  </a:cubicBezTo>
                  <a:cubicBezTo>
                    <a:pt x="6296" y="33"/>
                    <a:pt x="6158" y="0"/>
                    <a:pt x="593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62"/>
            <p:cNvSpPr>
              <a:spLocks/>
            </p:cNvSpPr>
            <p:nvPr/>
          </p:nvSpPr>
          <p:spPr>
            <a:xfrm>
              <a:off x="2231625" y="3530125"/>
              <a:ext cx="854400" cy="1345700"/>
            </a:xfrm>
            <a:custGeom>
              <a:avLst/>
              <a:gdLst/>
              <a:ahLst/>
              <a:cxnLst/>
              <a:rect l="l" t="t" r="r" b="b"/>
              <a:pathLst>
                <a:path w="34176" h="53828" extrusionOk="0">
                  <a:moveTo>
                    <a:pt x="11512" y="1"/>
                  </a:moveTo>
                  <a:cubicBezTo>
                    <a:pt x="11152" y="1"/>
                    <a:pt x="10793" y="16"/>
                    <a:pt x="10433" y="46"/>
                  </a:cubicBezTo>
                  <a:cubicBezTo>
                    <a:pt x="7735" y="106"/>
                    <a:pt x="5157" y="1125"/>
                    <a:pt x="3118" y="2864"/>
                  </a:cubicBezTo>
                  <a:cubicBezTo>
                    <a:pt x="2339" y="3583"/>
                    <a:pt x="1679" y="4423"/>
                    <a:pt x="1140" y="5382"/>
                  </a:cubicBezTo>
                  <a:cubicBezTo>
                    <a:pt x="780" y="6161"/>
                    <a:pt x="540" y="6941"/>
                    <a:pt x="360" y="7720"/>
                  </a:cubicBezTo>
                  <a:cubicBezTo>
                    <a:pt x="180" y="8260"/>
                    <a:pt x="120" y="8739"/>
                    <a:pt x="60" y="9279"/>
                  </a:cubicBezTo>
                  <a:cubicBezTo>
                    <a:pt x="60" y="9639"/>
                    <a:pt x="60" y="9819"/>
                    <a:pt x="60" y="9819"/>
                  </a:cubicBezTo>
                  <a:cubicBezTo>
                    <a:pt x="60" y="9819"/>
                    <a:pt x="1" y="10598"/>
                    <a:pt x="1" y="11857"/>
                  </a:cubicBezTo>
                  <a:cubicBezTo>
                    <a:pt x="1" y="12637"/>
                    <a:pt x="1" y="13416"/>
                    <a:pt x="120" y="14196"/>
                  </a:cubicBezTo>
                  <a:cubicBezTo>
                    <a:pt x="120" y="14675"/>
                    <a:pt x="180" y="15155"/>
                    <a:pt x="180" y="15635"/>
                  </a:cubicBezTo>
                  <a:cubicBezTo>
                    <a:pt x="240" y="16174"/>
                    <a:pt x="360" y="16714"/>
                    <a:pt x="420" y="17253"/>
                  </a:cubicBezTo>
                  <a:cubicBezTo>
                    <a:pt x="540" y="17793"/>
                    <a:pt x="600" y="18333"/>
                    <a:pt x="720" y="18932"/>
                  </a:cubicBezTo>
                  <a:cubicBezTo>
                    <a:pt x="840" y="19532"/>
                    <a:pt x="960" y="20131"/>
                    <a:pt x="1080" y="20731"/>
                  </a:cubicBezTo>
                  <a:cubicBezTo>
                    <a:pt x="1380" y="21990"/>
                    <a:pt x="1799" y="23249"/>
                    <a:pt x="2099" y="24568"/>
                  </a:cubicBezTo>
                  <a:cubicBezTo>
                    <a:pt x="2938" y="27206"/>
                    <a:pt x="3898" y="29964"/>
                    <a:pt x="5097" y="32602"/>
                  </a:cubicBezTo>
                  <a:cubicBezTo>
                    <a:pt x="7255" y="37999"/>
                    <a:pt x="9234" y="43515"/>
                    <a:pt x="11212" y="47472"/>
                  </a:cubicBezTo>
                  <a:cubicBezTo>
                    <a:pt x="11632" y="48491"/>
                    <a:pt x="12172" y="49330"/>
                    <a:pt x="12532" y="50170"/>
                  </a:cubicBezTo>
                  <a:cubicBezTo>
                    <a:pt x="12951" y="50949"/>
                    <a:pt x="13311" y="51609"/>
                    <a:pt x="13671" y="52148"/>
                  </a:cubicBezTo>
                  <a:cubicBezTo>
                    <a:pt x="13970" y="52748"/>
                    <a:pt x="14390" y="53288"/>
                    <a:pt x="14810" y="53827"/>
                  </a:cubicBezTo>
                  <a:cubicBezTo>
                    <a:pt x="14570" y="53228"/>
                    <a:pt x="14270" y="52568"/>
                    <a:pt x="13911" y="52029"/>
                  </a:cubicBezTo>
                  <a:cubicBezTo>
                    <a:pt x="13611" y="51429"/>
                    <a:pt x="13311" y="50769"/>
                    <a:pt x="12891" y="49930"/>
                  </a:cubicBezTo>
                  <a:cubicBezTo>
                    <a:pt x="12532" y="49151"/>
                    <a:pt x="12112" y="48251"/>
                    <a:pt x="11692" y="47232"/>
                  </a:cubicBezTo>
                  <a:cubicBezTo>
                    <a:pt x="9953" y="43275"/>
                    <a:pt x="8095" y="37699"/>
                    <a:pt x="5996" y="32243"/>
                  </a:cubicBezTo>
                  <a:cubicBezTo>
                    <a:pt x="4917" y="29545"/>
                    <a:pt x="4018" y="26787"/>
                    <a:pt x="3238" y="24208"/>
                  </a:cubicBezTo>
                  <a:cubicBezTo>
                    <a:pt x="2938" y="22949"/>
                    <a:pt x="2519" y="21690"/>
                    <a:pt x="2339" y="20491"/>
                  </a:cubicBezTo>
                  <a:lnTo>
                    <a:pt x="2039" y="18692"/>
                  </a:lnTo>
                  <a:cubicBezTo>
                    <a:pt x="1919" y="18153"/>
                    <a:pt x="1859" y="17553"/>
                    <a:pt x="1799" y="17014"/>
                  </a:cubicBezTo>
                  <a:cubicBezTo>
                    <a:pt x="1739" y="16534"/>
                    <a:pt x="1619" y="16054"/>
                    <a:pt x="1619" y="15515"/>
                  </a:cubicBezTo>
                  <a:cubicBezTo>
                    <a:pt x="1559" y="15035"/>
                    <a:pt x="1499" y="14615"/>
                    <a:pt x="1499" y="14136"/>
                  </a:cubicBezTo>
                  <a:cubicBezTo>
                    <a:pt x="1440" y="13416"/>
                    <a:pt x="1440" y="12697"/>
                    <a:pt x="1440" y="11917"/>
                  </a:cubicBezTo>
                  <a:cubicBezTo>
                    <a:pt x="1499" y="10718"/>
                    <a:pt x="1499" y="9939"/>
                    <a:pt x="1499" y="9939"/>
                  </a:cubicBezTo>
                  <a:cubicBezTo>
                    <a:pt x="1499" y="9939"/>
                    <a:pt x="1559" y="9759"/>
                    <a:pt x="1559" y="9459"/>
                  </a:cubicBezTo>
                  <a:cubicBezTo>
                    <a:pt x="1559" y="8979"/>
                    <a:pt x="1679" y="8560"/>
                    <a:pt x="1739" y="8080"/>
                  </a:cubicBezTo>
                  <a:cubicBezTo>
                    <a:pt x="1919" y="7360"/>
                    <a:pt x="2099" y="6701"/>
                    <a:pt x="2459" y="6041"/>
                  </a:cubicBezTo>
                  <a:cubicBezTo>
                    <a:pt x="2819" y="5202"/>
                    <a:pt x="3418" y="4483"/>
                    <a:pt x="4078" y="3823"/>
                  </a:cubicBezTo>
                  <a:cubicBezTo>
                    <a:pt x="5876" y="2264"/>
                    <a:pt x="8155" y="1365"/>
                    <a:pt x="10553" y="1245"/>
                  </a:cubicBezTo>
                  <a:cubicBezTo>
                    <a:pt x="11212" y="1185"/>
                    <a:pt x="11932" y="1185"/>
                    <a:pt x="12591" y="1185"/>
                  </a:cubicBezTo>
                  <a:cubicBezTo>
                    <a:pt x="13251" y="1245"/>
                    <a:pt x="13911" y="1365"/>
                    <a:pt x="14570" y="1545"/>
                  </a:cubicBezTo>
                  <a:cubicBezTo>
                    <a:pt x="15889" y="2024"/>
                    <a:pt x="17148" y="2624"/>
                    <a:pt x="18347" y="3463"/>
                  </a:cubicBezTo>
                  <a:cubicBezTo>
                    <a:pt x="20626" y="5142"/>
                    <a:pt x="22724" y="7001"/>
                    <a:pt x="24643" y="9159"/>
                  </a:cubicBezTo>
                  <a:cubicBezTo>
                    <a:pt x="26501" y="11138"/>
                    <a:pt x="28120" y="13116"/>
                    <a:pt x="29499" y="14795"/>
                  </a:cubicBezTo>
                  <a:lnTo>
                    <a:pt x="32797" y="18992"/>
                  </a:lnTo>
                  <a:cubicBezTo>
                    <a:pt x="33217" y="19532"/>
                    <a:pt x="33636" y="20011"/>
                    <a:pt x="34176" y="20491"/>
                  </a:cubicBezTo>
                  <a:cubicBezTo>
                    <a:pt x="33816" y="19892"/>
                    <a:pt x="33456" y="19292"/>
                    <a:pt x="33037" y="18812"/>
                  </a:cubicBezTo>
                  <a:cubicBezTo>
                    <a:pt x="32317" y="17733"/>
                    <a:pt x="31238" y="16234"/>
                    <a:pt x="29919" y="14495"/>
                  </a:cubicBezTo>
                  <a:cubicBezTo>
                    <a:pt x="28600" y="12697"/>
                    <a:pt x="27041" y="10658"/>
                    <a:pt x="25182" y="8620"/>
                  </a:cubicBezTo>
                  <a:cubicBezTo>
                    <a:pt x="23324" y="6401"/>
                    <a:pt x="21165" y="4363"/>
                    <a:pt x="18827" y="2624"/>
                  </a:cubicBezTo>
                  <a:cubicBezTo>
                    <a:pt x="17628" y="1725"/>
                    <a:pt x="16249" y="1005"/>
                    <a:pt x="14870" y="525"/>
                  </a:cubicBezTo>
                  <a:cubicBezTo>
                    <a:pt x="14090" y="286"/>
                    <a:pt x="13371" y="106"/>
                    <a:pt x="12591" y="46"/>
                  </a:cubicBezTo>
                  <a:cubicBezTo>
                    <a:pt x="12232" y="16"/>
                    <a:pt x="11872" y="1"/>
                    <a:pt x="1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62"/>
            <p:cNvSpPr>
              <a:spLocks/>
            </p:cNvSpPr>
            <p:nvPr/>
          </p:nvSpPr>
          <p:spPr>
            <a:xfrm>
              <a:off x="2754750" y="3739600"/>
              <a:ext cx="736000" cy="1617300"/>
            </a:xfrm>
            <a:custGeom>
              <a:avLst/>
              <a:gdLst/>
              <a:ahLst/>
              <a:cxnLst/>
              <a:rect l="l" t="t" r="r" b="b"/>
              <a:pathLst>
                <a:path w="29440" h="64692" extrusionOk="0">
                  <a:moveTo>
                    <a:pt x="4018" y="1"/>
                  </a:moveTo>
                  <a:lnTo>
                    <a:pt x="6836" y="53962"/>
                  </a:lnTo>
                  <a:cubicBezTo>
                    <a:pt x="6836" y="53962"/>
                    <a:pt x="0" y="60557"/>
                    <a:pt x="2459" y="63136"/>
                  </a:cubicBezTo>
                  <a:cubicBezTo>
                    <a:pt x="3398" y="64097"/>
                    <a:pt x="6890" y="64692"/>
                    <a:pt x="10982" y="64692"/>
                  </a:cubicBezTo>
                  <a:cubicBezTo>
                    <a:pt x="17605" y="64692"/>
                    <a:pt x="25798" y="63135"/>
                    <a:pt x="27281" y="59058"/>
                  </a:cubicBezTo>
                  <a:cubicBezTo>
                    <a:pt x="27281" y="59058"/>
                    <a:pt x="28960" y="34116"/>
                    <a:pt x="29439" y="23444"/>
                  </a:cubicBezTo>
                  <a:lnTo>
                    <a:pt x="40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62"/>
            <p:cNvSpPr>
              <a:spLocks/>
            </p:cNvSpPr>
            <p:nvPr/>
          </p:nvSpPr>
          <p:spPr>
            <a:xfrm>
              <a:off x="2903150" y="5184575"/>
              <a:ext cx="142425" cy="143925"/>
            </a:xfrm>
            <a:custGeom>
              <a:avLst/>
              <a:gdLst/>
              <a:ahLst/>
              <a:cxnLst/>
              <a:rect l="l" t="t" r="r" b="b"/>
              <a:pathLst>
                <a:path w="5697" h="5757" extrusionOk="0">
                  <a:moveTo>
                    <a:pt x="5696" y="0"/>
                  </a:moveTo>
                  <a:lnTo>
                    <a:pt x="5696" y="0"/>
                  </a:lnTo>
                  <a:cubicBezTo>
                    <a:pt x="5696" y="0"/>
                    <a:pt x="5516" y="60"/>
                    <a:pt x="5096" y="180"/>
                  </a:cubicBezTo>
                  <a:cubicBezTo>
                    <a:pt x="4737" y="240"/>
                    <a:pt x="4197" y="360"/>
                    <a:pt x="3598" y="540"/>
                  </a:cubicBezTo>
                  <a:cubicBezTo>
                    <a:pt x="3118" y="660"/>
                    <a:pt x="2578" y="900"/>
                    <a:pt x="2099" y="1140"/>
                  </a:cubicBezTo>
                  <a:cubicBezTo>
                    <a:pt x="1979" y="1200"/>
                    <a:pt x="1799" y="1259"/>
                    <a:pt x="1679" y="1379"/>
                  </a:cubicBezTo>
                  <a:lnTo>
                    <a:pt x="1499" y="1499"/>
                  </a:lnTo>
                  <a:cubicBezTo>
                    <a:pt x="1439" y="1499"/>
                    <a:pt x="1379" y="1559"/>
                    <a:pt x="1319" y="1619"/>
                  </a:cubicBezTo>
                  <a:lnTo>
                    <a:pt x="959" y="1979"/>
                  </a:lnTo>
                  <a:cubicBezTo>
                    <a:pt x="780" y="2219"/>
                    <a:pt x="660" y="2399"/>
                    <a:pt x="540" y="2638"/>
                  </a:cubicBezTo>
                  <a:cubicBezTo>
                    <a:pt x="360" y="2878"/>
                    <a:pt x="240" y="3178"/>
                    <a:pt x="120" y="3478"/>
                  </a:cubicBezTo>
                  <a:cubicBezTo>
                    <a:pt x="60" y="3718"/>
                    <a:pt x="0" y="4018"/>
                    <a:pt x="0" y="4317"/>
                  </a:cubicBezTo>
                  <a:lnTo>
                    <a:pt x="0" y="4737"/>
                  </a:lnTo>
                  <a:lnTo>
                    <a:pt x="120" y="5097"/>
                  </a:lnTo>
                  <a:cubicBezTo>
                    <a:pt x="120" y="5277"/>
                    <a:pt x="240" y="5397"/>
                    <a:pt x="300" y="5576"/>
                  </a:cubicBezTo>
                  <a:cubicBezTo>
                    <a:pt x="360" y="5636"/>
                    <a:pt x="360" y="5696"/>
                    <a:pt x="360" y="5756"/>
                  </a:cubicBezTo>
                  <a:cubicBezTo>
                    <a:pt x="360" y="5696"/>
                    <a:pt x="360" y="5636"/>
                    <a:pt x="360" y="5516"/>
                  </a:cubicBezTo>
                  <a:cubicBezTo>
                    <a:pt x="300" y="5397"/>
                    <a:pt x="240" y="5217"/>
                    <a:pt x="300" y="5097"/>
                  </a:cubicBezTo>
                  <a:cubicBezTo>
                    <a:pt x="300" y="4977"/>
                    <a:pt x="240" y="4857"/>
                    <a:pt x="300" y="4737"/>
                  </a:cubicBezTo>
                  <a:cubicBezTo>
                    <a:pt x="300" y="4677"/>
                    <a:pt x="360" y="4557"/>
                    <a:pt x="360" y="4437"/>
                  </a:cubicBezTo>
                  <a:cubicBezTo>
                    <a:pt x="420" y="4317"/>
                    <a:pt x="480" y="4197"/>
                    <a:pt x="540" y="4137"/>
                  </a:cubicBezTo>
                  <a:cubicBezTo>
                    <a:pt x="600" y="4018"/>
                    <a:pt x="660" y="3898"/>
                    <a:pt x="780" y="3838"/>
                  </a:cubicBezTo>
                  <a:cubicBezTo>
                    <a:pt x="900" y="3658"/>
                    <a:pt x="1079" y="3478"/>
                    <a:pt x="1259" y="3358"/>
                  </a:cubicBezTo>
                  <a:lnTo>
                    <a:pt x="1799" y="2938"/>
                  </a:lnTo>
                  <a:lnTo>
                    <a:pt x="2159" y="2698"/>
                  </a:lnTo>
                  <a:lnTo>
                    <a:pt x="2338" y="2638"/>
                  </a:lnTo>
                  <a:cubicBezTo>
                    <a:pt x="2338" y="2638"/>
                    <a:pt x="3058" y="1919"/>
                    <a:pt x="3897" y="1259"/>
                  </a:cubicBezTo>
                  <a:cubicBezTo>
                    <a:pt x="4377" y="900"/>
                    <a:pt x="4737" y="540"/>
                    <a:pt x="5096" y="360"/>
                  </a:cubicBezTo>
                  <a:cubicBezTo>
                    <a:pt x="5276" y="180"/>
                    <a:pt x="5516" y="120"/>
                    <a:pt x="569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62"/>
            <p:cNvSpPr>
              <a:spLocks/>
            </p:cNvSpPr>
            <p:nvPr/>
          </p:nvSpPr>
          <p:spPr>
            <a:xfrm>
              <a:off x="3062025" y="5212425"/>
              <a:ext cx="133425" cy="120575"/>
            </a:xfrm>
            <a:custGeom>
              <a:avLst/>
              <a:gdLst/>
              <a:ahLst/>
              <a:cxnLst/>
              <a:rect l="l" t="t" r="r" b="b"/>
              <a:pathLst>
                <a:path w="5337" h="4823" extrusionOk="0">
                  <a:moveTo>
                    <a:pt x="4314" y="1"/>
                  </a:moveTo>
                  <a:cubicBezTo>
                    <a:pt x="3971" y="1"/>
                    <a:pt x="3620" y="43"/>
                    <a:pt x="3238" y="86"/>
                  </a:cubicBezTo>
                  <a:cubicBezTo>
                    <a:pt x="2759" y="205"/>
                    <a:pt x="2279" y="385"/>
                    <a:pt x="1859" y="625"/>
                  </a:cubicBezTo>
                  <a:cubicBezTo>
                    <a:pt x="1619" y="745"/>
                    <a:pt x="1440" y="865"/>
                    <a:pt x="1260" y="985"/>
                  </a:cubicBezTo>
                  <a:cubicBezTo>
                    <a:pt x="1080" y="1165"/>
                    <a:pt x="960" y="1345"/>
                    <a:pt x="840" y="1524"/>
                  </a:cubicBezTo>
                  <a:cubicBezTo>
                    <a:pt x="660" y="1764"/>
                    <a:pt x="540" y="1944"/>
                    <a:pt x="420" y="2184"/>
                  </a:cubicBezTo>
                  <a:cubicBezTo>
                    <a:pt x="300" y="2424"/>
                    <a:pt x="240" y="2664"/>
                    <a:pt x="120" y="2904"/>
                  </a:cubicBezTo>
                  <a:cubicBezTo>
                    <a:pt x="61" y="3143"/>
                    <a:pt x="61" y="3443"/>
                    <a:pt x="1" y="3683"/>
                  </a:cubicBezTo>
                  <a:lnTo>
                    <a:pt x="1" y="4103"/>
                  </a:lnTo>
                  <a:cubicBezTo>
                    <a:pt x="61" y="4223"/>
                    <a:pt x="61" y="4283"/>
                    <a:pt x="61" y="4402"/>
                  </a:cubicBezTo>
                  <a:cubicBezTo>
                    <a:pt x="61" y="4522"/>
                    <a:pt x="120" y="4702"/>
                    <a:pt x="180" y="4822"/>
                  </a:cubicBezTo>
                  <a:cubicBezTo>
                    <a:pt x="180" y="4702"/>
                    <a:pt x="180" y="4522"/>
                    <a:pt x="240" y="4402"/>
                  </a:cubicBezTo>
                  <a:cubicBezTo>
                    <a:pt x="240" y="4283"/>
                    <a:pt x="300" y="4223"/>
                    <a:pt x="300" y="4103"/>
                  </a:cubicBezTo>
                  <a:lnTo>
                    <a:pt x="420" y="3803"/>
                  </a:lnTo>
                  <a:cubicBezTo>
                    <a:pt x="480" y="3743"/>
                    <a:pt x="540" y="3623"/>
                    <a:pt x="600" y="3503"/>
                  </a:cubicBezTo>
                  <a:cubicBezTo>
                    <a:pt x="660" y="3443"/>
                    <a:pt x="720" y="3323"/>
                    <a:pt x="840" y="3263"/>
                  </a:cubicBezTo>
                  <a:cubicBezTo>
                    <a:pt x="960" y="3083"/>
                    <a:pt x="1140" y="2904"/>
                    <a:pt x="1320" y="2784"/>
                  </a:cubicBezTo>
                  <a:cubicBezTo>
                    <a:pt x="1440" y="2604"/>
                    <a:pt x="1619" y="2484"/>
                    <a:pt x="1739" y="2364"/>
                  </a:cubicBezTo>
                  <a:lnTo>
                    <a:pt x="2159" y="2064"/>
                  </a:lnTo>
                  <a:lnTo>
                    <a:pt x="2579" y="1644"/>
                  </a:lnTo>
                  <a:cubicBezTo>
                    <a:pt x="2879" y="1345"/>
                    <a:pt x="3178" y="1045"/>
                    <a:pt x="3538" y="805"/>
                  </a:cubicBezTo>
                  <a:cubicBezTo>
                    <a:pt x="3718" y="685"/>
                    <a:pt x="3958" y="565"/>
                    <a:pt x="4138" y="445"/>
                  </a:cubicBezTo>
                  <a:cubicBezTo>
                    <a:pt x="4317" y="325"/>
                    <a:pt x="4497" y="205"/>
                    <a:pt x="4737" y="145"/>
                  </a:cubicBezTo>
                  <a:cubicBezTo>
                    <a:pt x="4857" y="145"/>
                    <a:pt x="5037" y="86"/>
                    <a:pt x="5157" y="86"/>
                  </a:cubicBezTo>
                  <a:lnTo>
                    <a:pt x="5337" y="86"/>
                  </a:lnTo>
                  <a:cubicBezTo>
                    <a:pt x="5337" y="86"/>
                    <a:pt x="5097" y="26"/>
                    <a:pt x="4737" y="26"/>
                  </a:cubicBezTo>
                  <a:cubicBezTo>
                    <a:pt x="4597" y="8"/>
                    <a:pt x="4456" y="1"/>
                    <a:pt x="431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62"/>
            <p:cNvSpPr>
              <a:spLocks/>
            </p:cNvSpPr>
            <p:nvPr/>
          </p:nvSpPr>
          <p:spPr>
            <a:xfrm>
              <a:off x="2846185" y="3699123"/>
              <a:ext cx="295322" cy="901700"/>
            </a:xfrm>
            <a:custGeom>
              <a:avLst/>
              <a:gdLst/>
              <a:ahLst/>
              <a:cxnLst/>
              <a:rect l="l" t="t" r="r" b="b"/>
              <a:pathLst>
                <a:path w="11213" h="36068" extrusionOk="0">
                  <a:moveTo>
                    <a:pt x="0" y="1"/>
                  </a:moveTo>
                  <a:lnTo>
                    <a:pt x="840" y="16129"/>
                  </a:lnTo>
                  <a:lnTo>
                    <a:pt x="1499" y="28121"/>
                  </a:lnTo>
                  <a:cubicBezTo>
                    <a:pt x="1619" y="30039"/>
                    <a:pt x="900" y="33097"/>
                    <a:pt x="1919" y="34776"/>
                  </a:cubicBezTo>
                  <a:cubicBezTo>
                    <a:pt x="2099" y="35136"/>
                    <a:pt x="2339" y="35436"/>
                    <a:pt x="2698" y="35675"/>
                  </a:cubicBezTo>
                  <a:cubicBezTo>
                    <a:pt x="3083" y="35946"/>
                    <a:pt x="3516" y="36068"/>
                    <a:pt x="3962" y="36068"/>
                  </a:cubicBezTo>
                  <a:cubicBezTo>
                    <a:pt x="5391" y="36068"/>
                    <a:pt x="6961" y="34817"/>
                    <a:pt x="7555" y="33217"/>
                  </a:cubicBezTo>
                  <a:cubicBezTo>
                    <a:pt x="8334" y="31119"/>
                    <a:pt x="7555" y="27821"/>
                    <a:pt x="7315" y="25722"/>
                  </a:cubicBezTo>
                  <a:cubicBezTo>
                    <a:pt x="7075" y="24763"/>
                    <a:pt x="7015" y="23744"/>
                    <a:pt x="7075" y="22725"/>
                  </a:cubicBezTo>
                  <a:cubicBezTo>
                    <a:pt x="7315" y="21106"/>
                    <a:pt x="7915" y="21466"/>
                    <a:pt x="8814" y="20326"/>
                  </a:cubicBezTo>
                  <a:cubicBezTo>
                    <a:pt x="10133" y="18708"/>
                    <a:pt x="10913" y="16789"/>
                    <a:pt x="11092" y="14750"/>
                  </a:cubicBezTo>
                  <a:cubicBezTo>
                    <a:pt x="11212" y="12952"/>
                    <a:pt x="10793" y="11393"/>
                    <a:pt x="10673" y="96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62"/>
            <p:cNvSpPr>
              <a:spLocks/>
            </p:cNvSpPr>
            <p:nvPr/>
          </p:nvSpPr>
          <p:spPr>
            <a:xfrm>
              <a:off x="2787725" y="4297200"/>
              <a:ext cx="700025" cy="1060775"/>
            </a:xfrm>
            <a:custGeom>
              <a:avLst/>
              <a:gdLst/>
              <a:ahLst/>
              <a:cxnLst/>
              <a:rect l="l" t="t" r="r" b="b"/>
              <a:pathLst>
                <a:path w="28001" h="42431" extrusionOk="0">
                  <a:moveTo>
                    <a:pt x="26921" y="1"/>
                  </a:moveTo>
                  <a:cubicBezTo>
                    <a:pt x="26322" y="5817"/>
                    <a:pt x="22724" y="36275"/>
                    <a:pt x="12771" y="37234"/>
                  </a:cubicBezTo>
                  <a:cubicBezTo>
                    <a:pt x="11272" y="37390"/>
                    <a:pt x="9980" y="37457"/>
                    <a:pt x="8865" y="37457"/>
                  </a:cubicBezTo>
                  <a:cubicBezTo>
                    <a:pt x="4404" y="37457"/>
                    <a:pt x="2782" y="36383"/>
                    <a:pt x="2159" y="35615"/>
                  </a:cubicBezTo>
                  <a:cubicBezTo>
                    <a:pt x="900" y="37474"/>
                    <a:pt x="0" y="39632"/>
                    <a:pt x="1140" y="40832"/>
                  </a:cubicBezTo>
                  <a:cubicBezTo>
                    <a:pt x="2083" y="41821"/>
                    <a:pt x="5602" y="42430"/>
                    <a:pt x="9718" y="42430"/>
                  </a:cubicBezTo>
                  <a:cubicBezTo>
                    <a:pt x="16331" y="42430"/>
                    <a:pt x="24484" y="40857"/>
                    <a:pt x="25962" y="36754"/>
                  </a:cubicBezTo>
                  <a:cubicBezTo>
                    <a:pt x="25962" y="36754"/>
                    <a:pt x="27401" y="15230"/>
                    <a:pt x="28000" y="3658"/>
                  </a:cubicBezTo>
                  <a:cubicBezTo>
                    <a:pt x="27701" y="2279"/>
                    <a:pt x="27521" y="1140"/>
                    <a:pt x="27341" y="361"/>
                  </a:cubicBezTo>
                  <a:lnTo>
                    <a:pt x="26921" y="1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62"/>
            <p:cNvSpPr>
              <a:spLocks/>
            </p:cNvSpPr>
            <p:nvPr/>
          </p:nvSpPr>
          <p:spPr>
            <a:xfrm>
              <a:off x="2783225" y="3739600"/>
              <a:ext cx="707525" cy="1635550"/>
            </a:xfrm>
            <a:custGeom>
              <a:avLst/>
              <a:gdLst/>
              <a:ahLst/>
              <a:cxnLst/>
              <a:rect l="l" t="t" r="r" b="b"/>
              <a:pathLst>
                <a:path w="28301" h="65422" extrusionOk="0">
                  <a:moveTo>
                    <a:pt x="2879" y="1"/>
                  </a:moveTo>
                  <a:lnTo>
                    <a:pt x="2879" y="1"/>
                  </a:lnTo>
                  <a:cubicBezTo>
                    <a:pt x="2998" y="4498"/>
                    <a:pt x="3118" y="9054"/>
                    <a:pt x="3298" y="13551"/>
                  </a:cubicBezTo>
                  <a:cubicBezTo>
                    <a:pt x="3418" y="18048"/>
                    <a:pt x="3598" y="22545"/>
                    <a:pt x="3778" y="27041"/>
                  </a:cubicBezTo>
                  <a:cubicBezTo>
                    <a:pt x="3958" y="31538"/>
                    <a:pt x="4078" y="36035"/>
                    <a:pt x="4318" y="40532"/>
                  </a:cubicBezTo>
                  <a:lnTo>
                    <a:pt x="4960" y="53683"/>
                  </a:lnTo>
                  <a:lnTo>
                    <a:pt x="4960" y="53683"/>
                  </a:lnTo>
                  <a:cubicBezTo>
                    <a:pt x="4461" y="54195"/>
                    <a:pt x="4000" y="54708"/>
                    <a:pt x="3538" y="55221"/>
                  </a:cubicBezTo>
                  <a:cubicBezTo>
                    <a:pt x="3058" y="55821"/>
                    <a:pt x="2519" y="56480"/>
                    <a:pt x="2039" y="57140"/>
                  </a:cubicBezTo>
                  <a:cubicBezTo>
                    <a:pt x="1560" y="57799"/>
                    <a:pt x="1140" y="58459"/>
                    <a:pt x="780" y="59238"/>
                  </a:cubicBezTo>
                  <a:cubicBezTo>
                    <a:pt x="300" y="60018"/>
                    <a:pt x="61" y="60917"/>
                    <a:pt x="1" y="61876"/>
                  </a:cubicBezTo>
                  <a:cubicBezTo>
                    <a:pt x="1" y="62416"/>
                    <a:pt x="180" y="62896"/>
                    <a:pt x="480" y="63375"/>
                  </a:cubicBezTo>
                  <a:cubicBezTo>
                    <a:pt x="600" y="63495"/>
                    <a:pt x="660" y="63615"/>
                    <a:pt x="780" y="63675"/>
                  </a:cubicBezTo>
                  <a:lnTo>
                    <a:pt x="900" y="63795"/>
                  </a:lnTo>
                  <a:lnTo>
                    <a:pt x="1080" y="63915"/>
                  </a:lnTo>
                  <a:cubicBezTo>
                    <a:pt x="1320" y="64095"/>
                    <a:pt x="1500" y="64215"/>
                    <a:pt x="1739" y="64335"/>
                  </a:cubicBezTo>
                  <a:cubicBezTo>
                    <a:pt x="2519" y="64634"/>
                    <a:pt x="3358" y="64874"/>
                    <a:pt x="4198" y="64994"/>
                  </a:cubicBezTo>
                  <a:cubicBezTo>
                    <a:pt x="5756" y="65294"/>
                    <a:pt x="7375" y="65414"/>
                    <a:pt x="8994" y="65414"/>
                  </a:cubicBezTo>
                  <a:cubicBezTo>
                    <a:pt x="9264" y="65419"/>
                    <a:pt x="9534" y="65421"/>
                    <a:pt x="9803" y="65421"/>
                  </a:cubicBezTo>
                  <a:cubicBezTo>
                    <a:pt x="12771" y="65421"/>
                    <a:pt x="15729" y="65119"/>
                    <a:pt x="18587" y="64515"/>
                  </a:cubicBezTo>
                  <a:cubicBezTo>
                    <a:pt x="20206" y="64155"/>
                    <a:pt x="21765" y="63615"/>
                    <a:pt x="23204" y="62896"/>
                  </a:cubicBezTo>
                  <a:cubicBezTo>
                    <a:pt x="23923" y="62536"/>
                    <a:pt x="24643" y="62056"/>
                    <a:pt x="25302" y="61517"/>
                  </a:cubicBezTo>
                  <a:cubicBezTo>
                    <a:pt x="25962" y="60917"/>
                    <a:pt x="26442" y="60138"/>
                    <a:pt x="26801" y="59298"/>
                  </a:cubicBezTo>
                  <a:lnTo>
                    <a:pt x="26801" y="59238"/>
                  </a:lnTo>
                  <a:lnTo>
                    <a:pt x="26801" y="59118"/>
                  </a:lnTo>
                  <a:cubicBezTo>
                    <a:pt x="27101" y="53183"/>
                    <a:pt x="27401" y="47247"/>
                    <a:pt x="27701" y="41311"/>
                  </a:cubicBezTo>
                  <a:cubicBezTo>
                    <a:pt x="27821" y="38313"/>
                    <a:pt x="27881" y="35375"/>
                    <a:pt x="28000" y="32378"/>
                  </a:cubicBezTo>
                  <a:cubicBezTo>
                    <a:pt x="28120" y="29440"/>
                    <a:pt x="28240" y="26442"/>
                    <a:pt x="28300" y="23444"/>
                  </a:cubicBezTo>
                  <a:lnTo>
                    <a:pt x="28300" y="23444"/>
                  </a:lnTo>
                  <a:cubicBezTo>
                    <a:pt x="28060" y="26442"/>
                    <a:pt x="27821" y="29380"/>
                    <a:pt x="27581" y="32378"/>
                  </a:cubicBezTo>
                  <a:cubicBezTo>
                    <a:pt x="27341" y="35315"/>
                    <a:pt x="27101" y="38253"/>
                    <a:pt x="26861" y="41251"/>
                  </a:cubicBezTo>
                  <a:cubicBezTo>
                    <a:pt x="26442" y="47187"/>
                    <a:pt x="25962" y="53123"/>
                    <a:pt x="25482" y="59058"/>
                  </a:cubicBezTo>
                  <a:lnTo>
                    <a:pt x="25482" y="58879"/>
                  </a:lnTo>
                  <a:cubicBezTo>
                    <a:pt x="24883" y="60138"/>
                    <a:pt x="23803" y="61157"/>
                    <a:pt x="22484" y="61697"/>
                  </a:cubicBezTo>
                  <a:cubicBezTo>
                    <a:pt x="21105" y="62356"/>
                    <a:pt x="19666" y="62896"/>
                    <a:pt x="18227" y="63196"/>
                  </a:cubicBezTo>
                  <a:cubicBezTo>
                    <a:pt x="15426" y="63745"/>
                    <a:pt x="12625" y="64042"/>
                    <a:pt x="9778" y="64042"/>
                  </a:cubicBezTo>
                  <a:cubicBezTo>
                    <a:pt x="9517" y="64042"/>
                    <a:pt x="9256" y="64040"/>
                    <a:pt x="8994" y="64035"/>
                  </a:cubicBezTo>
                  <a:cubicBezTo>
                    <a:pt x="7495" y="63975"/>
                    <a:pt x="5936" y="63855"/>
                    <a:pt x="4437" y="63555"/>
                  </a:cubicBezTo>
                  <a:cubicBezTo>
                    <a:pt x="3718" y="63435"/>
                    <a:pt x="2998" y="63255"/>
                    <a:pt x="2339" y="62956"/>
                  </a:cubicBezTo>
                  <a:cubicBezTo>
                    <a:pt x="2219" y="62896"/>
                    <a:pt x="2099" y="62836"/>
                    <a:pt x="1979" y="62776"/>
                  </a:cubicBezTo>
                  <a:lnTo>
                    <a:pt x="1919" y="62716"/>
                  </a:lnTo>
                  <a:lnTo>
                    <a:pt x="1799" y="62656"/>
                  </a:lnTo>
                  <a:cubicBezTo>
                    <a:pt x="1799" y="62596"/>
                    <a:pt x="1739" y="62536"/>
                    <a:pt x="1739" y="62536"/>
                  </a:cubicBezTo>
                  <a:cubicBezTo>
                    <a:pt x="1560" y="62296"/>
                    <a:pt x="1500" y="62056"/>
                    <a:pt x="1500" y="61817"/>
                  </a:cubicBezTo>
                  <a:cubicBezTo>
                    <a:pt x="1560" y="61157"/>
                    <a:pt x="1739" y="60497"/>
                    <a:pt x="2039" y="59898"/>
                  </a:cubicBezTo>
                  <a:cubicBezTo>
                    <a:pt x="2339" y="59238"/>
                    <a:pt x="2759" y="58639"/>
                    <a:pt x="3178" y="58039"/>
                  </a:cubicBezTo>
                  <a:cubicBezTo>
                    <a:pt x="4078" y="56780"/>
                    <a:pt x="5097" y="55581"/>
                    <a:pt x="6176" y="54502"/>
                  </a:cubicBezTo>
                  <a:lnTo>
                    <a:pt x="6416" y="54262"/>
                  </a:lnTo>
                  <a:lnTo>
                    <a:pt x="6416" y="53962"/>
                  </a:lnTo>
                  <a:lnTo>
                    <a:pt x="5637" y="40472"/>
                  </a:lnTo>
                  <a:cubicBezTo>
                    <a:pt x="5397" y="35975"/>
                    <a:pt x="5097" y="31478"/>
                    <a:pt x="4797" y="26981"/>
                  </a:cubicBezTo>
                  <a:cubicBezTo>
                    <a:pt x="4497" y="22485"/>
                    <a:pt x="4198" y="17988"/>
                    <a:pt x="3898" y="13491"/>
                  </a:cubicBezTo>
                  <a:cubicBezTo>
                    <a:pt x="3538" y="8994"/>
                    <a:pt x="3238" y="4498"/>
                    <a:pt x="287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2"/>
            <p:cNvSpPr>
              <a:spLocks/>
            </p:cNvSpPr>
            <p:nvPr/>
          </p:nvSpPr>
          <p:spPr>
            <a:xfrm>
              <a:off x="3783528" y="3379766"/>
              <a:ext cx="659835" cy="2028856"/>
            </a:xfrm>
            <a:custGeom>
              <a:avLst/>
              <a:gdLst/>
              <a:ahLst/>
              <a:cxnLst/>
              <a:rect l="l" t="t" r="r" b="b"/>
              <a:pathLst>
                <a:path w="30819" h="63377" extrusionOk="0">
                  <a:moveTo>
                    <a:pt x="24643" y="1"/>
                  </a:moveTo>
                  <a:lnTo>
                    <a:pt x="1" y="22785"/>
                  </a:lnTo>
                  <a:cubicBezTo>
                    <a:pt x="900" y="33457"/>
                    <a:pt x="3478" y="58339"/>
                    <a:pt x="3478" y="58339"/>
                  </a:cubicBezTo>
                  <a:cubicBezTo>
                    <a:pt x="5012" y="62020"/>
                    <a:pt x="12107" y="63376"/>
                    <a:pt x="18374" y="63376"/>
                  </a:cubicBezTo>
                  <a:cubicBezTo>
                    <a:pt x="23131" y="63376"/>
                    <a:pt x="27411" y="62595"/>
                    <a:pt x="28420" y="61457"/>
                  </a:cubicBezTo>
                  <a:cubicBezTo>
                    <a:pt x="30818" y="58819"/>
                    <a:pt x="23743" y="52463"/>
                    <a:pt x="23743" y="52463"/>
                  </a:cubicBezTo>
                  <a:lnTo>
                    <a:pt x="24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62"/>
            <p:cNvSpPr>
              <a:spLocks/>
            </p:cNvSpPr>
            <p:nvPr/>
          </p:nvSpPr>
          <p:spPr>
            <a:xfrm>
              <a:off x="4199700" y="5217550"/>
              <a:ext cx="146925" cy="137925"/>
            </a:xfrm>
            <a:custGeom>
              <a:avLst/>
              <a:gdLst/>
              <a:ahLst/>
              <a:cxnLst/>
              <a:rect l="l" t="t" r="r" b="b"/>
              <a:pathLst>
                <a:path w="5877" h="5517" extrusionOk="0">
                  <a:moveTo>
                    <a:pt x="1" y="0"/>
                  </a:moveTo>
                  <a:cubicBezTo>
                    <a:pt x="241" y="120"/>
                    <a:pt x="420" y="180"/>
                    <a:pt x="600" y="360"/>
                  </a:cubicBezTo>
                  <a:cubicBezTo>
                    <a:pt x="960" y="540"/>
                    <a:pt x="1440" y="840"/>
                    <a:pt x="1859" y="1200"/>
                  </a:cubicBezTo>
                  <a:cubicBezTo>
                    <a:pt x="2759" y="1859"/>
                    <a:pt x="3478" y="2519"/>
                    <a:pt x="3478" y="2519"/>
                  </a:cubicBezTo>
                  <a:lnTo>
                    <a:pt x="3658" y="2579"/>
                  </a:lnTo>
                  <a:lnTo>
                    <a:pt x="4018" y="2818"/>
                  </a:lnTo>
                  <a:lnTo>
                    <a:pt x="4557" y="3178"/>
                  </a:lnTo>
                  <a:cubicBezTo>
                    <a:pt x="4737" y="3358"/>
                    <a:pt x="4917" y="3478"/>
                    <a:pt x="5097" y="3658"/>
                  </a:cubicBezTo>
                  <a:cubicBezTo>
                    <a:pt x="5157" y="3718"/>
                    <a:pt x="5217" y="3838"/>
                    <a:pt x="5337" y="3958"/>
                  </a:cubicBezTo>
                  <a:cubicBezTo>
                    <a:pt x="5397" y="4018"/>
                    <a:pt x="5457" y="4137"/>
                    <a:pt x="5517" y="4257"/>
                  </a:cubicBezTo>
                  <a:cubicBezTo>
                    <a:pt x="5517" y="4377"/>
                    <a:pt x="5577" y="4497"/>
                    <a:pt x="5637" y="4557"/>
                  </a:cubicBezTo>
                  <a:cubicBezTo>
                    <a:pt x="5637" y="4677"/>
                    <a:pt x="5637" y="4797"/>
                    <a:pt x="5637" y="4857"/>
                  </a:cubicBezTo>
                  <a:cubicBezTo>
                    <a:pt x="5637" y="5037"/>
                    <a:pt x="5637" y="5217"/>
                    <a:pt x="5577" y="5337"/>
                  </a:cubicBezTo>
                  <a:cubicBezTo>
                    <a:pt x="5577" y="5397"/>
                    <a:pt x="5517" y="5457"/>
                    <a:pt x="5517" y="5516"/>
                  </a:cubicBezTo>
                  <a:lnTo>
                    <a:pt x="5517" y="5516"/>
                  </a:lnTo>
                  <a:cubicBezTo>
                    <a:pt x="5517" y="5516"/>
                    <a:pt x="5517" y="5456"/>
                    <a:pt x="5577" y="5397"/>
                  </a:cubicBezTo>
                  <a:cubicBezTo>
                    <a:pt x="5697" y="5217"/>
                    <a:pt x="5757" y="5037"/>
                    <a:pt x="5817" y="4917"/>
                  </a:cubicBezTo>
                  <a:cubicBezTo>
                    <a:pt x="5817" y="4797"/>
                    <a:pt x="5877" y="4677"/>
                    <a:pt x="5877" y="4557"/>
                  </a:cubicBezTo>
                  <a:cubicBezTo>
                    <a:pt x="5877" y="4437"/>
                    <a:pt x="5877" y="4257"/>
                    <a:pt x="5877" y="4137"/>
                  </a:cubicBezTo>
                  <a:cubicBezTo>
                    <a:pt x="5877" y="4018"/>
                    <a:pt x="5877" y="3838"/>
                    <a:pt x="5817" y="3718"/>
                  </a:cubicBezTo>
                  <a:cubicBezTo>
                    <a:pt x="5817" y="3538"/>
                    <a:pt x="5757" y="3418"/>
                    <a:pt x="5697" y="3298"/>
                  </a:cubicBezTo>
                  <a:cubicBezTo>
                    <a:pt x="5577" y="2998"/>
                    <a:pt x="5457" y="2699"/>
                    <a:pt x="5277" y="2459"/>
                  </a:cubicBezTo>
                  <a:cubicBezTo>
                    <a:pt x="5157" y="2219"/>
                    <a:pt x="4977" y="2039"/>
                    <a:pt x="4797" y="1859"/>
                  </a:cubicBezTo>
                  <a:lnTo>
                    <a:pt x="4438" y="1499"/>
                  </a:lnTo>
                  <a:lnTo>
                    <a:pt x="4258" y="1319"/>
                  </a:lnTo>
                  <a:lnTo>
                    <a:pt x="4138" y="1260"/>
                  </a:lnTo>
                  <a:cubicBezTo>
                    <a:pt x="3958" y="1140"/>
                    <a:pt x="3778" y="1080"/>
                    <a:pt x="3658" y="1020"/>
                  </a:cubicBezTo>
                  <a:cubicBezTo>
                    <a:pt x="3178" y="780"/>
                    <a:pt x="2639" y="600"/>
                    <a:pt x="2159" y="480"/>
                  </a:cubicBezTo>
                  <a:cubicBezTo>
                    <a:pt x="1620" y="360"/>
                    <a:pt x="1020" y="240"/>
                    <a:pt x="660" y="180"/>
                  </a:cubicBezTo>
                  <a:cubicBezTo>
                    <a:pt x="242" y="12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62"/>
            <p:cNvSpPr>
              <a:spLocks/>
            </p:cNvSpPr>
            <p:nvPr/>
          </p:nvSpPr>
          <p:spPr>
            <a:xfrm>
              <a:off x="4051325" y="5250900"/>
              <a:ext cx="136425" cy="118075"/>
            </a:xfrm>
            <a:custGeom>
              <a:avLst/>
              <a:gdLst/>
              <a:ahLst/>
              <a:cxnLst/>
              <a:rect l="l" t="t" r="r" b="b"/>
              <a:pathLst>
                <a:path w="5457" h="4723" extrusionOk="0">
                  <a:moveTo>
                    <a:pt x="1327" y="0"/>
                  </a:moveTo>
                  <a:cubicBezTo>
                    <a:pt x="1079" y="0"/>
                    <a:pt x="839" y="15"/>
                    <a:pt x="600" y="45"/>
                  </a:cubicBezTo>
                  <a:cubicBezTo>
                    <a:pt x="240" y="45"/>
                    <a:pt x="0" y="105"/>
                    <a:pt x="0" y="105"/>
                  </a:cubicBezTo>
                  <a:lnTo>
                    <a:pt x="180" y="105"/>
                  </a:lnTo>
                  <a:cubicBezTo>
                    <a:pt x="360" y="105"/>
                    <a:pt x="480" y="165"/>
                    <a:pt x="660" y="225"/>
                  </a:cubicBezTo>
                  <a:cubicBezTo>
                    <a:pt x="839" y="225"/>
                    <a:pt x="1019" y="345"/>
                    <a:pt x="1199" y="405"/>
                  </a:cubicBezTo>
                  <a:cubicBezTo>
                    <a:pt x="1439" y="525"/>
                    <a:pt x="1619" y="645"/>
                    <a:pt x="1859" y="825"/>
                  </a:cubicBezTo>
                  <a:cubicBezTo>
                    <a:pt x="2158" y="1065"/>
                    <a:pt x="2518" y="1305"/>
                    <a:pt x="2818" y="1604"/>
                  </a:cubicBezTo>
                  <a:lnTo>
                    <a:pt x="3238" y="1964"/>
                  </a:lnTo>
                  <a:lnTo>
                    <a:pt x="3717" y="2324"/>
                  </a:lnTo>
                  <a:cubicBezTo>
                    <a:pt x="3837" y="2444"/>
                    <a:pt x="4017" y="2504"/>
                    <a:pt x="4137" y="2684"/>
                  </a:cubicBezTo>
                  <a:cubicBezTo>
                    <a:pt x="4317" y="2803"/>
                    <a:pt x="4497" y="2983"/>
                    <a:pt x="4617" y="3163"/>
                  </a:cubicBezTo>
                  <a:cubicBezTo>
                    <a:pt x="4737" y="3223"/>
                    <a:pt x="4797" y="3283"/>
                    <a:pt x="4857" y="3403"/>
                  </a:cubicBezTo>
                  <a:cubicBezTo>
                    <a:pt x="4916" y="3463"/>
                    <a:pt x="4976" y="3583"/>
                    <a:pt x="5036" y="3703"/>
                  </a:cubicBezTo>
                  <a:cubicBezTo>
                    <a:pt x="5096" y="3763"/>
                    <a:pt x="5156" y="3883"/>
                    <a:pt x="5216" y="4003"/>
                  </a:cubicBezTo>
                  <a:cubicBezTo>
                    <a:pt x="5276" y="4063"/>
                    <a:pt x="5276" y="4182"/>
                    <a:pt x="5276" y="4242"/>
                  </a:cubicBezTo>
                  <a:cubicBezTo>
                    <a:pt x="5336" y="4422"/>
                    <a:pt x="5336" y="4542"/>
                    <a:pt x="5336" y="4722"/>
                  </a:cubicBezTo>
                  <a:cubicBezTo>
                    <a:pt x="5396" y="4542"/>
                    <a:pt x="5396" y="4422"/>
                    <a:pt x="5456" y="4242"/>
                  </a:cubicBezTo>
                  <a:lnTo>
                    <a:pt x="5456" y="3943"/>
                  </a:lnTo>
                  <a:lnTo>
                    <a:pt x="5456" y="3583"/>
                  </a:lnTo>
                  <a:cubicBezTo>
                    <a:pt x="5396" y="3283"/>
                    <a:pt x="5396" y="3043"/>
                    <a:pt x="5276" y="2744"/>
                  </a:cubicBezTo>
                  <a:cubicBezTo>
                    <a:pt x="5216" y="2504"/>
                    <a:pt x="5096" y="2264"/>
                    <a:pt x="4976" y="2024"/>
                  </a:cubicBezTo>
                  <a:cubicBezTo>
                    <a:pt x="4857" y="1784"/>
                    <a:pt x="4737" y="1604"/>
                    <a:pt x="4557" y="1424"/>
                  </a:cubicBezTo>
                  <a:cubicBezTo>
                    <a:pt x="4437" y="1245"/>
                    <a:pt x="4257" y="1065"/>
                    <a:pt x="4137" y="885"/>
                  </a:cubicBezTo>
                  <a:cubicBezTo>
                    <a:pt x="4137" y="885"/>
                    <a:pt x="3897" y="705"/>
                    <a:pt x="3537" y="525"/>
                  </a:cubicBezTo>
                  <a:cubicBezTo>
                    <a:pt x="3058" y="285"/>
                    <a:pt x="2578" y="165"/>
                    <a:pt x="2099" y="45"/>
                  </a:cubicBezTo>
                  <a:cubicBezTo>
                    <a:pt x="1829" y="15"/>
                    <a:pt x="1574" y="0"/>
                    <a:pt x="132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62"/>
            <p:cNvSpPr>
              <a:spLocks/>
            </p:cNvSpPr>
            <p:nvPr/>
          </p:nvSpPr>
          <p:spPr>
            <a:xfrm>
              <a:off x="3765025" y="4820325"/>
              <a:ext cx="700025" cy="571025"/>
            </a:xfrm>
            <a:custGeom>
              <a:avLst/>
              <a:gdLst/>
              <a:ahLst/>
              <a:cxnLst/>
              <a:rect l="l" t="t" r="r" b="b"/>
              <a:pathLst>
                <a:path w="28001" h="22841" extrusionOk="0">
                  <a:moveTo>
                    <a:pt x="0" y="1"/>
                  </a:moveTo>
                  <a:cubicBezTo>
                    <a:pt x="900" y="9234"/>
                    <a:pt x="1799" y="17748"/>
                    <a:pt x="1799" y="17748"/>
                  </a:cubicBezTo>
                  <a:cubicBezTo>
                    <a:pt x="3336" y="21472"/>
                    <a:pt x="10481" y="22840"/>
                    <a:pt x="16775" y="22840"/>
                  </a:cubicBezTo>
                  <a:cubicBezTo>
                    <a:pt x="21527" y="22840"/>
                    <a:pt x="25795" y="22061"/>
                    <a:pt x="26801" y="20926"/>
                  </a:cubicBezTo>
                  <a:cubicBezTo>
                    <a:pt x="28000" y="19487"/>
                    <a:pt x="26621" y="17089"/>
                    <a:pt x="25062" y="15110"/>
                  </a:cubicBezTo>
                  <a:cubicBezTo>
                    <a:pt x="24583" y="15470"/>
                    <a:pt x="24283" y="16009"/>
                    <a:pt x="24163" y="16609"/>
                  </a:cubicBezTo>
                  <a:cubicBezTo>
                    <a:pt x="23955" y="18132"/>
                    <a:pt x="20871" y="18835"/>
                    <a:pt x="16940" y="18835"/>
                  </a:cubicBezTo>
                  <a:cubicBezTo>
                    <a:pt x="14060" y="18835"/>
                    <a:pt x="10726" y="18458"/>
                    <a:pt x="7735" y="17748"/>
                  </a:cubicBezTo>
                  <a:cubicBezTo>
                    <a:pt x="3897" y="16789"/>
                    <a:pt x="1439" y="7915"/>
                    <a:pt x="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62"/>
            <p:cNvSpPr>
              <a:spLocks/>
            </p:cNvSpPr>
            <p:nvPr/>
          </p:nvSpPr>
          <p:spPr>
            <a:xfrm>
              <a:off x="3724550" y="3805550"/>
              <a:ext cx="742000" cy="1603125"/>
            </a:xfrm>
            <a:custGeom>
              <a:avLst/>
              <a:gdLst/>
              <a:ahLst/>
              <a:cxnLst/>
              <a:rect l="l" t="t" r="r" b="b"/>
              <a:pathLst>
                <a:path w="29680" h="64125" extrusionOk="0">
                  <a:moveTo>
                    <a:pt x="24583" y="1"/>
                  </a:moveTo>
                  <a:cubicBezTo>
                    <a:pt x="24343" y="4378"/>
                    <a:pt x="24223" y="8815"/>
                    <a:pt x="23983" y="13191"/>
                  </a:cubicBezTo>
                  <a:cubicBezTo>
                    <a:pt x="23803" y="17568"/>
                    <a:pt x="23683" y="21945"/>
                    <a:pt x="23563" y="26322"/>
                  </a:cubicBezTo>
                  <a:cubicBezTo>
                    <a:pt x="23444" y="30699"/>
                    <a:pt x="23324" y="35076"/>
                    <a:pt x="23204" y="39453"/>
                  </a:cubicBezTo>
                  <a:lnTo>
                    <a:pt x="22964" y="52583"/>
                  </a:lnTo>
                  <a:lnTo>
                    <a:pt x="22964" y="52883"/>
                  </a:lnTo>
                  <a:lnTo>
                    <a:pt x="23204" y="53123"/>
                  </a:lnTo>
                  <a:cubicBezTo>
                    <a:pt x="24283" y="54142"/>
                    <a:pt x="25362" y="55281"/>
                    <a:pt x="26262" y="56480"/>
                  </a:cubicBezTo>
                  <a:cubicBezTo>
                    <a:pt x="26741" y="57080"/>
                    <a:pt x="27161" y="57680"/>
                    <a:pt x="27521" y="58339"/>
                  </a:cubicBezTo>
                  <a:cubicBezTo>
                    <a:pt x="27820" y="58939"/>
                    <a:pt x="28060" y="59538"/>
                    <a:pt x="28060" y="60258"/>
                  </a:cubicBezTo>
                  <a:cubicBezTo>
                    <a:pt x="28120" y="60498"/>
                    <a:pt x="28060" y="60737"/>
                    <a:pt x="27880" y="60917"/>
                  </a:cubicBezTo>
                  <a:lnTo>
                    <a:pt x="27880" y="60977"/>
                  </a:lnTo>
                  <a:lnTo>
                    <a:pt x="27700" y="61157"/>
                  </a:lnTo>
                  <a:cubicBezTo>
                    <a:pt x="27521" y="61277"/>
                    <a:pt x="27521" y="61277"/>
                    <a:pt x="27341" y="61397"/>
                  </a:cubicBezTo>
                  <a:cubicBezTo>
                    <a:pt x="26681" y="61697"/>
                    <a:pt x="26022" y="61877"/>
                    <a:pt x="25302" y="62056"/>
                  </a:cubicBezTo>
                  <a:cubicBezTo>
                    <a:pt x="23803" y="62356"/>
                    <a:pt x="22304" y="62596"/>
                    <a:pt x="20746" y="62656"/>
                  </a:cubicBezTo>
                  <a:cubicBezTo>
                    <a:pt x="19966" y="62686"/>
                    <a:pt x="19187" y="62701"/>
                    <a:pt x="18415" y="62701"/>
                  </a:cubicBezTo>
                  <a:cubicBezTo>
                    <a:pt x="17643" y="62701"/>
                    <a:pt x="16878" y="62686"/>
                    <a:pt x="16129" y="62656"/>
                  </a:cubicBezTo>
                  <a:cubicBezTo>
                    <a:pt x="14570" y="62596"/>
                    <a:pt x="13011" y="62416"/>
                    <a:pt x="11512" y="62116"/>
                  </a:cubicBezTo>
                  <a:cubicBezTo>
                    <a:pt x="10013" y="61877"/>
                    <a:pt x="8574" y="61457"/>
                    <a:pt x="7195" y="60857"/>
                  </a:cubicBezTo>
                  <a:cubicBezTo>
                    <a:pt x="6476" y="60558"/>
                    <a:pt x="5876" y="60138"/>
                    <a:pt x="5337" y="59718"/>
                  </a:cubicBezTo>
                  <a:cubicBezTo>
                    <a:pt x="4797" y="59298"/>
                    <a:pt x="4377" y="58699"/>
                    <a:pt x="4078" y="58099"/>
                  </a:cubicBezTo>
                  <a:lnTo>
                    <a:pt x="4078" y="58279"/>
                  </a:lnTo>
                  <a:lnTo>
                    <a:pt x="2099" y="40532"/>
                  </a:lnTo>
                  <a:cubicBezTo>
                    <a:pt x="1799" y="37594"/>
                    <a:pt x="1439" y="34656"/>
                    <a:pt x="1080" y="31718"/>
                  </a:cubicBezTo>
                  <a:cubicBezTo>
                    <a:pt x="720" y="28720"/>
                    <a:pt x="360" y="25782"/>
                    <a:pt x="0" y="22845"/>
                  </a:cubicBezTo>
                  <a:lnTo>
                    <a:pt x="0" y="22845"/>
                  </a:lnTo>
                  <a:cubicBezTo>
                    <a:pt x="180" y="25782"/>
                    <a:pt x="360" y="28780"/>
                    <a:pt x="600" y="31718"/>
                  </a:cubicBezTo>
                  <a:cubicBezTo>
                    <a:pt x="840" y="34716"/>
                    <a:pt x="1080" y="37654"/>
                    <a:pt x="1320" y="40652"/>
                  </a:cubicBezTo>
                  <a:lnTo>
                    <a:pt x="2818" y="58399"/>
                  </a:lnTo>
                  <a:lnTo>
                    <a:pt x="2818" y="58519"/>
                  </a:lnTo>
                  <a:lnTo>
                    <a:pt x="2818" y="58579"/>
                  </a:lnTo>
                  <a:cubicBezTo>
                    <a:pt x="3178" y="59418"/>
                    <a:pt x="3718" y="60138"/>
                    <a:pt x="4437" y="60677"/>
                  </a:cubicBezTo>
                  <a:cubicBezTo>
                    <a:pt x="5097" y="61217"/>
                    <a:pt x="5816" y="61697"/>
                    <a:pt x="6596" y="62056"/>
                  </a:cubicBezTo>
                  <a:cubicBezTo>
                    <a:pt x="8095" y="62716"/>
                    <a:pt x="9654" y="63196"/>
                    <a:pt x="11272" y="63495"/>
                  </a:cubicBezTo>
                  <a:cubicBezTo>
                    <a:pt x="12891" y="63735"/>
                    <a:pt x="14450" y="63975"/>
                    <a:pt x="16069" y="64035"/>
                  </a:cubicBezTo>
                  <a:cubicBezTo>
                    <a:pt x="16878" y="64095"/>
                    <a:pt x="17673" y="64125"/>
                    <a:pt x="18467" y="64125"/>
                  </a:cubicBezTo>
                  <a:cubicBezTo>
                    <a:pt x="19262" y="64125"/>
                    <a:pt x="20056" y="64095"/>
                    <a:pt x="20865" y="64035"/>
                  </a:cubicBezTo>
                  <a:cubicBezTo>
                    <a:pt x="22484" y="63975"/>
                    <a:pt x="24103" y="63795"/>
                    <a:pt x="25662" y="63435"/>
                  </a:cubicBezTo>
                  <a:cubicBezTo>
                    <a:pt x="26501" y="63316"/>
                    <a:pt x="27281" y="63016"/>
                    <a:pt x="28060" y="62656"/>
                  </a:cubicBezTo>
                  <a:cubicBezTo>
                    <a:pt x="28300" y="62536"/>
                    <a:pt x="28540" y="62416"/>
                    <a:pt x="28720" y="62236"/>
                  </a:cubicBezTo>
                  <a:lnTo>
                    <a:pt x="28960" y="62056"/>
                  </a:lnTo>
                  <a:lnTo>
                    <a:pt x="29020" y="61996"/>
                  </a:lnTo>
                  <a:lnTo>
                    <a:pt x="29020" y="61937"/>
                  </a:lnTo>
                  <a:lnTo>
                    <a:pt x="29079" y="61877"/>
                  </a:lnTo>
                  <a:lnTo>
                    <a:pt x="29199" y="61697"/>
                  </a:lnTo>
                  <a:cubicBezTo>
                    <a:pt x="29499" y="61217"/>
                    <a:pt x="29679" y="60677"/>
                    <a:pt x="29619" y="60138"/>
                  </a:cubicBezTo>
                  <a:cubicBezTo>
                    <a:pt x="29559" y="59238"/>
                    <a:pt x="29319" y="58339"/>
                    <a:pt x="28840" y="57560"/>
                  </a:cubicBezTo>
                  <a:cubicBezTo>
                    <a:pt x="28420" y="56840"/>
                    <a:pt x="28000" y="56181"/>
                    <a:pt x="27461" y="55521"/>
                  </a:cubicBezTo>
                  <a:cubicBezTo>
                    <a:pt x="26981" y="54862"/>
                    <a:pt x="26441" y="54262"/>
                    <a:pt x="25902" y="53662"/>
                  </a:cubicBezTo>
                  <a:cubicBezTo>
                    <a:pt x="25435" y="53144"/>
                    <a:pt x="24924" y="52671"/>
                    <a:pt x="24407" y="52204"/>
                  </a:cubicBezTo>
                  <a:lnTo>
                    <a:pt x="24407" y="52204"/>
                  </a:lnTo>
                  <a:lnTo>
                    <a:pt x="24583" y="39393"/>
                  </a:lnTo>
                  <a:cubicBezTo>
                    <a:pt x="24643" y="35016"/>
                    <a:pt x="24643" y="30639"/>
                    <a:pt x="24643" y="26262"/>
                  </a:cubicBezTo>
                  <a:cubicBezTo>
                    <a:pt x="24643" y="21885"/>
                    <a:pt x="24703" y="17508"/>
                    <a:pt x="24643" y="13131"/>
                  </a:cubicBezTo>
                  <a:cubicBezTo>
                    <a:pt x="24643" y="8755"/>
                    <a:pt x="24643" y="4378"/>
                    <a:pt x="2458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62"/>
            <p:cNvSpPr>
              <a:spLocks/>
            </p:cNvSpPr>
            <p:nvPr/>
          </p:nvSpPr>
          <p:spPr>
            <a:xfrm>
              <a:off x="1982800" y="238550"/>
              <a:ext cx="2858475" cy="3939150"/>
            </a:xfrm>
            <a:custGeom>
              <a:avLst/>
              <a:gdLst/>
              <a:ahLst/>
              <a:cxnLst/>
              <a:rect l="l" t="t" r="r" b="b"/>
              <a:pathLst>
                <a:path w="114339" h="157566" extrusionOk="0">
                  <a:moveTo>
                    <a:pt x="93635" y="0"/>
                  </a:moveTo>
                  <a:cubicBezTo>
                    <a:pt x="85110" y="0"/>
                    <a:pt x="70270" y="36497"/>
                    <a:pt x="70270" y="36497"/>
                  </a:cubicBezTo>
                  <a:cubicBezTo>
                    <a:pt x="66501" y="34739"/>
                    <a:pt x="62492" y="34171"/>
                    <a:pt x="58883" y="34171"/>
                  </a:cubicBezTo>
                  <a:cubicBezTo>
                    <a:pt x="52274" y="34171"/>
                    <a:pt x="47007" y="36077"/>
                    <a:pt x="47007" y="36077"/>
                  </a:cubicBezTo>
                  <a:cubicBezTo>
                    <a:pt x="40944" y="24498"/>
                    <a:pt x="26572" y="3366"/>
                    <a:pt x="16855" y="3366"/>
                  </a:cubicBezTo>
                  <a:cubicBezTo>
                    <a:pt x="15905" y="3366"/>
                    <a:pt x="14999" y="3568"/>
                    <a:pt x="14151" y="4000"/>
                  </a:cubicBezTo>
                  <a:cubicBezTo>
                    <a:pt x="1" y="11255"/>
                    <a:pt x="21405" y="54604"/>
                    <a:pt x="20146" y="55563"/>
                  </a:cubicBezTo>
                  <a:cubicBezTo>
                    <a:pt x="14031" y="60120"/>
                    <a:pt x="7435" y="78946"/>
                    <a:pt x="6896" y="82544"/>
                  </a:cubicBezTo>
                  <a:cubicBezTo>
                    <a:pt x="6711" y="83919"/>
                    <a:pt x="7481" y="84326"/>
                    <a:pt x="8519" y="84326"/>
                  </a:cubicBezTo>
                  <a:cubicBezTo>
                    <a:pt x="9835" y="84326"/>
                    <a:pt x="11581" y="83671"/>
                    <a:pt x="12352" y="83503"/>
                  </a:cubicBezTo>
                  <a:lnTo>
                    <a:pt x="12352" y="83503"/>
                  </a:lnTo>
                  <a:cubicBezTo>
                    <a:pt x="7795" y="87400"/>
                    <a:pt x="6596" y="89499"/>
                    <a:pt x="10433" y="94775"/>
                  </a:cubicBezTo>
                  <a:cubicBezTo>
                    <a:pt x="16069" y="102390"/>
                    <a:pt x="25722" y="102869"/>
                    <a:pt x="25722" y="102869"/>
                  </a:cubicBezTo>
                  <a:cubicBezTo>
                    <a:pt x="25722" y="102869"/>
                    <a:pt x="19127" y="110004"/>
                    <a:pt x="20626" y="113602"/>
                  </a:cubicBezTo>
                  <a:cubicBezTo>
                    <a:pt x="21062" y="114591"/>
                    <a:pt x="21615" y="114947"/>
                    <a:pt x="22185" y="114947"/>
                  </a:cubicBezTo>
                  <a:cubicBezTo>
                    <a:pt x="23656" y="114947"/>
                    <a:pt x="25242" y="112583"/>
                    <a:pt x="25243" y="112582"/>
                  </a:cubicBezTo>
                  <a:lnTo>
                    <a:pt x="25243" y="112582"/>
                  </a:lnTo>
                  <a:cubicBezTo>
                    <a:pt x="25242" y="112583"/>
                    <a:pt x="23204" y="122715"/>
                    <a:pt x="25243" y="129370"/>
                  </a:cubicBezTo>
                  <a:cubicBezTo>
                    <a:pt x="26322" y="133208"/>
                    <a:pt x="29439" y="136146"/>
                    <a:pt x="33337" y="136985"/>
                  </a:cubicBezTo>
                  <a:cubicBezTo>
                    <a:pt x="39491" y="151195"/>
                    <a:pt x="47388" y="152937"/>
                    <a:pt x="50891" y="152937"/>
                  </a:cubicBezTo>
                  <a:cubicBezTo>
                    <a:pt x="52029" y="152937"/>
                    <a:pt x="52703" y="152754"/>
                    <a:pt x="52703" y="152754"/>
                  </a:cubicBezTo>
                  <a:cubicBezTo>
                    <a:pt x="54033" y="156078"/>
                    <a:pt x="56230" y="157566"/>
                    <a:pt x="59047" y="157566"/>
                  </a:cubicBezTo>
                  <a:cubicBezTo>
                    <a:pt x="64867" y="157566"/>
                    <a:pt x="73333" y="151217"/>
                    <a:pt x="82261" y="141602"/>
                  </a:cubicBezTo>
                  <a:cubicBezTo>
                    <a:pt x="95511" y="127392"/>
                    <a:pt x="95032" y="120737"/>
                    <a:pt x="95032" y="120737"/>
                  </a:cubicBezTo>
                  <a:lnTo>
                    <a:pt x="95032" y="120737"/>
                  </a:lnTo>
                  <a:cubicBezTo>
                    <a:pt x="95032" y="120737"/>
                    <a:pt x="96043" y="122313"/>
                    <a:pt x="98362" y="122313"/>
                  </a:cubicBezTo>
                  <a:cubicBezTo>
                    <a:pt x="98868" y="122313"/>
                    <a:pt x="99436" y="122238"/>
                    <a:pt x="100069" y="122056"/>
                  </a:cubicBezTo>
                  <a:cubicBezTo>
                    <a:pt x="103666" y="120976"/>
                    <a:pt x="100069" y="110064"/>
                    <a:pt x="100069" y="110064"/>
                  </a:cubicBezTo>
                  <a:lnTo>
                    <a:pt x="100069" y="110064"/>
                  </a:lnTo>
                  <a:cubicBezTo>
                    <a:pt x="100069" y="110064"/>
                    <a:pt x="101009" y="110137"/>
                    <a:pt x="102306" y="110137"/>
                  </a:cubicBezTo>
                  <a:cubicBezTo>
                    <a:pt x="104332" y="110137"/>
                    <a:pt x="107227" y="109959"/>
                    <a:pt x="108762" y="109045"/>
                  </a:cubicBezTo>
                  <a:cubicBezTo>
                    <a:pt x="111280" y="107486"/>
                    <a:pt x="100608" y="97293"/>
                    <a:pt x="100608" y="97293"/>
                  </a:cubicBezTo>
                  <a:lnTo>
                    <a:pt x="106184" y="92737"/>
                  </a:lnTo>
                  <a:cubicBezTo>
                    <a:pt x="114338" y="84043"/>
                    <a:pt x="107683" y="79966"/>
                    <a:pt x="107683" y="79966"/>
                  </a:cubicBezTo>
                  <a:cubicBezTo>
                    <a:pt x="107683" y="79966"/>
                    <a:pt x="111760" y="79486"/>
                    <a:pt x="112779" y="76428"/>
                  </a:cubicBezTo>
                  <a:cubicBezTo>
                    <a:pt x="113799" y="73370"/>
                    <a:pt x="101088" y="56043"/>
                    <a:pt x="101088" y="56043"/>
                  </a:cubicBezTo>
                  <a:cubicBezTo>
                    <a:pt x="103126" y="44891"/>
                    <a:pt x="106964" y="5439"/>
                    <a:pt x="94732" y="223"/>
                  </a:cubicBezTo>
                  <a:cubicBezTo>
                    <a:pt x="94380" y="72"/>
                    <a:pt x="94014" y="0"/>
                    <a:pt x="9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62"/>
            <p:cNvSpPr>
              <a:spLocks/>
            </p:cNvSpPr>
            <p:nvPr/>
          </p:nvSpPr>
          <p:spPr>
            <a:xfrm>
              <a:off x="3059025" y="2296150"/>
              <a:ext cx="680550" cy="568950"/>
            </a:xfrm>
            <a:custGeom>
              <a:avLst/>
              <a:gdLst/>
              <a:ahLst/>
              <a:cxnLst/>
              <a:rect l="l" t="t" r="r" b="b"/>
              <a:pathLst>
                <a:path w="27222" h="22758" extrusionOk="0">
                  <a:moveTo>
                    <a:pt x="27221" y="0"/>
                  </a:moveTo>
                  <a:cubicBezTo>
                    <a:pt x="27221" y="0"/>
                    <a:pt x="23024" y="5816"/>
                    <a:pt x="22125" y="8394"/>
                  </a:cubicBezTo>
                  <a:cubicBezTo>
                    <a:pt x="21276" y="10772"/>
                    <a:pt x="18075" y="13096"/>
                    <a:pt x="14390" y="13096"/>
                  </a:cubicBezTo>
                  <a:cubicBezTo>
                    <a:pt x="14172" y="13096"/>
                    <a:pt x="13952" y="13087"/>
                    <a:pt x="13731" y="13071"/>
                  </a:cubicBezTo>
                  <a:cubicBezTo>
                    <a:pt x="11129" y="12915"/>
                    <a:pt x="7823" y="12056"/>
                    <a:pt x="5344" y="12056"/>
                  </a:cubicBezTo>
                  <a:cubicBezTo>
                    <a:pt x="3995" y="12056"/>
                    <a:pt x="2892" y="12310"/>
                    <a:pt x="2279" y="13071"/>
                  </a:cubicBezTo>
                  <a:cubicBezTo>
                    <a:pt x="2279" y="13071"/>
                    <a:pt x="1" y="21105"/>
                    <a:pt x="8395" y="22604"/>
                  </a:cubicBezTo>
                  <a:cubicBezTo>
                    <a:pt x="8973" y="22707"/>
                    <a:pt x="9556" y="22758"/>
                    <a:pt x="10141" y="22758"/>
                  </a:cubicBezTo>
                  <a:cubicBezTo>
                    <a:pt x="18046" y="22758"/>
                    <a:pt x="26272" y="13510"/>
                    <a:pt x="27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62"/>
            <p:cNvSpPr>
              <a:spLocks/>
            </p:cNvSpPr>
            <p:nvPr/>
          </p:nvSpPr>
          <p:spPr>
            <a:xfrm>
              <a:off x="2828200" y="2266150"/>
              <a:ext cx="74975" cy="39000"/>
            </a:xfrm>
            <a:custGeom>
              <a:avLst/>
              <a:gdLst/>
              <a:ahLst/>
              <a:cxnLst/>
              <a:rect l="l" t="t" r="r" b="b"/>
              <a:pathLst>
                <a:path w="2999" h="1560" extrusionOk="0">
                  <a:moveTo>
                    <a:pt x="1319" y="1"/>
                  </a:moveTo>
                  <a:cubicBezTo>
                    <a:pt x="1199" y="1"/>
                    <a:pt x="1080" y="1"/>
                    <a:pt x="960" y="61"/>
                  </a:cubicBezTo>
                  <a:cubicBezTo>
                    <a:pt x="720" y="181"/>
                    <a:pt x="480" y="301"/>
                    <a:pt x="300" y="481"/>
                  </a:cubicBezTo>
                  <a:cubicBezTo>
                    <a:pt x="120" y="720"/>
                    <a:pt x="0" y="960"/>
                    <a:pt x="0" y="1200"/>
                  </a:cubicBezTo>
                  <a:cubicBezTo>
                    <a:pt x="0" y="1440"/>
                    <a:pt x="60" y="1560"/>
                    <a:pt x="180" y="1560"/>
                  </a:cubicBezTo>
                  <a:cubicBezTo>
                    <a:pt x="420" y="1500"/>
                    <a:pt x="660" y="1380"/>
                    <a:pt x="900" y="1320"/>
                  </a:cubicBezTo>
                  <a:lnTo>
                    <a:pt x="1259" y="1320"/>
                  </a:lnTo>
                  <a:cubicBezTo>
                    <a:pt x="1259" y="1380"/>
                    <a:pt x="1319" y="1380"/>
                    <a:pt x="1379" y="1380"/>
                  </a:cubicBezTo>
                  <a:lnTo>
                    <a:pt x="1499" y="1380"/>
                  </a:lnTo>
                  <a:lnTo>
                    <a:pt x="1979" y="1320"/>
                  </a:lnTo>
                  <a:cubicBezTo>
                    <a:pt x="2099" y="1320"/>
                    <a:pt x="2238" y="1330"/>
                    <a:pt x="2369" y="1330"/>
                  </a:cubicBezTo>
                  <a:cubicBezTo>
                    <a:pt x="2566" y="1330"/>
                    <a:pt x="2746" y="1308"/>
                    <a:pt x="2818" y="1200"/>
                  </a:cubicBezTo>
                  <a:cubicBezTo>
                    <a:pt x="2998" y="1020"/>
                    <a:pt x="2698" y="660"/>
                    <a:pt x="2279" y="361"/>
                  </a:cubicBezTo>
                  <a:cubicBezTo>
                    <a:pt x="2099" y="241"/>
                    <a:pt x="1859" y="121"/>
                    <a:pt x="1679" y="61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62"/>
            <p:cNvSpPr>
              <a:spLocks/>
            </p:cNvSpPr>
            <p:nvPr/>
          </p:nvSpPr>
          <p:spPr>
            <a:xfrm>
              <a:off x="2859675" y="2233175"/>
              <a:ext cx="957825" cy="404750"/>
            </a:xfrm>
            <a:custGeom>
              <a:avLst/>
              <a:gdLst/>
              <a:ahLst/>
              <a:cxnLst/>
              <a:rect l="l" t="t" r="r" b="b"/>
              <a:pathLst>
                <a:path w="38313" h="16190" extrusionOk="0">
                  <a:moveTo>
                    <a:pt x="36754" y="1"/>
                  </a:moveTo>
                  <a:cubicBezTo>
                    <a:pt x="36034" y="61"/>
                    <a:pt x="35735" y="600"/>
                    <a:pt x="35855" y="780"/>
                  </a:cubicBezTo>
                  <a:cubicBezTo>
                    <a:pt x="35915" y="960"/>
                    <a:pt x="36394" y="900"/>
                    <a:pt x="36634" y="1080"/>
                  </a:cubicBezTo>
                  <a:cubicBezTo>
                    <a:pt x="36694" y="1080"/>
                    <a:pt x="36754" y="1200"/>
                    <a:pt x="36814" y="1260"/>
                  </a:cubicBezTo>
                  <a:cubicBezTo>
                    <a:pt x="36694" y="1320"/>
                    <a:pt x="36514" y="1440"/>
                    <a:pt x="36394" y="1500"/>
                  </a:cubicBezTo>
                  <a:cubicBezTo>
                    <a:pt x="35495" y="2039"/>
                    <a:pt x="34715" y="2759"/>
                    <a:pt x="34116" y="3538"/>
                  </a:cubicBezTo>
                  <a:cubicBezTo>
                    <a:pt x="33276" y="4678"/>
                    <a:pt x="32497" y="5877"/>
                    <a:pt x="31837" y="7136"/>
                  </a:cubicBezTo>
                  <a:cubicBezTo>
                    <a:pt x="31178" y="8575"/>
                    <a:pt x="30398" y="9894"/>
                    <a:pt x="29439" y="11153"/>
                  </a:cubicBezTo>
                  <a:cubicBezTo>
                    <a:pt x="28480" y="12352"/>
                    <a:pt x="27281" y="13311"/>
                    <a:pt x="25962" y="14031"/>
                  </a:cubicBezTo>
                  <a:cubicBezTo>
                    <a:pt x="24823" y="14630"/>
                    <a:pt x="23503" y="14930"/>
                    <a:pt x="22184" y="14930"/>
                  </a:cubicBezTo>
                  <a:cubicBezTo>
                    <a:pt x="21285" y="14930"/>
                    <a:pt x="20386" y="14750"/>
                    <a:pt x="19486" y="14451"/>
                  </a:cubicBezTo>
                  <a:lnTo>
                    <a:pt x="18347" y="14211"/>
                  </a:lnTo>
                  <a:cubicBezTo>
                    <a:pt x="18347" y="14211"/>
                    <a:pt x="17987" y="14151"/>
                    <a:pt x="17268" y="14031"/>
                  </a:cubicBezTo>
                  <a:cubicBezTo>
                    <a:pt x="16429" y="13851"/>
                    <a:pt x="15649" y="13791"/>
                    <a:pt x="14810" y="13791"/>
                  </a:cubicBezTo>
                  <a:cubicBezTo>
                    <a:pt x="14870" y="13611"/>
                    <a:pt x="14930" y="13371"/>
                    <a:pt x="14930" y="13191"/>
                  </a:cubicBezTo>
                  <a:cubicBezTo>
                    <a:pt x="15050" y="12652"/>
                    <a:pt x="15050" y="12052"/>
                    <a:pt x="15050" y="12052"/>
                  </a:cubicBezTo>
                  <a:cubicBezTo>
                    <a:pt x="15050" y="12052"/>
                    <a:pt x="14930" y="11573"/>
                    <a:pt x="14750" y="11033"/>
                  </a:cubicBezTo>
                  <a:cubicBezTo>
                    <a:pt x="14570" y="10493"/>
                    <a:pt x="14450" y="9954"/>
                    <a:pt x="14270" y="9894"/>
                  </a:cubicBezTo>
                  <a:cubicBezTo>
                    <a:pt x="14030" y="9894"/>
                    <a:pt x="13850" y="10433"/>
                    <a:pt x="13731" y="11033"/>
                  </a:cubicBezTo>
                  <a:cubicBezTo>
                    <a:pt x="13611" y="11633"/>
                    <a:pt x="13611" y="12232"/>
                    <a:pt x="13611" y="12232"/>
                  </a:cubicBezTo>
                  <a:cubicBezTo>
                    <a:pt x="13611" y="12232"/>
                    <a:pt x="13731" y="12772"/>
                    <a:pt x="13970" y="13311"/>
                  </a:cubicBezTo>
                  <a:cubicBezTo>
                    <a:pt x="13970" y="13491"/>
                    <a:pt x="14030" y="13611"/>
                    <a:pt x="14090" y="13791"/>
                  </a:cubicBezTo>
                  <a:cubicBezTo>
                    <a:pt x="13790" y="13791"/>
                    <a:pt x="13491" y="13791"/>
                    <a:pt x="13191" y="13851"/>
                  </a:cubicBezTo>
                  <a:cubicBezTo>
                    <a:pt x="12831" y="13911"/>
                    <a:pt x="12471" y="13971"/>
                    <a:pt x="12112" y="14031"/>
                  </a:cubicBezTo>
                  <a:cubicBezTo>
                    <a:pt x="11392" y="14211"/>
                    <a:pt x="10733" y="14391"/>
                    <a:pt x="10013" y="14451"/>
                  </a:cubicBezTo>
                  <a:cubicBezTo>
                    <a:pt x="9593" y="14518"/>
                    <a:pt x="9173" y="14552"/>
                    <a:pt x="8758" y="14552"/>
                  </a:cubicBezTo>
                  <a:cubicBezTo>
                    <a:pt x="7689" y="14552"/>
                    <a:pt x="6646" y="14326"/>
                    <a:pt x="5696" y="13851"/>
                  </a:cubicBezTo>
                  <a:cubicBezTo>
                    <a:pt x="4377" y="13131"/>
                    <a:pt x="3358" y="11992"/>
                    <a:pt x="2758" y="10613"/>
                  </a:cubicBezTo>
                  <a:cubicBezTo>
                    <a:pt x="2159" y="9354"/>
                    <a:pt x="1679" y="8095"/>
                    <a:pt x="1319" y="6776"/>
                  </a:cubicBezTo>
                  <a:cubicBezTo>
                    <a:pt x="960" y="5637"/>
                    <a:pt x="660" y="4618"/>
                    <a:pt x="420" y="3958"/>
                  </a:cubicBezTo>
                  <a:cubicBezTo>
                    <a:pt x="360" y="3598"/>
                    <a:pt x="180" y="3239"/>
                    <a:pt x="0" y="2939"/>
                  </a:cubicBezTo>
                  <a:lnTo>
                    <a:pt x="0" y="2939"/>
                  </a:lnTo>
                  <a:cubicBezTo>
                    <a:pt x="0" y="3299"/>
                    <a:pt x="60" y="3658"/>
                    <a:pt x="180" y="4018"/>
                  </a:cubicBezTo>
                  <a:cubicBezTo>
                    <a:pt x="300" y="4737"/>
                    <a:pt x="480" y="5697"/>
                    <a:pt x="780" y="6896"/>
                  </a:cubicBezTo>
                  <a:cubicBezTo>
                    <a:pt x="1080" y="8275"/>
                    <a:pt x="1499" y="9594"/>
                    <a:pt x="2099" y="10913"/>
                  </a:cubicBezTo>
                  <a:cubicBezTo>
                    <a:pt x="2698" y="12472"/>
                    <a:pt x="3838" y="13791"/>
                    <a:pt x="5277" y="14690"/>
                  </a:cubicBezTo>
                  <a:cubicBezTo>
                    <a:pt x="6494" y="15324"/>
                    <a:pt x="7871" y="15640"/>
                    <a:pt x="9277" y="15640"/>
                  </a:cubicBezTo>
                  <a:cubicBezTo>
                    <a:pt x="9601" y="15640"/>
                    <a:pt x="9927" y="15623"/>
                    <a:pt x="10253" y="15590"/>
                  </a:cubicBezTo>
                  <a:cubicBezTo>
                    <a:pt x="11032" y="15470"/>
                    <a:pt x="11812" y="15290"/>
                    <a:pt x="12411" y="15230"/>
                  </a:cubicBezTo>
                  <a:cubicBezTo>
                    <a:pt x="12771" y="15110"/>
                    <a:pt x="13071" y="15110"/>
                    <a:pt x="13371" y="15110"/>
                  </a:cubicBezTo>
                  <a:cubicBezTo>
                    <a:pt x="13671" y="15050"/>
                    <a:pt x="13970" y="15050"/>
                    <a:pt x="14270" y="15050"/>
                  </a:cubicBezTo>
                  <a:cubicBezTo>
                    <a:pt x="15229" y="15050"/>
                    <a:pt x="16129" y="15110"/>
                    <a:pt x="17088" y="15290"/>
                  </a:cubicBezTo>
                  <a:cubicBezTo>
                    <a:pt x="17748" y="15470"/>
                    <a:pt x="18167" y="15530"/>
                    <a:pt x="18167" y="15530"/>
                  </a:cubicBezTo>
                  <a:lnTo>
                    <a:pt x="19247" y="15770"/>
                  </a:lnTo>
                  <a:cubicBezTo>
                    <a:pt x="20206" y="16069"/>
                    <a:pt x="21285" y="16189"/>
                    <a:pt x="22304" y="16189"/>
                  </a:cubicBezTo>
                  <a:cubicBezTo>
                    <a:pt x="23803" y="16129"/>
                    <a:pt x="25242" y="15710"/>
                    <a:pt x="26561" y="14990"/>
                  </a:cubicBezTo>
                  <a:cubicBezTo>
                    <a:pt x="28060" y="14151"/>
                    <a:pt x="29319" y="13072"/>
                    <a:pt x="30339" y="11693"/>
                  </a:cubicBezTo>
                  <a:cubicBezTo>
                    <a:pt x="31238" y="10373"/>
                    <a:pt x="32017" y="8934"/>
                    <a:pt x="32617" y="7436"/>
                  </a:cubicBezTo>
                  <a:cubicBezTo>
                    <a:pt x="33216" y="6176"/>
                    <a:pt x="33816" y="4977"/>
                    <a:pt x="34595" y="3778"/>
                  </a:cubicBezTo>
                  <a:cubicBezTo>
                    <a:pt x="35195" y="2879"/>
                    <a:pt x="35974" y="2039"/>
                    <a:pt x="36934" y="1380"/>
                  </a:cubicBezTo>
                  <a:lnTo>
                    <a:pt x="36994" y="1440"/>
                  </a:lnTo>
                  <a:cubicBezTo>
                    <a:pt x="37114" y="1560"/>
                    <a:pt x="37234" y="1680"/>
                    <a:pt x="37294" y="1800"/>
                  </a:cubicBezTo>
                  <a:cubicBezTo>
                    <a:pt x="37533" y="2159"/>
                    <a:pt x="37653" y="2579"/>
                    <a:pt x="37833" y="2579"/>
                  </a:cubicBezTo>
                  <a:cubicBezTo>
                    <a:pt x="38073" y="2579"/>
                    <a:pt x="38313" y="2099"/>
                    <a:pt x="38313" y="1560"/>
                  </a:cubicBezTo>
                  <a:cubicBezTo>
                    <a:pt x="38313" y="1320"/>
                    <a:pt x="38253" y="1080"/>
                    <a:pt x="38193" y="840"/>
                  </a:cubicBezTo>
                  <a:cubicBezTo>
                    <a:pt x="38133" y="720"/>
                    <a:pt x="38073" y="660"/>
                    <a:pt x="38073" y="600"/>
                  </a:cubicBezTo>
                  <a:lnTo>
                    <a:pt x="38013" y="481"/>
                  </a:lnTo>
                  <a:cubicBezTo>
                    <a:pt x="37893" y="361"/>
                    <a:pt x="37773" y="301"/>
                    <a:pt x="37653" y="241"/>
                  </a:cubicBezTo>
                  <a:cubicBezTo>
                    <a:pt x="37353" y="61"/>
                    <a:pt x="37054" y="1"/>
                    <a:pt x="36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62"/>
            <p:cNvSpPr>
              <a:spLocks/>
            </p:cNvSpPr>
            <p:nvPr/>
          </p:nvSpPr>
          <p:spPr>
            <a:xfrm>
              <a:off x="2916300" y="2227525"/>
              <a:ext cx="535600" cy="268000"/>
            </a:xfrm>
            <a:custGeom>
              <a:avLst/>
              <a:gdLst/>
              <a:ahLst/>
              <a:cxnLst/>
              <a:rect l="l" t="t" r="r" b="b"/>
              <a:pathLst>
                <a:path w="21424" h="10720" extrusionOk="0">
                  <a:moveTo>
                    <a:pt x="11491" y="0"/>
                  </a:moveTo>
                  <a:cubicBezTo>
                    <a:pt x="5778" y="0"/>
                    <a:pt x="0" y="2661"/>
                    <a:pt x="6369" y="7781"/>
                  </a:cubicBezTo>
                  <a:cubicBezTo>
                    <a:pt x="7928" y="8981"/>
                    <a:pt x="9727" y="9940"/>
                    <a:pt x="11645" y="10599"/>
                  </a:cubicBezTo>
                  <a:cubicBezTo>
                    <a:pt x="11885" y="10659"/>
                    <a:pt x="12185" y="10719"/>
                    <a:pt x="12485" y="10719"/>
                  </a:cubicBezTo>
                  <a:cubicBezTo>
                    <a:pt x="13684" y="10539"/>
                    <a:pt x="15123" y="9101"/>
                    <a:pt x="15962" y="8321"/>
                  </a:cubicBezTo>
                  <a:cubicBezTo>
                    <a:pt x="16802" y="7662"/>
                    <a:pt x="17521" y="6942"/>
                    <a:pt x="18181" y="6223"/>
                  </a:cubicBezTo>
                  <a:cubicBezTo>
                    <a:pt x="21423" y="2030"/>
                    <a:pt x="16482" y="0"/>
                    <a:pt x="1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62"/>
            <p:cNvSpPr>
              <a:spLocks/>
            </p:cNvSpPr>
            <p:nvPr/>
          </p:nvSpPr>
          <p:spPr>
            <a:xfrm>
              <a:off x="3039550" y="2241500"/>
              <a:ext cx="326775" cy="110125"/>
            </a:xfrm>
            <a:custGeom>
              <a:avLst/>
              <a:gdLst/>
              <a:ahLst/>
              <a:cxnLst/>
              <a:rect l="l" t="t" r="r" b="b"/>
              <a:pathLst>
                <a:path w="13071" h="4405" extrusionOk="0">
                  <a:moveTo>
                    <a:pt x="6670" y="0"/>
                  </a:moveTo>
                  <a:cubicBezTo>
                    <a:pt x="3466" y="0"/>
                    <a:pt x="257" y="981"/>
                    <a:pt x="0" y="2906"/>
                  </a:cubicBezTo>
                  <a:cubicBezTo>
                    <a:pt x="1139" y="3805"/>
                    <a:pt x="3478" y="4404"/>
                    <a:pt x="6236" y="4404"/>
                  </a:cubicBezTo>
                  <a:cubicBezTo>
                    <a:pt x="9653" y="4404"/>
                    <a:pt x="12531" y="3505"/>
                    <a:pt x="13071" y="2246"/>
                  </a:cubicBezTo>
                  <a:cubicBezTo>
                    <a:pt x="12234" y="741"/>
                    <a:pt x="9454" y="0"/>
                    <a:pt x="6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62"/>
            <p:cNvSpPr>
              <a:spLocks/>
            </p:cNvSpPr>
            <p:nvPr/>
          </p:nvSpPr>
          <p:spPr>
            <a:xfrm>
              <a:off x="3008075" y="2296150"/>
              <a:ext cx="394225" cy="199375"/>
            </a:xfrm>
            <a:custGeom>
              <a:avLst/>
              <a:gdLst/>
              <a:ahLst/>
              <a:cxnLst/>
              <a:rect l="l" t="t" r="r" b="b"/>
              <a:pathLst>
                <a:path w="15769" h="7975" extrusionOk="0">
                  <a:moveTo>
                    <a:pt x="15349" y="0"/>
                  </a:moveTo>
                  <a:lnTo>
                    <a:pt x="15349" y="0"/>
                  </a:lnTo>
                  <a:cubicBezTo>
                    <a:pt x="14570" y="1679"/>
                    <a:pt x="12771" y="4017"/>
                    <a:pt x="8334" y="4257"/>
                  </a:cubicBezTo>
                  <a:cubicBezTo>
                    <a:pt x="8016" y="4282"/>
                    <a:pt x="7698" y="4295"/>
                    <a:pt x="7380" y="4295"/>
                  </a:cubicBezTo>
                  <a:cubicBezTo>
                    <a:pt x="4707" y="4295"/>
                    <a:pt x="2090" y="3400"/>
                    <a:pt x="0" y="1739"/>
                  </a:cubicBezTo>
                  <a:lnTo>
                    <a:pt x="0" y="1739"/>
                  </a:lnTo>
                  <a:cubicBezTo>
                    <a:pt x="300" y="2698"/>
                    <a:pt x="1139" y="3777"/>
                    <a:pt x="2698" y="5036"/>
                  </a:cubicBezTo>
                  <a:cubicBezTo>
                    <a:pt x="4257" y="6236"/>
                    <a:pt x="6056" y="7195"/>
                    <a:pt x="7974" y="7854"/>
                  </a:cubicBezTo>
                  <a:cubicBezTo>
                    <a:pt x="8214" y="7914"/>
                    <a:pt x="8514" y="7974"/>
                    <a:pt x="8754" y="7974"/>
                  </a:cubicBezTo>
                  <a:cubicBezTo>
                    <a:pt x="10013" y="7794"/>
                    <a:pt x="11452" y="6356"/>
                    <a:pt x="12291" y="5576"/>
                  </a:cubicBezTo>
                  <a:cubicBezTo>
                    <a:pt x="13071" y="4917"/>
                    <a:pt x="13850" y="4197"/>
                    <a:pt x="14510" y="3478"/>
                  </a:cubicBezTo>
                  <a:cubicBezTo>
                    <a:pt x="15589" y="2039"/>
                    <a:pt x="15769" y="899"/>
                    <a:pt x="1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62"/>
            <p:cNvSpPr>
              <a:spLocks/>
            </p:cNvSpPr>
            <p:nvPr/>
          </p:nvSpPr>
          <p:spPr>
            <a:xfrm>
              <a:off x="3180450" y="2269150"/>
              <a:ext cx="104950" cy="52500"/>
            </a:xfrm>
            <a:custGeom>
              <a:avLst/>
              <a:gdLst/>
              <a:ahLst/>
              <a:cxnLst/>
              <a:rect l="l" t="t" r="r" b="b"/>
              <a:pathLst>
                <a:path w="4198" h="2100" extrusionOk="0">
                  <a:moveTo>
                    <a:pt x="2099" y="1"/>
                  </a:moveTo>
                  <a:cubicBezTo>
                    <a:pt x="959" y="1"/>
                    <a:pt x="0" y="481"/>
                    <a:pt x="0" y="1080"/>
                  </a:cubicBezTo>
                  <a:cubicBezTo>
                    <a:pt x="0" y="1620"/>
                    <a:pt x="959" y="2099"/>
                    <a:pt x="2099" y="2099"/>
                  </a:cubicBezTo>
                  <a:cubicBezTo>
                    <a:pt x="3298" y="2099"/>
                    <a:pt x="4197" y="1620"/>
                    <a:pt x="4197" y="1080"/>
                  </a:cubicBezTo>
                  <a:cubicBezTo>
                    <a:pt x="4197" y="481"/>
                    <a:pt x="3298" y="1"/>
                    <a:pt x="209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62"/>
            <p:cNvSpPr>
              <a:spLocks/>
            </p:cNvSpPr>
            <p:nvPr/>
          </p:nvSpPr>
          <p:spPr>
            <a:xfrm>
              <a:off x="3110000" y="2637725"/>
              <a:ext cx="521650" cy="645325"/>
            </a:xfrm>
            <a:custGeom>
              <a:avLst/>
              <a:gdLst/>
              <a:ahLst/>
              <a:cxnLst/>
              <a:rect l="l" t="t" r="r" b="b"/>
              <a:pathLst>
                <a:path w="20866" h="25813" extrusionOk="0">
                  <a:moveTo>
                    <a:pt x="18940" y="0"/>
                  </a:moveTo>
                  <a:cubicBezTo>
                    <a:pt x="16495" y="0"/>
                    <a:pt x="12388" y="306"/>
                    <a:pt x="10673" y="2226"/>
                  </a:cubicBezTo>
                  <a:cubicBezTo>
                    <a:pt x="10673" y="2226"/>
                    <a:pt x="8523" y="1264"/>
                    <a:pt x="6593" y="1264"/>
                  </a:cubicBezTo>
                  <a:cubicBezTo>
                    <a:pt x="5714" y="1264"/>
                    <a:pt x="4880" y="1464"/>
                    <a:pt x="4317" y="2046"/>
                  </a:cubicBezTo>
                  <a:cubicBezTo>
                    <a:pt x="2518" y="3964"/>
                    <a:pt x="0" y="13138"/>
                    <a:pt x="360" y="19014"/>
                  </a:cubicBezTo>
                  <a:cubicBezTo>
                    <a:pt x="652" y="23739"/>
                    <a:pt x="2726" y="25813"/>
                    <a:pt x="6099" y="25813"/>
                  </a:cubicBezTo>
                  <a:cubicBezTo>
                    <a:pt x="6877" y="25813"/>
                    <a:pt x="7724" y="25703"/>
                    <a:pt x="8634" y="25489"/>
                  </a:cubicBezTo>
                  <a:cubicBezTo>
                    <a:pt x="13431" y="24350"/>
                    <a:pt x="14989" y="16316"/>
                    <a:pt x="16248" y="11639"/>
                  </a:cubicBezTo>
                  <a:cubicBezTo>
                    <a:pt x="17508" y="6902"/>
                    <a:pt x="20865" y="67"/>
                    <a:pt x="20865" y="67"/>
                  </a:cubicBezTo>
                  <a:cubicBezTo>
                    <a:pt x="20865" y="67"/>
                    <a:pt x="20085" y="0"/>
                    <a:pt x="18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62"/>
            <p:cNvSpPr>
              <a:spLocks/>
            </p:cNvSpPr>
            <p:nvPr/>
          </p:nvSpPr>
          <p:spPr>
            <a:xfrm>
              <a:off x="3118975" y="2637725"/>
              <a:ext cx="511175" cy="645475"/>
            </a:xfrm>
            <a:custGeom>
              <a:avLst/>
              <a:gdLst/>
              <a:ahLst/>
              <a:cxnLst/>
              <a:rect l="l" t="t" r="r" b="b"/>
              <a:pathLst>
                <a:path w="20447" h="25819" extrusionOk="0">
                  <a:moveTo>
                    <a:pt x="18536" y="0"/>
                  </a:moveTo>
                  <a:cubicBezTo>
                    <a:pt x="16109" y="0"/>
                    <a:pt x="12029" y="306"/>
                    <a:pt x="10314" y="2226"/>
                  </a:cubicBezTo>
                  <a:cubicBezTo>
                    <a:pt x="10314" y="2226"/>
                    <a:pt x="8164" y="1264"/>
                    <a:pt x="6234" y="1264"/>
                  </a:cubicBezTo>
                  <a:cubicBezTo>
                    <a:pt x="5355" y="1264"/>
                    <a:pt x="4521" y="1464"/>
                    <a:pt x="3958" y="2046"/>
                  </a:cubicBezTo>
                  <a:cubicBezTo>
                    <a:pt x="3838" y="2226"/>
                    <a:pt x="3718" y="2406"/>
                    <a:pt x="3598" y="2525"/>
                  </a:cubicBezTo>
                  <a:cubicBezTo>
                    <a:pt x="3685" y="2535"/>
                    <a:pt x="3773" y="2539"/>
                    <a:pt x="3863" y="2539"/>
                  </a:cubicBezTo>
                  <a:cubicBezTo>
                    <a:pt x="4510" y="2539"/>
                    <a:pt x="5236" y="2321"/>
                    <a:pt x="5892" y="2321"/>
                  </a:cubicBezTo>
                  <a:cubicBezTo>
                    <a:pt x="6282" y="2321"/>
                    <a:pt x="6647" y="2398"/>
                    <a:pt x="6956" y="2645"/>
                  </a:cubicBezTo>
                  <a:cubicBezTo>
                    <a:pt x="8395" y="3845"/>
                    <a:pt x="7555" y="6423"/>
                    <a:pt x="7436" y="7922"/>
                  </a:cubicBezTo>
                  <a:cubicBezTo>
                    <a:pt x="7376" y="9361"/>
                    <a:pt x="7196" y="10800"/>
                    <a:pt x="6896" y="12179"/>
                  </a:cubicBezTo>
                  <a:cubicBezTo>
                    <a:pt x="6896" y="12179"/>
                    <a:pt x="7615" y="9421"/>
                    <a:pt x="8755" y="6123"/>
                  </a:cubicBezTo>
                  <a:cubicBezTo>
                    <a:pt x="9543" y="3954"/>
                    <a:pt x="12925" y="1889"/>
                    <a:pt x="14978" y="1889"/>
                  </a:cubicBezTo>
                  <a:cubicBezTo>
                    <a:pt x="16046" y="1889"/>
                    <a:pt x="16754" y="2449"/>
                    <a:pt x="16549" y="3845"/>
                  </a:cubicBezTo>
                  <a:cubicBezTo>
                    <a:pt x="15889" y="7922"/>
                    <a:pt x="14630" y="20213"/>
                    <a:pt x="7016" y="22311"/>
                  </a:cubicBezTo>
                  <a:cubicBezTo>
                    <a:pt x="6322" y="22511"/>
                    <a:pt x="5687" y="22602"/>
                    <a:pt x="5106" y="22602"/>
                  </a:cubicBezTo>
                  <a:cubicBezTo>
                    <a:pt x="2375" y="22602"/>
                    <a:pt x="841" y="20590"/>
                    <a:pt x="1" y="18414"/>
                  </a:cubicBezTo>
                  <a:lnTo>
                    <a:pt x="1" y="19014"/>
                  </a:lnTo>
                  <a:cubicBezTo>
                    <a:pt x="292" y="23773"/>
                    <a:pt x="2354" y="25818"/>
                    <a:pt x="5676" y="25818"/>
                  </a:cubicBezTo>
                  <a:cubicBezTo>
                    <a:pt x="6455" y="25818"/>
                    <a:pt x="7304" y="25706"/>
                    <a:pt x="8215" y="25489"/>
                  </a:cubicBezTo>
                  <a:cubicBezTo>
                    <a:pt x="13012" y="24350"/>
                    <a:pt x="14570" y="16376"/>
                    <a:pt x="15830" y="11639"/>
                  </a:cubicBezTo>
                  <a:cubicBezTo>
                    <a:pt x="17089" y="6962"/>
                    <a:pt x="20446" y="67"/>
                    <a:pt x="20446" y="67"/>
                  </a:cubicBezTo>
                  <a:cubicBezTo>
                    <a:pt x="20446" y="67"/>
                    <a:pt x="19672" y="0"/>
                    <a:pt x="18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62"/>
            <p:cNvSpPr>
              <a:spLocks/>
            </p:cNvSpPr>
            <p:nvPr/>
          </p:nvSpPr>
          <p:spPr>
            <a:xfrm>
              <a:off x="3286875" y="2627200"/>
              <a:ext cx="344775" cy="361500"/>
            </a:xfrm>
            <a:custGeom>
              <a:avLst/>
              <a:gdLst/>
              <a:ahLst/>
              <a:cxnLst/>
              <a:rect l="l" t="t" r="r" b="b"/>
              <a:pathLst>
                <a:path w="13791" h="14460" extrusionOk="0">
                  <a:moveTo>
                    <a:pt x="10248" y="0"/>
                  </a:moveTo>
                  <a:cubicBezTo>
                    <a:pt x="9525" y="0"/>
                    <a:pt x="8801" y="60"/>
                    <a:pt x="8094" y="188"/>
                  </a:cubicBezTo>
                  <a:cubicBezTo>
                    <a:pt x="7375" y="308"/>
                    <a:pt x="6655" y="548"/>
                    <a:pt x="5996" y="848"/>
                  </a:cubicBezTo>
                  <a:cubicBezTo>
                    <a:pt x="5696" y="968"/>
                    <a:pt x="5396" y="1148"/>
                    <a:pt x="5096" y="1328"/>
                  </a:cubicBezTo>
                  <a:cubicBezTo>
                    <a:pt x="4797" y="1508"/>
                    <a:pt x="4557" y="1747"/>
                    <a:pt x="4377" y="1927"/>
                  </a:cubicBezTo>
                  <a:cubicBezTo>
                    <a:pt x="4017" y="2227"/>
                    <a:pt x="3717" y="2527"/>
                    <a:pt x="3418" y="2887"/>
                  </a:cubicBezTo>
                  <a:lnTo>
                    <a:pt x="3058" y="3306"/>
                  </a:lnTo>
                  <a:cubicBezTo>
                    <a:pt x="3058" y="3306"/>
                    <a:pt x="2998" y="3426"/>
                    <a:pt x="2818" y="3726"/>
                  </a:cubicBezTo>
                  <a:lnTo>
                    <a:pt x="2518" y="4206"/>
                  </a:lnTo>
                  <a:cubicBezTo>
                    <a:pt x="2398" y="4385"/>
                    <a:pt x="2278" y="4625"/>
                    <a:pt x="2159" y="4865"/>
                  </a:cubicBezTo>
                  <a:cubicBezTo>
                    <a:pt x="1559" y="6124"/>
                    <a:pt x="1139" y="7383"/>
                    <a:pt x="839" y="8702"/>
                  </a:cubicBezTo>
                  <a:cubicBezTo>
                    <a:pt x="540" y="10021"/>
                    <a:pt x="300" y="11340"/>
                    <a:pt x="180" y="12660"/>
                  </a:cubicBezTo>
                  <a:cubicBezTo>
                    <a:pt x="60" y="13259"/>
                    <a:pt x="0" y="13859"/>
                    <a:pt x="60" y="14458"/>
                  </a:cubicBezTo>
                  <a:cubicBezTo>
                    <a:pt x="61" y="14459"/>
                    <a:pt x="63" y="14459"/>
                    <a:pt x="64" y="14459"/>
                  </a:cubicBezTo>
                  <a:cubicBezTo>
                    <a:pt x="187" y="14459"/>
                    <a:pt x="548" y="11611"/>
                    <a:pt x="1379" y="8822"/>
                  </a:cubicBezTo>
                  <a:cubicBezTo>
                    <a:pt x="1739" y="7563"/>
                    <a:pt x="2218" y="6364"/>
                    <a:pt x="2818" y="5165"/>
                  </a:cubicBezTo>
                  <a:lnTo>
                    <a:pt x="3118" y="4565"/>
                  </a:lnTo>
                  <a:lnTo>
                    <a:pt x="3478" y="4086"/>
                  </a:lnTo>
                  <a:cubicBezTo>
                    <a:pt x="3538" y="3966"/>
                    <a:pt x="3598" y="3846"/>
                    <a:pt x="3717" y="3726"/>
                  </a:cubicBezTo>
                  <a:lnTo>
                    <a:pt x="4017" y="3306"/>
                  </a:lnTo>
                  <a:cubicBezTo>
                    <a:pt x="4257" y="3006"/>
                    <a:pt x="4557" y="2647"/>
                    <a:pt x="4857" y="2407"/>
                  </a:cubicBezTo>
                  <a:cubicBezTo>
                    <a:pt x="5036" y="2227"/>
                    <a:pt x="5276" y="1987"/>
                    <a:pt x="5516" y="1867"/>
                  </a:cubicBezTo>
                  <a:cubicBezTo>
                    <a:pt x="5696" y="1687"/>
                    <a:pt x="5996" y="1508"/>
                    <a:pt x="6236" y="1328"/>
                  </a:cubicBezTo>
                  <a:cubicBezTo>
                    <a:pt x="6895" y="1088"/>
                    <a:pt x="7495" y="848"/>
                    <a:pt x="8214" y="728"/>
                  </a:cubicBezTo>
                  <a:cubicBezTo>
                    <a:pt x="9148" y="506"/>
                    <a:pt x="10115" y="382"/>
                    <a:pt x="11090" y="382"/>
                  </a:cubicBezTo>
                  <a:cubicBezTo>
                    <a:pt x="11430" y="382"/>
                    <a:pt x="11771" y="397"/>
                    <a:pt x="12111" y="428"/>
                  </a:cubicBezTo>
                  <a:cubicBezTo>
                    <a:pt x="12651" y="488"/>
                    <a:pt x="13251" y="668"/>
                    <a:pt x="13790" y="848"/>
                  </a:cubicBezTo>
                  <a:cubicBezTo>
                    <a:pt x="13670" y="728"/>
                    <a:pt x="13550" y="608"/>
                    <a:pt x="13370" y="548"/>
                  </a:cubicBezTo>
                  <a:cubicBezTo>
                    <a:pt x="13011" y="368"/>
                    <a:pt x="12591" y="248"/>
                    <a:pt x="12111" y="129"/>
                  </a:cubicBezTo>
                  <a:cubicBezTo>
                    <a:pt x="11499" y="45"/>
                    <a:pt x="10874" y="0"/>
                    <a:pt x="10248" y="0"/>
                  </a:cubicBezTo>
                  <a:close/>
                </a:path>
              </a:pathLst>
            </a:custGeom>
            <a:solidFill>
              <a:srgbClr val="7D0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62"/>
            <p:cNvSpPr>
              <a:spLocks/>
            </p:cNvSpPr>
            <p:nvPr/>
          </p:nvSpPr>
          <p:spPr>
            <a:xfrm>
              <a:off x="3114500" y="2660925"/>
              <a:ext cx="268325" cy="426675"/>
            </a:xfrm>
            <a:custGeom>
              <a:avLst/>
              <a:gdLst/>
              <a:ahLst/>
              <a:cxnLst/>
              <a:rect l="l" t="t" r="r" b="b"/>
              <a:pathLst>
                <a:path w="10733" h="17067" extrusionOk="0">
                  <a:moveTo>
                    <a:pt x="6361" y="0"/>
                  </a:moveTo>
                  <a:cubicBezTo>
                    <a:pt x="5871" y="0"/>
                    <a:pt x="5399" y="108"/>
                    <a:pt x="4976" y="338"/>
                  </a:cubicBezTo>
                  <a:cubicBezTo>
                    <a:pt x="4797" y="398"/>
                    <a:pt x="4617" y="518"/>
                    <a:pt x="4437" y="638"/>
                  </a:cubicBezTo>
                  <a:lnTo>
                    <a:pt x="4017" y="998"/>
                  </a:lnTo>
                  <a:cubicBezTo>
                    <a:pt x="3717" y="1298"/>
                    <a:pt x="3538" y="1597"/>
                    <a:pt x="3358" y="1897"/>
                  </a:cubicBezTo>
                  <a:cubicBezTo>
                    <a:pt x="2998" y="2437"/>
                    <a:pt x="2698" y="3036"/>
                    <a:pt x="2458" y="3636"/>
                  </a:cubicBezTo>
                  <a:cubicBezTo>
                    <a:pt x="2039" y="4655"/>
                    <a:pt x="1799" y="5375"/>
                    <a:pt x="1799" y="5375"/>
                  </a:cubicBezTo>
                  <a:cubicBezTo>
                    <a:pt x="1799" y="5375"/>
                    <a:pt x="1739" y="5555"/>
                    <a:pt x="1679" y="5854"/>
                  </a:cubicBezTo>
                  <a:cubicBezTo>
                    <a:pt x="1559" y="6214"/>
                    <a:pt x="1439" y="6634"/>
                    <a:pt x="1319" y="7173"/>
                  </a:cubicBezTo>
                  <a:cubicBezTo>
                    <a:pt x="1019" y="8253"/>
                    <a:pt x="720" y="9692"/>
                    <a:pt x="480" y="11191"/>
                  </a:cubicBezTo>
                  <a:cubicBezTo>
                    <a:pt x="240" y="12510"/>
                    <a:pt x="120" y="13889"/>
                    <a:pt x="60" y="15208"/>
                  </a:cubicBezTo>
                  <a:cubicBezTo>
                    <a:pt x="0" y="15867"/>
                    <a:pt x="0" y="16467"/>
                    <a:pt x="180" y="17066"/>
                  </a:cubicBezTo>
                  <a:cubicBezTo>
                    <a:pt x="240" y="17066"/>
                    <a:pt x="240" y="16347"/>
                    <a:pt x="360" y="15268"/>
                  </a:cubicBezTo>
                  <a:cubicBezTo>
                    <a:pt x="480" y="14129"/>
                    <a:pt x="660" y="12690"/>
                    <a:pt x="959" y="11251"/>
                  </a:cubicBezTo>
                  <a:cubicBezTo>
                    <a:pt x="1259" y="9812"/>
                    <a:pt x="1619" y="8373"/>
                    <a:pt x="1979" y="7353"/>
                  </a:cubicBezTo>
                  <a:cubicBezTo>
                    <a:pt x="2099" y="6814"/>
                    <a:pt x="2218" y="6394"/>
                    <a:pt x="2338" y="6094"/>
                  </a:cubicBezTo>
                  <a:lnTo>
                    <a:pt x="2518" y="5615"/>
                  </a:lnTo>
                  <a:cubicBezTo>
                    <a:pt x="2518" y="5615"/>
                    <a:pt x="2698" y="4895"/>
                    <a:pt x="3118" y="3876"/>
                  </a:cubicBezTo>
                  <a:cubicBezTo>
                    <a:pt x="3298" y="3336"/>
                    <a:pt x="3538" y="2737"/>
                    <a:pt x="3837" y="2197"/>
                  </a:cubicBezTo>
                  <a:cubicBezTo>
                    <a:pt x="4017" y="1897"/>
                    <a:pt x="4197" y="1657"/>
                    <a:pt x="4377" y="1358"/>
                  </a:cubicBezTo>
                  <a:lnTo>
                    <a:pt x="4737" y="1058"/>
                  </a:lnTo>
                  <a:cubicBezTo>
                    <a:pt x="4857" y="938"/>
                    <a:pt x="5036" y="818"/>
                    <a:pt x="5156" y="758"/>
                  </a:cubicBezTo>
                  <a:cubicBezTo>
                    <a:pt x="5601" y="536"/>
                    <a:pt x="6112" y="412"/>
                    <a:pt x="6615" y="412"/>
                  </a:cubicBezTo>
                  <a:cubicBezTo>
                    <a:pt x="6790" y="412"/>
                    <a:pt x="6965" y="427"/>
                    <a:pt x="7135" y="458"/>
                  </a:cubicBezTo>
                  <a:cubicBezTo>
                    <a:pt x="7734" y="578"/>
                    <a:pt x="8334" y="698"/>
                    <a:pt x="8934" y="938"/>
                  </a:cubicBezTo>
                  <a:cubicBezTo>
                    <a:pt x="9533" y="1118"/>
                    <a:pt x="10133" y="1238"/>
                    <a:pt x="10732" y="1298"/>
                  </a:cubicBezTo>
                  <a:cubicBezTo>
                    <a:pt x="10732" y="1238"/>
                    <a:pt x="10073" y="1058"/>
                    <a:pt x="9054" y="638"/>
                  </a:cubicBezTo>
                  <a:cubicBezTo>
                    <a:pt x="8454" y="398"/>
                    <a:pt x="7794" y="218"/>
                    <a:pt x="7195" y="99"/>
                  </a:cubicBezTo>
                  <a:cubicBezTo>
                    <a:pt x="6915" y="34"/>
                    <a:pt x="6635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62"/>
            <p:cNvSpPr>
              <a:spLocks/>
            </p:cNvSpPr>
            <p:nvPr/>
          </p:nvSpPr>
          <p:spPr>
            <a:xfrm>
              <a:off x="3220900" y="2789275"/>
              <a:ext cx="340300" cy="499175"/>
            </a:xfrm>
            <a:custGeom>
              <a:avLst/>
              <a:gdLst/>
              <a:ahLst/>
              <a:cxnLst/>
              <a:rect l="l" t="t" r="r" b="b"/>
              <a:pathLst>
                <a:path w="13612" h="19967" extrusionOk="0">
                  <a:moveTo>
                    <a:pt x="13611" y="1"/>
                  </a:moveTo>
                  <a:lnTo>
                    <a:pt x="13611" y="1"/>
                  </a:lnTo>
                  <a:cubicBezTo>
                    <a:pt x="13251" y="601"/>
                    <a:pt x="12952" y="1260"/>
                    <a:pt x="12772" y="1920"/>
                  </a:cubicBezTo>
                  <a:cubicBezTo>
                    <a:pt x="12172" y="3359"/>
                    <a:pt x="11693" y="4798"/>
                    <a:pt x="11273" y="6296"/>
                  </a:cubicBezTo>
                  <a:cubicBezTo>
                    <a:pt x="10793" y="7855"/>
                    <a:pt x="10433" y="9414"/>
                    <a:pt x="10074" y="10673"/>
                  </a:cubicBezTo>
                  <a:cubicBezTo>
                    <a:pt x="9714" y="11872"/>
                    <a:pt x="9474" y="12652"/>
                    <a:pt x="9474" y="12652"/>
                  </a:cubicBezTo>
                  <a:cubicBezTo>
                    <a:pt x="9474" y="12652"/>
                    <a:pt x="9474" y="12712"/>
                    <a:pt x="9414" y="12772"/>
                  </a:cubicBezTo>
                  <a:lnTo>
                    <a:pt x="9294" y="13192"/>
                  </a:lnTo>
                  <a:cubicBezTo>
                    <a:pt x="9114" y="13551"/>
                    <a:pt x="8935" y="14091"/>
                    <a:pt x="8635" y="14690"/>
                  </a:cubicBezTo>
                  <a:cubicBezTo>
                    <a:pt x="8335" y="15410"/>
                    <a:pt x="7975" y="16009"/>
                    <a:pt x="7496" y="16669"/>
                  </a:cubicBezTo>
                  <a:cubicBezTo>
                    <a:pt x="7016" y="17329"/>
                    <a:pt x="6416" y="17928"/>
                    <a:pt x="5757" y="18348"/>
                  </a:cubicBezTo>
                  <a:cubicBezTo>
                    <a:pt x="5097" y="18768"/>
                    <a:pt x="4378" y="19067"/>
                    <a:pt x="3718" y="19247"/>
                  </a:cubicBezTo>
                  <a:cubicBezTo>
                    <a:pt x="3059" y="19427"/>
                    <a:pt x="2459" y="19547"/>
                    <a:pt x="1800" y="19667"/>
                  </a:cubicBezTo>
                  <a:cubicBezTo>
                    <a:pt x="1590" y="19697"/>
                    <a:pt x="1380" y="19712"/>
                    <a:pt x="1163" y="19712"/>
                  </a:cubicBezTo>
                  <a:cubicBezTo>
                    <a:pt x="945" y="19712"/>
                    <a:pt x="720" y="19697"/>
                    <a:pt x="481" y="19667"/>
                  </a:cubicBezTo>
                  <a:cubicBezTo>
                    <a:pt x="181" y="19607"/>
                    <a:pt x="1" y="19547"/>
                    <a:pt x="1" y="19547"/>
                  </a:cubicBezTo>
                  <a:lnTo>
                    <a:pt x="1" y="19547"/>
                  </a:lnTo>
                  <a:cubicBezTo>
                    <a:pt x="121" y="19727"/>
                    <a:pt x="241" y="19787"/>
                    <a:pt x="421" y="19847"/>
                  </a:cubicBezTo>
                  <a:cubicBezTo>
                    <a:pt x="900" y="19967"/>
                    <a:pt x="1320" y="19967"/>
                    <a:pt x="1800" y="19967"/>
                  </a:cubicBezTo>
                  <a:cubicBezTo>
                    <a:pt x="2459" y="19907"/>
                    <a:pt x="3119" y="19787"/>
                    <a:pt x="3778" y="19667"/>
                  </a:cubicBezTo>
                  <a:cubicBezTo>
                    <a:pt x="4498" y="19487"/>
                    <a:pt x="5277" y="19187"/>
                    <a:pt x="5937" y="18827"/>
                  </a:cubicBezTo>
                  <a:cubicBezTo>
                    <a:pt x="6716" y="18348"/>
                    <a:pt x="7376" y="17748"/>
                    <a:pt x="7975" y="17029"/>
                  </a:cubicBezTo>
                  <a:cubicBezTo>
                    <a:pt x="8455" y="16429"/>
                    <a:pt x="8875" y="15710"/>
                    <a:pt x="9234" y="14990"/>
                  </a:cubicBezTo>
                  <a:cubicBezTo>
                    <a:pt x="9534" y="14391"/>
                    <a:pt x="9774" y="13851"/>
                    <a:pt x="9894" y="13491"/>
                  </a:cubicBezTo>
                  <a:cubicBezTo>
                    <a:pt x="10014" y="13251"/>
                    <a:pt x="10074" y="13132"/>
                    <a:pt x="10074" y="13012"/>
                  </a:cubicBezTo>
                  <a:cubicBezTo>
                    <a:pt x="10134" y="12892"/>
                    <a:pt x="10134" y="12832"/>
                    <a:pt x="10134" y="12832"/>
                  </a:cubicBezTo>
                  <a:cubicBezTo>
                    <a:pt x="10134" y="12832"/>
                    <a:pt x="11033" y="9654"/>
                    <a:pt x="11812" y="6416"/>
                  </a:cubicBezTo>
                  <a:cubicBezTo>
                    <a:pt x="12232" y="4798"/>
                    <a:pt x="12592" y="3179"/>
                    <a:pt x="13012" y="2039"/>
                  </a:cubicBezTo>
                  <a:cubicBezTo>
                    <a:pt x="13251" y="1380"/>
                    <a:pt x="13431" y="720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62"/>
            <p:cNvSpPr>
              <a:spLocks/>
            </p:cNvSpPr>
            <p:nvPr/>
          </p:nvSpPr>
          <p:spPr>
            <a:xfrm>
              <a:off x="3370800" y="2468525"/>
              <a:ext cx="43500" cy="37000"/>
            </a:xfrm>
            <a:custGeom>
              <a:avLst/>
              <a:gdLst/>
              <a:ahLst/>
              <a:cxnLst/>
              <a:rect l="l" t="t" r="r" b="b"/>
              <a:pathLst>
                <a:path w="1740" h="1480" extrusionOk="0">
                  <a:moveTo>
                    <a:pt x="1020" y="0"/>
                  </a:moveTo>
                  <a:cubicBezTo>
                    <a:pt x="360" y="0"/>
                    <a:pt x="1" y="780"/>
                    <a:pt x="480" y="1259"/>
                  </a:cubicBezTo>
                  <a:cubicBezTo>
                    <a:pt x="633" y="1412"/>
                    <a:pt x="816" y="1480"/>
                    <a:pt x="995" y="1480"/>
                  </a:cubicBezTo>
                  <a:cubicBezTo>
                    <a:pt x="1377" y="1480"/>
                    <a:pt x="1739" y="1169"/>
                    <a:pt x="1739" y="720"/>
                  </a:cubicBezTo>
                  <a:cubicBezTo>
                    <a:pt x="1739" y="30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62"/>
            <p:cNvSpPr>
              <a:spLocks/>
            </p:cNvSpPr>
            <p:nvPr/>
          </p:nvSpPr>
          <p:spPr>
            <a:xfrm>
              <a:off x="3460450" y="2434050"/>
              <a:ext cx="16800" cy="10800"/>
            </a:xfrm>
            <a:custGeom>
              <a:avLst/>
              <a:gdLst/>
              <a:ahLst/>
              <a:cxnLst/>
              <a:rect l="l" t="t" r="r" b="b"/>
              <a:pathLst>
                <a:path w="672" h="432" extrusionOk="0">
                  <a:moveTo>
                    <a:pt x="372" y="0"/>
                  </a:moveTo>
                  <a:cubicBezTo>
                    <a:pt x="0" y="0"/>
                    <a:pt x="384" y="431"/>
                    <a:pt x="576" y="431"/>
                  </a:cubicBezTo>
                  <a:cubicBezTo>
                    <a:pt x="632" y="431"/>
                    <a:pt x="672" y="395"/>
                    <a:pt x="672" y="300"/>
                  </a:cubicBezTo>
                  <a:cubicBezTo>
                    <a:pt x="672" y="120"/>
                    <a:pt x="492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62"/>
            <p:cNvSpPr>
              <a:spLocks/>
            </p:cNvSpPr>
            <p:nvPr/>
          </p:nvSpPr>
          <p:spPr>
            <a:xfrm>
              <a:off x="3470300" y="2510475"/>
              <a:ext cx="20450" cy="13950"/>
            </a:xfrm>
            <a:custGeom>
              <a:avLst/>
              <a:gdLst/>
              <a:ahLst/>
              <a:cxnLst/>
              <a:rect l="l" t="t" r="r" b="b"/>
              <a:pathLst>
                <a:path w="818" h="558" extrusionOk="0">
                  <a:moveTo>
                    <a:pt x="457" y="1"/>
                  </a:moveTo>
                  <a:cubicBezTo>
                    <a:pt x="1" y="1"/>
                    <a:pt x="449" y="558"/>
                    <a:pt x="688" y="558"/>
                  </a:cubicBezTo>
                  <a:cubicBezTo>
                    <a:pt x="763" y="558"/>
                    <a:pt x="817" y="503"/>
                    <a:pt x="817" y="361"/>
                  </a:cubicBezTo>
                  <a:cubicBezTo>
                    <a:pt x="817" y="181"/>
                    <a:pt x="69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62"/>
            <p:cNvSpPr>
              <a:spLocks/>
            </p:cNvSpPr>
            <p:nvPr/>
          </p:nvSpPr>
          <p:spPr>
            <a:xfrm>
              <a:off x="2985575" y="2491000"/>
              <a:ext cx="33000" cy="28350"/>
            </a:xfrm>
            <a:custGeom>
              <a:avLst/>
              <a:gdLst/>
              <a:ahLst/>
              <a:cxnLst/>
              <a:rect l="l" t="t" r="r" b="b"/>
              <a:pathLst>
                <a:path w="1320" h="1134" extrusionOk="0">
                  <a:moveTo>
                    <a:pt x="780" y="0"/>
                  </a:moveTo>
                  <a:cubicBezTo>
                    <a:pt x="241" y="0"/>
                    <a:pt x="1" y="600"/>
                    <a:pt x="361" y="960"/>
                  </a:cubicBezTo>
                  <a:cubicBezTo>
                    <a:pt x="480" y="1080"/>
                    <a:pt x="627" y="1133"/>
                    <a:pt x="769" y="1133"/>
                  </a:cubicBezTo>
                  <a:cubicBezTo>
                    <a:pt x="1053" y="1133"/>
                    <a:pt x="1320" y="920"/>
                    <a:pt x="1320" y="600"/>
                  </a:cubicBezTo>
                  <a:cubicBezTo>
                    <a:pt x="1320" y="240"/>
                    <a:pt x="108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62"/>
            <p:cNvSpPr>
              <a:spLocks/>
            </p:cNvSpPr>
            <p:nvPr/>
          </p:nvSpPr>
          <p:spPr>
            <a:xfrm>
              <a:off x="3036550" y="2451650"/>
              <a:ext cx="31500" cy="29250"/>
            </a:xfrm>
            <a:custGeom>
              <a:avLst/>
              <a:gdLst/>
              <a:ahLst/>
              <a:cxnLst/>
              <a:rect l="l" t="t" r="r" b="b"/>
              <a:pathLst>
                <a:path w="1260" h="1170" extrusionOk="0">
                  <a:moveTo>
                    <a:pt x="630" y="1"/>
                  </a:moveTo>
                  <a:cubicBezTo>
                    <a:pt x="315" y="1"/>
                    <a:pt x="0" y="225"/>
                    <a:pt x="60" y="675"/>
                  </a:cubicBezTo>
                  <a:cubicBezTo>
                    <a:pt x="90" y="1005"/>
                    <a:pt x="360" y="1170"/>
                    <a:pt x="630" y="1170"/>
                  </a:cubicBezTo>
                  <a:cubicBezTo>
                    <a:pt x="900" y="1170"/>
                    <a:pt x="1169" y="1005"/>
                    <a:pt x="1199" y="675"/>
                  </a:cubicBezTo>
                  <a:cubicBezTo>
                    <a:pt x="1259" y="225"/>
                    <a:pt x="94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62"/>
            <p:cNvSpPr>
              <a:spLocks/>
            </p:cNvSpPr>
            <p:nvPr/>
          </p:nvSpPr>
          <p:spPr>
            <a:xfrm>
              <a:off x="3089000" y="2529975"/>
              <a:ext cx="16525" cy="10150"/>
            </a:xfrm>
            <a:custGeom>
              <a:avLst/>
              <a:gdLst/>
              <a:ahLst/>
              <a:cxnLst/>
              <a:rect l="l" t="t" r="r" b="b"/>
              <a:pathLst>
                <a:path w="661" h="406" extrusionOk="0">
                  <a:moveTo>
                    <a:pt x="361" y="0"/>
                  </a:moveTo>
                  <a:cubicBezTo>
                    <a:pt x="1" y="0"/>
                    <a:pt x="349" y="405"/>
                    <a:pt x="546" y="405"/>
                  </a:cubicBezTo>
                  <a:cubicBezTo>
                    <a:pt x="612" y="405"/>
                    <a:pt x="660" y="360"/>
                    <a:pt x="660" y="240"/>
                  </a:cubicBezTo>
                  <a:cubicBezTo>
                    <a:pt x="660" y="120"/>
                    <a:pt x="480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62"/>
            <p:cNvSpPr>
              <a:spLocks/>
            </p:cNvSpPr>
            <p:nvPr/>
          </p:nvSpPr>
          <p:spPr>
            <a:xfrm>
              <a:off x="2480450" y="1639600"/>
              <a:ext cx="2359325" cy="2538100"/>
            </a:xfrm>
            <a:custGeom>
              <a:avLst/>
              <a:gdLst/>
              <a:ahLst/>
              <a:cxnLst/>
              <a:rect l="l" t="t" r="r" b="b"/>
              <a:pathLst>
                <a:path w="94373" h="101524" extrusionOk="0">
                  <a:moveTo>
                    <a:pt x="81182" y="1"/>
                  </a:moveTo>
                  <a:lnTo>
                    <a:pt x="81182" y="1"/>
                  </a:lnTo>
                  <a:cubicBezTo>
                    <a:pt x="81183" y="2"/>
                    <a:pt x="88796" y="12532"/>
                    <a:pt x="88556" y="16249"/>
                  </a:cubicBezTo>
                  <a:cubicBezTo>
                    <a:pt x="88454" y="17496"/>
                    <a:pt x="87224" y="17906"/>
                    <a:pt x="85647" y="17906"/>
                  </a:cubicBezTo>
                  <a:cubicBezTo>
                    <a:pt x="82595" y="17906"/>
                    <a:pt x="78244" y="16369"/>
                    <a:pt x="78244" y="16369"/>
                  </a:cubicBezTo>
                  <a:lnTo>
                    <a:pt x="78244" y="16369"/>
                  </a:lnTo>
                  <a:cubicBezTo>
                    <a:pt x="78244" y="16369"/>
                    <a:pt x="83940" y="22065"/>
                    <a:pt x="83040" y="24283"/>
                  </a:cubicBezTo>
                  <a:cubicBezTo>
                    <a:pt x="82663" y="25255"/>
                    <a:pt x="81156" y="25522"/>
                    <a:pt x="79613" y="25522"/>
                  </a:cubicBezTo>
                  <a:cubicBezTo>
                    <a:pt x="77726" y="25522"/>
                    <a:pt x="75786" y="25123"/>
                    <a:pt x="75786" y="25123"/>
                  </a:cubicBezTo>
                  <a:lnTo>
                    <a:pt x="75786" y="25123"/>
                  </a:lnTo>
                  <a:cubicBezTo>
                    <a:pt x="76925" y="26802"/>
                    <a:pt x="77165" y="28900"/>
                    <a:pt x="76445" y="30759"/>
                  </a:cubicBezTo>
                  <a:cubicBezTo>
                    <a:pt x="75186" y="33817"/>
                    <a:pt x="68411" y="33817"/>
                    <a:pt x="68411" y="33817"/>
                  </a:cubicBezTo>
                  <a:cubicBezTo>
                    <a:pt x="68411" y="33817"/>
                    <a:pt x="70210" y="36755"/>
                    <a:pt x="68291" y="38134"/>
                  </a:cubicBezTo>
                  <a:cubicBezTo>
                    <a:pt x="67894" y="38419"/>
                    <a:pt x="67393" y="38533"/>
                    <a:pt x="66849" y="38533"/>
                  </a:cubicBezTo>
                  <a:cubicBezTo>
                    <a:pt x="64769" y="38533"/>
                    <a:pt x="62056" y="36875"/>
                    <a:pt x="62056" y="36874"/>
                  </a:cubicBezTo>
                  <a:lnTo>
                    <a:pt x="62056" y="36874"/>
                  </a:lnTo>
                  <a:lnTo>
                    <a:pt x="62955" y="41551"/>
                  </a:lnTo>
                  <a:cubicBezTo>
                    <a:pt x="62955" y="41551"/>
                    <a:pt x="56060" y="49046"/>
                    <a:pt x="51143" y="49825"/>
                  </a:cubicBezTo>
                  <a:cubicBezTo>
                    <a:pt x="50350" y="49932"/>
                    <a:pt x="49552" y="49985"/>
                    <a:pt x="48756" y="49985"/>
                  </a:cubicBezTo>
                  <a:cubicBezTo>
                    <a:pt x="46427" y="49985"/>
                    <a:pt x="44115" y="49535"/>
                    <a:pt x="41970" y="48686"/>
                  </a:cubicBezTo>
                  <a:lnTo>
                    <a:pt x="41850" y="50185"/>
                  </a:lnTo>
                  <a:cubicBezTo>
                    <a:pt x="44742" y="52194"/>
                    <a:pt x="48051" y="52689"/>
                    <a:pt x="50608" y="52689"/>
                  </a:cubicBezTo>
                  <a:cubicBezTo>
                    <a:pt x="53088" y="52689"/>
                    <a:pt x="54861" y="52224"/>
                    <a:pt x="54861" y="52223"/>
                  </a:cubicBezTo>
                  <a:lnTo>
                    <a:pt x="54861" y="52223"/>
                  </a:lnTo>
                  <a:cubicBezTo>
                    <a:pt x="54861" y="52224"/>
                    <a:pt x="54441" y="57380"/>
                    <a:pt x="50244" y="65054"/>
                  </a:cubicBezTo>
                  <a:cubicBezTo>
                    <a:pt x="46374" y="72076"/>
                    <a:pt x="37710" y="78996"/>
                    <a:pt x="32248" y="78996"/>
                  </a:cubicBezTo>
                  <a:cubicBezTo>
                    <a:pt x="31787" y="78996"/>
                    <a:pt x="31349" y="78947"/>
                    <a:pt x="30938" y="78844"/>
                  </a:cubicBezTo>
                  <a:cubicBezTo>
                    <a:pt x="25602" y="77585"/>
                    <a:pt x="26681" y="69851"/>
                    <a:pt x="26681" y="69851"/>
                  </a:cubicBezTo>
                  <a:lnTo>
                    <a:pt x="26681" y="69851"/>
                  </a:lnTo>
                  <a:cubicBezTo>
                    <a:pt x="25575" y="70925"/>
                    <a:pt x="24681" y="71321"/>
                    <a:pt x="23965" y="71321"/>
                  </a:cubicBezTo>
                  <a:cubicBezTo>
                    <a:pt x="21963" y="71321"/>
                    <a:pt x="21345" y="68232"/>
                    <a:pt x="21345" y="68232"/>
                  </a:cubicBezTo>
                  <a:lnTo>
                    <a:pt x="21345" y="68232"/>
                  </a:lnTo>
                  <a:cubicBezTo>
                    <a:pt x="21027" y="73562"/>
                    <a:pt x="22978" y="74459"/>
                    <a:pt x="24327" y="74459"/>
                  </a:cubicBezTo>
                  <a:cubicBezTo>
                    <a:pt x="25012" y="74459"/>
                    <a:pt x="25542" y="74228"/>
                    <a:pt x="25542" y="74228"/>
                  </a:cubicBezTo>
                  <a:lnTo>
                    <a:pt x="25542" y="74228"/>
                  </a:lnTo>
                  <a:cubicBezTo>
                    <a:pt x="25542" y="74228"/>
                    <a:pt x="29717" y="87093"/>
                    <a:pt x="25399" y="87093"/>
                  </a:cubicBezTo>
                  <a:cubicBezTo>
                    <a:pt x="24918" y="87093"/>
                    <a:pt x="24332" y="86933"/>
                    <a:pt x="23623" y="86579"/>
                  </a:cubicBezTo>
                  <a:cubicBezTo>
                    <a:pt x="16608" y="82981"/>
                    <a:pt x="13191" y="67453"/>
                    <a:pt x="13191" y="67453"/>
                  </a:cubicBezTo>
                  <a:cubicBezTo>
                    <a:pt x="13191" y="67453"/>
                    <a:pt x="11417" y="71766"/>
                    <a:pt x="9424" y="71766"/>
                  </a:cubicBezTo>
                  <a:cubicBezTo>
                    <a:pt x="8986" y="71766"/>
                    <a:pt x="8537" y="71557"/>
                    <a:pt x="8095" y="71050"/>
                  </a:cubicBezTo>
                  <a:cubicBezTo>
                    <a:pt x="5696" y="68232"/>
                    <a:pt x="7615" y="51025"/>
                    <a:pt x="7615" y="51024"/>
                  </a:cubicBezTo>
                  <a:lnTo>
                    <a:pt x="7615" y="51024"/>
                  </a:lnTo>
                  <a:cubicBezTo>
                    <a:pt x="7615" y="51025"/>
                    <a:pt x="5662" y="53303"/>
                    <a:pt x="4130" y="53303"/>
                  </a:cubicBezTo>
                  <a:cubicBezTo>
                    <a:pt x="3583" y="53303"/>
                    <a:pt x="3090" y="53012"/>
                    <a:pt x="2758" y="52223"/>
                  </a:cubicBezTo>
                  <a:cubicBezTo>
                    <a:pt x="2579" y="51684"/>
                    <a:pt x="2638" y="51084"/>
                    <a:pt x="2878" y="50605"/>
                  </a:cubicBezTo>
                  <a:lnTo>
                    <a:pt x="2878" y="50605"/>
                  </a:lnTo>
                  <a:cubicBezTo>
                    <a:pt x="1319" y="52883"/>
                    <a:pt x="0" y="55701"/>
                    <a:pt x="720" y="57560"/>
                  </a:cubicBezTo>
                  <a:cubicBezTo>
                    <a:pt x="1156" y="58549"/>
                    <a:pt x="1709" y="58905"/>
                    <a:pt x="2279" y="58905"/>
                  </a:cubicBezTo>
                  <a:cubicBezTo>
                    <a:pt x="3750" y="58905"/>
                    <a:pt x="5336" y="56541"/>
                    <a:pt x="5337" y="56540"/>
                  </a:cubicBezTo>
                  <a:lnTo>
                    <a:pt x="5337" y="56540"/>
                  </a:lnTo>
                  <a:cubicBezTo>
                    <a:pt x="5336" y="56541"/>
                    <a:pt x="3298" y="66673"/>
                    <a:pt x="5337" y="73328"/>
                  </a:cubicBezTo>
                  <a:cubicBezTo>
                    <a:pt x="6416" y="77166"/>
                    <a:pt x="9533" y="80104"/>
                    <a:pt x="13431" y="80943"/>
                  </a:cubicBezTo>
                  <a:cubicBezTo>
                    <a:pt x="19585" y="95153"/>
                    <a:pt x="27482" y="96895"/>
                    <a:pt x="30985" y="96895"/>
                  </a:cubicBezTo>
                  <a:cubicBezTo>
                    <a:pt x="32123" y="96895"/>
                    <a:pt x="32797" y="96712"/>
                    <a:pt x="32797" y="96712"/>
                  </a:cubicBezTo>
                  <a:cubicBezTo>
                    <a:pt x="34127" y="100036"/>
                    <a:pt x="36324" y="101524"/>
                    <a:pt x="39141" y="101524"/>
                  </a:cubicBezTo>
                  <a:cubicBezTo>
                    <a:pt x="44961" y="101524"/>
                    <a:pt x="53427" y="95175"/>
                    <a:pt x="62355" y="85560"/>
                  </a:cubicBezTo>
                  <a:cubicBezTo>
                    <a:pt x="75605" y="71350"/>
                    <a:pt x="75066" y="64695"/>
                    <a:pt x="75066" y="64695"/>
                  </a:cubicBezTo>
                  <a:lnTo>
                    <a:pt x="75066" y="64695"/>
                  </a:lnTo>
                  <a:cubicBezTo>
                    <a:pt x="75066" y="64695"/>
                    <a:pt x="76117" y="66271"/>
                    <a:pt x="78451" y="66271"/>
                  </a:cubicBezTo>
                  <a:cubicBezTo>
                    <a:pt x="78960" y="66271"/>
                    <a:pt x="79530" y="66196"/>
                    <a:pt x="80163" y="66014"/>
                  </a:cubicBezTo>
                  <a:cubicBezTo>
                    <a:pt x="83700" y="64934"/>
                    <a:pt x="80163" y="54022"/>
                    <a:pt x="80163" y="54022"/>
                  </a:cubicBezTo>
                  <a:lnTo>
                    <a:pt x="80163" y="54022"/>
                  </a:lnTo>
                  <a:cubicBezTo>
                    <a:pt x="80163" y="54022"/>
                    <a:pt x="81094" y="54095"/>
                    <a:pt x="82379" y="54095"/>
                  </a:cubicBezTo>
                  <a:cubicBezTo>
                    <a:pt x="84388" y="54095"/>
                    <a:pt x="87261" y="53917"/>
                    <a:pt x="88796" y="53003"/>
                  </a:cubicBezTo>
                  <a:cubicBezTo>
                    <a:pt x="91374" y="51444"/>
                    <a:pt x="80702" y="41251"/>
                    <a:pt x="80702" y="41251"/>
                  </a:cubicBezTo>
                  <a:lnTo>
                    <a:pt x="86278" y="36695"/>
                  </a:lnTo>
                  <a:cubicBezTo>
                    <a:pt x="94372" y="28001"/>
                    <a:pt x="87777" y="23924"/>
                    <a:pt x="87777" y="23924"/>
                  </a:cubicBezTo>
                  <a:cubicBezTo>
                    <a:pt x="87777" y="23924"/>
                    <a:pt x="91854" y="23444"/>
                    <a:pt x="92873" y="20386"/>
                  </a:cubicBezTo>
                  <a:cubicBezTo>
                    <a:pt x="93893" y="17329"/>
                    <a:pt x="81183" y="3"/>
                    <a:pt x="81182" y="1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62"/>
            <p:cNvSpPr>
              <a:spLocks/>
            </p:cNvSpPr>
            <p:nvPr/>
          </p:nvSpPr>
          <p:spPr>
            <a:xfrm>
              <a:off x="2147675" y="2179225"/>
              <a:ext cx="795950" cy="645950"/>
            </a:xfrm>
            <a:custGeom>
              <a:avLst/>
              <a:gdLst/>
              <a:ahLst/>
              <a:cxnLst/>
              <a:rect l="l" t="t" r="r" b="b"/>
              <a:pathLst>
                <a:path w="31838" h="25838" extrusionOk="0">
                  <a:moveTo>
                    <a:pt x="1680" y="0"/>
                  </a:moveTo>
                  <a:cubicBezTo>
                    <a:pt x="1140" y="1619"/>
                    <a:pt x="660" y="3238"/>
                    <a:pt x="301" y="4917"/>
                  </a:cubicBezTo>
                  <a:cubicBezTo>
                    <a:pt x="115" y="6273"/>
                    <a:pt x="907" y="6674"/>
                    <a:pt x="1968" y="6674"/>
                  </a:cubicBezTo>
                  <a:cubicBezTo>
                    <a:pt x="3298" y="6674"/>
                    <a:pt x="5049" y="6043"/>
                    <a:pt x="5817" y="5876"/>
                  </a:cubicBezTo>
                  <a:lnTo>
                    <a:pt x="5817" y="5876"/>
                  </a:lnTo>
                  <a:cubicBezTo>
                    <a:pt x="1200" y="9773"/>
                    <a:pt x="1" y="11872"/>
                    <a:pt x="3898" y="17088"/>
                  </a:cubicBezTo>
                  <a:cubicBezTo>
                    <a:pt x="8875" y="23923"/>
                    <a:pt x="20986" y="25602"/>
                    <a:pt x="22725" y="25782"/>
                  </a:cubicBezTo>
                  <a:cubicBezTo>
                    <a:pt x="23089" y="25820"/>
                    <a:pt x="23454" y="25838"/>
                    <a:pt x="23816" y="25838"/>
                  </a:cubicBezTo>
                  <a:cubicBezTo>
                    <a:pt x="27981" y="25838"/>
                    <a:pt x="31838" y="23504"/>
                    <a:pt x="31838" y="23504"/>
                  </a:cubicBezTo>
                  <a:cubicBezTo>
                    <a:pt x="31838" y="23504"/>
                    <a:pt x="16609" y="22005"/>
                    <a:pt x="10134" y="15349"/>
                  </a:cubicBezTo>
                  <a:cubicBezTo>
                    <a:pt x="5097" y="10253"/>
                    <a:pt x="12951" y="8454"/>
                    <a:pt x="12952" y="8454"/>
                  </a:cubicBezTo>
                  <a:lnTo>
                    <a:pt x="12952" y="8454"/>
                  </a:lnTo>
                  <a:cubicBezTo>
                    <a:pt x="12951" y="8454"/>
                    <a:pt x="9412" y="8731"/>
                    <a:pt x="6865" y="8731"/>
                  </a:cubicBezTo>
                  <a:cubicBezTo>
                    <a:pt x="5475" y="8731"/>
                    <a:pt x="4381" y="8648"/>
                    <a:pt x="4318" y="8394"/>
                  </a:cubicBezTo>
                  <a:cubicBezTo>
                    <a:pt x="4078" y="7735"/>
                    <a:pt x="7556" y="5816"/>
                    <a:pt x="9714" y="5037"/>
                  </a:cubicBezTo>
                  <a:cubicBezTo>
                    <a:pt x="11932" y="4257"/>
                    <a:pt x="14091" y="1380"/>
                    <a:pt x="14091" y="1379"/>
                  </a:cubicBezTo>
                  <a:lnTo>
                    <a:pt x="14091" y="1379"/>
                  </a:lnTo>
                  <a:cubicBezTo>
                    <a:pt x="11894" y="1726"/>
                    <a:pt x="9697" y="1900"/>
                    <a:pt x="7516" y="1900"/>
                  </a:cubicBezTo>
                  <a:cubicBezTo>
                    <a:pt x="6304" y="1900"/>
                    <a:pt x="5097" y="1846"/>
                    <a:pt x="3898" y="1739"/>
                  </a:cubicBezTo>
                  <a:cubicBezTo>
                    <a:pt x="2879" y="1619"/>
                    <a:pt x="2039" y="960"/>
                    <a:pt x="1680" y="0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62"/>
            <p:cNvSpPr>
              <a:spLocks/>
            </p:cNvSpPr>
            <p:nvPr/>
          </p:nvSpPr>
          <p:spPr>
            <a:xfrm>
              <a:off x="2564375" y="2913784"/>
              <a:ext cx="230875" cy="734775"/>
            </a:xfrm>
            <a:custGeom>
              <a:avLst/>
              <a:gdLst/>
              <a:ahLst/>
              <a:cxnLst/>
              <a:rect l="l" t="t" r="r" b="b"/>
              <a:pathLst>
                <a:path w="9235" h="29391" extrusionOk="0">
                  <a:moveTo>
                    <a:pt x="4258" y="0"/>
                  </a:moveTo>
                  <a:cubicBezTo>
                    <a:pt x="3598" y="660"/>
                    <a:pt x="3119" y="1379"/>
                    <a:pt x="2819" y="2219"/>
                  </a:cubicBezTo>
                  <a:cubicBezTo>
                    <a:pt x="1980" y="4017"/>
                    <a:pt x="1380" y="5876"/>
                    <a:pt x="960" y="7795"/>
                  </a:cubicBezTo>
                  <a:cubicBezTo>
                    <a:pt x="481" y="9773"/>
                    <a:pt x="181" y="11692"/>
                    <a:pt x="61" y="13671"/>
                  </a:cubicBezTo>
                  <a:cubicBezTo>
                    <a:pt x="1" y="15289"/>
                    <a:pt x="1" y="16369"/>
                    <a:pt x="1" y="16369"/>
                  </a:cubicBezTo>
                  <a:cubicBezTo>
                    <a:pt x="61" y="17268"/>
                    <a:pt x="121" y="18167"/>
                    <a:pt x="301" y="19067"/>
                  </a:cubicBezTo>
                  <a:cubicBezTo>
                    <a:pt x="541" y="21105"/>
                    <a:pt x="1200" y="23024"/>
                    <a:pt x="2159" y="24823"/>
                  </a:cubicBezTo>
                  <a:cubicBezTo>
                    <a:pt x="3119" y="26621"/>
                    <a:pt x="4678" y="28060"/>
                    <a:pt x="6536" y="28840"/>
                  </a:cubicBezTo>
                  <a:cubicBezTo>
                    <a:pt x="7271" y="29207"/>
                    <a:pt x="8051" y="29391"/>
                    <a:pt x="8877" y="29391"/>
                  </a:cubicBezTo>
                  <a:cubicBezTo>
                    <a:pt x="8995" y="29391"/>
                    <a:pt x="9114" y="29387"/>
                    <a:pt x="9234" y="29379"/>
                  </a:cubicBezTo>
                  <a:cubicBezTo>
                    <a:pt x="9234" y="29259"/>
                    <a:pt x="8155" y="29079"/>
                    <a:pt x="6836" y="28360"/>
                  </a:cubicBezTo>
                  <a:cubicBezTo>
                    <a:pt x="5157" y="27461"/>
                    <a:pt x="3838" y="26082"/>
                    <a:pt x="3059" y="24343"/>
                  </a:cubicBezTo>
                  <a:cubicBezTo>
                    <a:pt x="2279" y="22664"/>
                    <a:pt x="1800" y="20805"/>
                    <a:pt x="1560" y="18947"/>
                  </a:cubicBezTo>
                  <a:cubicBezTo>
                    <a:pt x="1500" y="18047"/>
                    <a:pt x="1440" y="17208"/>
                    <a:pt x="1440" y="16369"/>
                  </a:cubicBezTo>
                  <a:cubicBezTo>
                    <a:pt x="1440" y="16369"/>
                    <a:pt x="1320" y="15349"/>
                    <a:pt x="1380" y="13730"/>
                  </a:cubicBezTo>
                  <a:cubicBezTo>
                    <a:pt x="1440" y="11812"/>
                    <a:pt x="1620" y="9953"/>
                    <a:pt x="1920" y="8035"/>
                  </a:cubicBezTo>
                  <a:cubicBezTo>
                    <a:pt x="2279" y="6176"/>
                    <a:pt x="2699" y="4317"/>
                    <a:pt x="3359" y="2459"/>
                  </a:cubicBezTo>
                  <a:cubicBezTo>
                    <a:pt x="3658" y="1679"/>
                    <a:pt x="3958" y="840"/>
                    <a:pt x="4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62"/>
            <p:cNvSpPr>
              <a:spLocks/>
            </p:cNvSpPr>
            <p:nvPr/>
          </p:nvSpPr>
          <p:spPr>
            <a:xfrm>
              <a:off x="2777225" y="3483300"/>
              <a:ext cx="724000" cy="589100"/>
            </a:xfrm>
            <a:custGeom>
              <a:avLst/>
              <a:gdLst/>
              <a:ahLst/>
              <a:cxnLst/>
              <a:rect l="l" t="t" r="r" b="b"/>
              <a:pathLst>
                <a:path w="28960" h="23564" extrusionOk="0">
                  <a:moveTo>
                    <a:pt x="301" y="0"/>
                  </a:moveTo>
                  <a:cubicBezTo>
                    <a:pt x="61" y="1139"/>
                    <a:pt x="1" y="2278"/>
                    <a:pt x="241" y="3358"/>
                  </a:cubicBezTo>
                  <a:cubicBezTo>
                    <a:pt x="600" y="5816"/>
                    <a:pt x="1380" y="8214"/>
                    <a:pt x="2579" y="10433"/>
                  </a:cubicBezTo>
                  <a:cubicBezTo>
                    <a:pt x="4318" y="13610"/>
                    <a:pt x="6536" y="16488"/>
                    <a:pt x="9114" y="19006"/>
                  </a:cubicBezTo>
                  <a:lnTo>
                    <a:pt x="9774" y="19666"/>
                  </a:lnTo>
                  <a:cubicBezTo>
                    <a:pt x="10014" y="19846"/>
                    <a:pt x="10313" y="20086"/>
                    <a:pt x="10613" y="20326"/>
                  </a:cubicBezTo>
                  <a:cubicBezTo>
                    <a:pt x="10973" y="20565"/>
                    <a:pt x="11333" y="20925"/>
                    <a:pt x="11752" y="21165"/>
                  </a:cubicBezTo>
                  <a:cubicBezTo>
                    <a:pt x="12232" y="21465"/>
                    <a:pt x="12712" y="21765"/>
                    <a:pt x="13191" y="22064"/>
                  </a:cubicBezTo>
                  <a:lnTo>
                    <a:pt x="14031" y="22484"/>
                  </a:lnTo>
                  <a:lnTo>
                    <a:pt x="14870" y="22844"/>
                  </a:lnTo>
                  <a:cubicBezTo>
                    <a:pt x="16189" y="23323"/>
                    <a:pt x="17568" y="23563"/>
                    <a:pt x="18887" y="23563"/>
                  </a:cubicBezTo>
                  <a:cubicBezTo>
                    <a:pt x="19607" y="23563"/>
                    <a:pt x="20326" y="23503"/>
                    <a:pt x="20986" y="23443"/>
                  </a:cubicBezTo>
                  <a:cubicBezTo>
                    <a:pt x="21645" y="23323"/>
                    <a:pt x="22305" y="23144"/>
                    <a:pt x="22904" y="22964"/>
                  </a:cubicBezTo>
                  <a:cubicBezTo>
                    <a:pt x="23504" y="22724"/>
                    <a:pt x="24043" y="22544"/>
                    <a:pt x="24643" y="22304"/>
                  </a:cubicBezTo>
                  <a:cubicBezTo>
                    <a:pt x="25123" y="22064"/>
                    <a:pt x="25662" y="21824"/>
                    <a:pt x="26142" y="21525"/>
                  </a:cubicBezTo>
                  <a:lnTo>
                    <a:pt x="27341" y="20865"/>
                  </a:lnTo>
                  <a:lnTo>
                    <a:pt x="28180" y="20266"/>
                  </a:lnTo>
                  <a:cubicBezTo>
                    <a:pt x="28720" y="19906"/>
                    <a:pt x="28960" y="19666"/>
                    <a:pt x="28960" y="19666"/>
                  </a:cubicBezTo>
                  <a:cubicBezTo>
                    <a:pt x="28900" y="19666"/>
                    <a:pt x="28600" y="19786"/>
                    <a:pt x="28121" y="20026"/>
                  </a:cubicBezTo>
                  <a:lnTo>
                    <a:pt x="27161" y="20505"/>
                  </a:lnTo>
                  <a:lnTo>
                    <a:pt x="25902" y="21045"/>
                  </a:lnTo>
                  <a:cubicBezTo>
                    <a:pt x="25482" y="21285"/>
                    <a:pt x="24943" y="21465"/>
                    <a:pt x="24403" y="21645"/>
                  </a:cubicBezTo>
                  <a:cubicBezTo>
                    <a:pt x="23864" y="21824"/>
                    <a:pt x="23324" y="22004"/>
                    <a:pt x="22724" y="22184"/>
                  </a:cubicBezTo>
                  <a:cubicBezTo>
                    <a:pt x="22125" y="22304"/>
                    <a:pt x="21525" y="22424"/>
                    <a:pt x="20926" y="22544"/>
                  </a:cubicBezTo>
                  <a:cubicBezTo>
                    <a:pt x="20596" y="22574"/>
                    <a:pt x="20266" y="22589"/>
                    <a:pt x="19944" y="22589"/>
                  </a:cubicBezTo>
                  <a:cubicBezTo>
                    <a:pt x="19622" y="22589"/>
                    <a:pt x="19307" y="22574"/>
                    <a:pt x="19007" y="22544"/>
                  </a:cubicBezTo>
                  <a:cubicBezTo>
                    <a:pt x="16669" y="22424"/>
                    <a:pt x="14390" y="21525"/>
                    <a:pt x="12592" y="20086"/>
                  </a:cubicBezTo>
                  <a:cubicBezTo>
                    <a:pt x="12232" y="19846"/>
                    <a:pt x="11872" y="19546"/>
                    <a:pt x="11512" y="19246"/>
                  </a:cubicBezTo>
                  <a:cubicBezTo>
                    <a:pt x="11213" y="19006"/>
                    <a:pt x="10973" y="18767"/>
                    <a:pt x="10793" y="18587"/>
                  </a:cubicBezTo>
                  <a:lnTo>
                    <a:pt x="10133" y="17987"/>
                  </a:lnTo>
                  <a:cubicBezTo>
                    <a:pt x="10133" y="17987"/>
                    <a:pt x="9174" y="17088"/>
                    <a:pt x="7855" y="15649"/>
                  </a:cubicBezTo>
                  <a:cubicBezTo>
                    <a:pt x="6176" y="13910"/>
                    <a:pt x="4737" y="11932"/>
                    <a:pt x="3538" y="9893"/>
                  </a:cubicBezTo>
                  <a:cubicBezTo>
                    <a:pt x="2279" y="7854"/>
                    <a:pt x="1320" y="5636"/>
                    <a:pt x="780" y="3298"/>
                  </a:cubicBezTo>
                  <a:cubicBezTo>
                    <a:pt x="301" y="1379"/>
                    <a:pt x="420" y="0"/>
                    <a:pt x="30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62"/>
            <p:cNvSpPr>
              <a:spLocks/>
            </p:cNvSpPr>
            <p:nvPr/>
          </p:nvSpPr>
          <p:spPr>
            <a:xfrm rot="234287">
              <a:off x="3003589" y="3170233"/>
              <a:ext cx="364208" cy="446735"/>
            </a:xfrm>
            <a:custGeom>
              <a:avLst/>
              <a:gdLst/>
              <a:ahLst/>
              <a:cxnLst/>
              <a:rect l="l" t="t" r="r" b="b"/>
              <a:pathLst>
                <a:path w="14568" h="17869" extrusionOk="0">
                  <a:moveTo>
                    <a:pt x="2030" y="0"/>
                  </a:moveTo>
                  <a:cubicBezTo>
                    <a:pt x="1767" y="0"/>
                    <a:pt x="0" y="3512"/>
                    <a:pt x="238" y="7496"/>
                  </a:cubicBezTo>
                  <a:cubicBezTo>
                    <a:pt x="238" y="8035"/>
                    <a:pt x="358" y="8515"/>
                    <a:pt x="478" y="8995"/>
                  </a:cubicBezTo>
                  <a:cubicBezTo>
                    <a:pt x="658" y="9534"/>
                    <a:pt x="958" y="10014"/>
                    <a:pt x="1377" y="10434"/>
                  </a:cubicBezTo>
                  <a:cubicBezTo>
                    <a:pt x="1797" y="10793"/>
                    <a:pt x="2397" y="10973"/>
                    <a:pt x="2996" y="10973"/>
                  </a:cubicBezTo>
                  <a:cubicBezTo>
                    <a:pt x="3416" y="10913"/>
                    <a:pt x="3895" y="10793"/>
                    <a:pt x="4315" y="10614"/>
                  </a:cubicBezTo>
                  <a:cubicBezTo>
                    <a:pt x="4615" y="10494"/>
                    <a:pt x="4975" y="10314"/>
                    <a:pt x="5274" y="10134"/>
                  </a:cubicBezTo>
                  <a:lnTo>
                    <a:pt x="5394" y="10074"/>
                  </a:lnTo>
                  <a:lnTo>
                    <a:pt x="5454" y="10074"/>
                  </a:lnTo>
                  <a:lnTo>
                    <a:pt x="5454" y="10194"/>
                  </a:lnTo>
                  <a:cubicBezTo>
                    <a:pt x="5454" y="10554"/>
                    <a:pt x="5454" y="10853"/>
                    <a:pt x="5514" y="11213"/>
                  </a:cubicBezTo>
                  <a:cubicBezTo>
                    <a:pt x="5574" y="12052"/>
                    <a:pt x="5754" y="12892"/>
                    <a:pt x="6054" y="13671"/>
                  </a:cubicBezTo>
                  <a:cubicBezTo>
                    <a:pt x="6414" y="14571"/>
                    <a:pt x="6893" y="15410"/>
                    <a:pt x="7493" y="16190"/>
                  </a:cubicBezTo>
                  <a:cubicBezTo>
                    <a:pt x="8152" y="16969"/>
                    <a:pt x="8992" y="17509"/>
                    <a:pt x="10011" y="17748"/>
                  </a:cubicBezTo>
                  <a:cubicBezTo>
                    <a:pt x="10431" y="17868"/>
                    <a:pt x="10850" y="17868"/>
                    <a:pt x="11330" y="17868"/>
                  </a:cubicBezTo>
                  <a:cubicBezTo>
                    <a:pt x="11690" y="17808"/>
                    <a:pt x="12110" y="17748"/>
                    <a:pt x="12469" y="17688"/>
                  </a:cubicBezTo>
                  <a:lnTo>
                    <a:pt x="13369" y="17389"/>
                  </a:lnTo>
                  <a:cubicBezTo>
                    <a:pt x="13608" y="17269"/>
                    <a:pt x="13848" y="17149"/>
                    <a:pt x="14028" y="17029"/>
                  </a:cubicBezTo>
                  <a:cubicBezTo>
                    <a:pt x="14388" y="16789"/>
                    <a:pt x="14568" y="16669"/>
                    <a:pt x="14568" y="16609"/>
                  </a:cubicBezTo>
                  <a:cubicBezTo>
                    <a:pt x="14508" y="16609"/>
                    <a:pt x="14268" y="16609"/>
                    <a:pt x="13968" y="16789"/>
                  </a:cubicBezTo>
                  <a:cubicBezTo>
                    <a:pt x="13788" y="16789"/>
                    <a:pt x="13548" y="16909"/>
                    <a:pt x="13309" y="16969"/>
                  </a:cubicBezTo>
                  <a:lnTo>
                    <a:pt x="12409" y="17149"/>
                  </a:lnTo>
                  <a:cubicBezTo>
                    <a:pt x="12110" y="17209"/>
                    <a:pt x="11750" y="17209"/>
                    <a:pt x="11390" y="17209"/>
                  </a:cubicBezTo>
                  <a:cubicBezTo>
                    <a:pt x="10131" y="17149"/>
                    <a:pt x="9052" y="16549"/>
                    <a:pt x="8332" y="15590"/>
                  </a:cubicBezTo>
                  <a:cubicBezTo>
                    <a:pt x="7853" y="14870"/>
                    <a:pt x="7433" y="14151"/>
                    <a:pt x="7193" y="13312"/>
                  </a:cubicBezTo>
                  <a:cubicBezTo>
                    <a:pt x="7013" y="12592"/>
                    <a:pt x="6893" y="11813"/>
                    <a:pt x="6833" y="11093"/>
                  </a:cubicBezTo>
                  <a:cubicBezTo>
                    <a:pt x="6833" y="10793"/>
                    <a:pt x="6833" y="10434"/>
                    <a:pt x="6833" y="10134"/>
                  </a:cubicBezTo>
                  <a:cubicBezTo>
                    <a:pt x="6833" y="9894"/>
                    <a:pt x="6833" y="9654"/>
                    <a:pt x="6833" y="9414"/>
                  </a:cubicBezTo>
                  <a:cubicBezTo>
                    <a:pt x="6833" y="9115"/>
                    <a:pt x="6893" y="8875"/>
                    <a:pt x="6893" y="8635"/>
                  </a:cubicBezTo>
                  <a:cubicBezTo>
                    <a:pt x="6953" y="7736"/>
                    <a:pt x="7013" y="7136"/>
                    <a:pt x="7013" y="7016"/>
                  </a:cubicBezTo>
                  <a:lnTo>
                    <a:pt x="7013" y="7016"/>
                  </a:lnTo>
                  <a:lnTo>
                    <a:pt x="6653" y="7316"/>
                  </a:lnTo>
                  <a:lnTo>
                    <a:pt x="5634" y="8155"/>
                  </a:lnTo>
                  <a:lnTo>
                    <a:pt x="5095" y="8575"/>
                  </a:lnTo>
                  <a:lnTo>
                    <a:pt x="4795" y="8815"/>
                  </a:lnTo>
                  <a:lnTo>
                    <a:pt x="4615" y="8935"/>
                  </a:lnTo>
                  <a:lnTo>
                    <a:pt x="4555" y="8995"/>
                  </a:lnTo>
                  <a:cubicBezTo>
                    <a:pt x="4315" y="9115"/>
                    <a:pt x="4015" y="9294"/>
                    <a:pt x="3776" y="9414"/>
                  </a:cubicBezTo>
                  <a:cubicBezTo>
                    <a:pt x="3512" y="9579"/>
                    <a:pt x="3194" y="9671"/>
                    <a:pt x="2872" y="9671"/>
                  </a:cubicBezTo>
                  <a:cubicBezTo>
                    <a:pt x="2607" y="9671"/>
                    <a:pt x="2340" y="9609"/>
                    <a:pt x="2097" y="9474"/>
                  </a:cubicBezTo>
                  <a:cubicBezTo>
                    <a:pt x="1557" y="8935"/>
                    <a:pt x="1257" y="8155"/>
                    <a:pt x="1257" y="7376"/>
                  </a:cubicBezTo>
                  <a:cubicBezTo>
                    <a:pt x="1077" y="5697"/>
                    <a:pt x="1137" y="3958"/>
                    <a:pt x="1497" y="2339"/>
                  </a:cubicBezTo>
                  <a:cubicBezTo>
                    <a:pt x="1737" y="1560"/>
                    <a:pt x="1857" y="781"/>
                    <a:pt x="2037" y="1"/>
                  </a:cubicBezTo>
                  <a:cubicBezTo>
                    <a:pt x="2035" y="1"/>
                    <a:pt x="203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62"/>
            <p:cNvSpPr>
              <a:spLocks/>
            </p:cNvSpPr>
            <p:nvPr/>
          </p:nvSpPr>
          <p:spPr>
            <a:xfrm>
              <a:off x="3556675" y="2767875"/>
              <a:ext cx="439200" cy="138925"/>
            </a:xfrm>
            <a:custGeom>
              <a:avLst/>
              <a:gdLst/>
              <a:ahLst/>
              <a:cxnLst/>
              <a:rect l="l" t="t" r="r" b="b"/>
              <a:pathLst>
                <a:path w="17568" h="5557" extrusionOk="0">
                  <a:moveTo>
                    <a:pt x="17404" y="1"/>
                  </a:moveTo>
                  <a:cubicBezTo>
                    <a:pt x="17080" y="1"/>
                    <a:pt x="15218" y="1217"/>
                    <a:pt x="13251" y="2116"/>
                  </a:cubicBezTo>
                  <a:cubicBezTo>
                    <a:pt x="12291" y="2536"/>
                    <a:pt x="11332" y="2955"/>
                    <a:pt x="10313" y="3255"/>
                  </a:cubicBezTo>
                  <a:cubicBezTo>
                    <a:pt x="9953" y="3435"/>
                    <a:pt x="9593" y="3495"/>
                    <a:pt x="9354" y="3555"/>
                  </a:cubicBezTo>
                  <a:lnTo>
                    <a:pt x="8994" y="3675"/>
                  </a:lnTo>
                  <a:cubicBezTo>
                    <a:pt x="8814" y="3735"/>
                    <a:pt x="8694" y="3795"/>
                    <a:pt x="8574" y="3795"/>
                  </a:cubicBezTo>
                  <a:cubicBezTo>
                    <a:pt x="8394" y="3855"/>
                    <a:pt x="8035" y="3975"/>
                    <a:pt x="7615" y="4095"/>
                  </a:cubicBezTo>
                  <a:cubicBezTo>
                    <a:pt x="6596" y="4334"/>
                    <a:pt x="5576" y="4514"/>
                    <a:pt x="4557" y="4574"/>
                  </a:cubicBezTo>
                  <a:cubicBezTo>
                    <a:pt x="3538" y="4574"/>
                    <a:pt x="2518" y="4514"/>
                    <a:pt x="1499" y="4275"/>
                  </a:cubicBezTo>
                  <a:cubicBezTo>
                    <a:pt x="772" y="4119"/>
                    <a:pt x="225" y="3963"/>
                    <a:pt x="92" y="3963"/>
                  </a:cubicBezTo>
                  <a:cubicBezTo>
                    <a:pt x="71" y="3963"/>
                    <a:pt x="60" y="3967"/>
                    <a:pt x="60" y="3975"/>
                  </a:cubicBezTo>
                  <a:cubicBezTo>
                    <a:pt x="0" y="4035"/>
                    <a:pt x="480" y="4394"/>
                    <a:pt x="1319" y="4814"/>
                  </a:cubicBezTo>
                  <a:cubicBezTo>
                    <a:pt x="2339" y="5234"/>
                    <a:pt x="3418" y="5474"/>
                    <a:pt x="4557" y="5534"/>
                  </a:cubicBezTo>
                  <a:cubicBezTo>
                    <a:pt x="4842" y="5549"/>
                    <a:pt x="5123" y="5556"/>
                    <a:pt x="5402" y="5556"/>
                  </a:cubicBezTo>
                  <a:cubicBezTo>
                    <a:pt x="6240" y="5556"/>
                    <a:pt x="7060" y="5489"/>
                    <a:pt x="7915" y="5354"/>
                  </a:cubicBezTo>
                  <a:cubicBezTo>
                    <a:pt x="8814" y="5174"/>
                    <a:pt x="9414" y="5054"/>
                    <a:pt x="9414" y="5054"/>
                  </a:cubicBezTo>
                  <a:lnTo>
                    <a:pt x="9773" y="4874"/>
                  </a:lnTo>
                  <a:cubicBezTo>
                    <a:pt x="10073" y="4814"/>
                    <a:pt x="10373" y="4694"/>
                    <a:pt x="10793" y="4514"/>
                  </a:cubicBezTo>
                  <a:cubicBezTo>
                    <a:pt x="11812" y="4035"/>
                    <a:pt x="12831" y="3555"/>
                    <a:pt x="13730" y="3015"/>
                  </a:cubicBezTo>
                  <a:cubicBezTo>
                    <a:pt x="15829" y="1756"/>
                    <a:pt x="17568" y="137"/>
                    <a:pt x="17448" y="18"/>
                  </a:cubicBezTo>
                  <a:cubicBezTo>
                    <a:pt x="17440" y="6"/>
                    <a:pt x="17426" y="1"/>
                    <a:pt x="17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62"/>
            <p:cNvSpPr>
              <a:spLocks/>
            </p:cNvSpPr>
            <p:nvPr/>
          </p:nvSpPr>
          <p:spPr>
            <a:xfrm>
              <a:off x="2147675" y="2018850"/>
              <a:ext cx="295325" cy="342150"/>
            </a:xfrm>
            <a:custGeom>
              <a:avLst/>
              <a:gdLst/>
              <a:ahLst/>
              <a:cxnLst/>
              <a:rect l="l" t="t" r="r" b="b"/>
              <a:pathLst>
                <a:path w="11813" h="13686" extrusionOk="0">
                  <a:moveTo>
                    <a:pt x="3958" y="0"/>
                  </a:moveTo>
                  <a:cubicBezTo>
                    <a:pt x="3538" y="480"/>
                    <a:pt x="3179" y="1019"/>
                    <a:pt x="2939" y="1619"/>
                  </a:cubicBezTo>
                  <a:cubicBezTo>
                    <a:pt x="2279" y="2878"/>
                    <a:pt x="1740" y="4197"/>
                    <a:pt x="1200" y="5516"/>
                  </a:cubicBezTo>
                  <a:cubicBezTo>
                    <a:pt x="900" y="6296"/>
                    <a:pt x="660" y="7015"/>
                    <a:pt x="481" y="7794"/>
                  </a:cubicBezTo>
                  <a:cubicBezTo>
                    <a:pt x="301" y="8454"/>
                    <a:pt x="181" y="9113"/>
                    <a:pt x="121" y="9833"/>
                  </a:cubicBezTo>
                  <a:cubicBezTo>
                    <a:pt x="61" y="10433"/>
                    <a:pt x="1" y="10912"/>
                    <a:pt x="1" y="11272"/>
                  </a:cubicBezTo>
                  <a:lnTo>
                    <a:pt x="1" y="11692"/>
                  </a:lnTo>
                  <a:lnTo>
                    <a:pt x="1" y="11872"/>
                  </a:lnTo>
                  <a:cubicBezTo>
                    <a:pt x="1" y="11931"/>
                    <a:pt x="1" y="11931"/>
                    <a:pt x="1" y="11991"/>
                  </a:cubicBezTo>
                  <a:cubicBezTo>
                    <a:pt x="1" y="12171"/>
                    <a:pt x="61" y="12351"/>
                    <a:pt x="121" y="12531"/>
                  </a:cubicBezTo>
                  <a:cubicBezTo>
                    <a:pt x="181" y="12831"/>
                    <a:pt x="361" y="13131"/>
                    <a:pt x="660" y="13370"/>
                  </a:cubicBezTo>
                  <a:cubicBezTo>
                    <a:pt x="959" y="13569"/>
                    <a:pt x="1298" y="13686"/>
                    <a:pt x="1610" y="13686"/>
                  </a:cubicBezTo>
                  <a:cubicBezTo>
                    <a:pt x="1674" y="13686"/>
                    <a:pt x="1738" y="13681"/>
                    <a:pt x="1800" y="13670"/>
                  </a:cubicBezTo>
                  <a:cubicBezTo>
                    <a:pt x="2519" y="13610"/>
                    <a:pt x="3239" y="13550"/>
                    <a:pt x="3898" y="13430"/>
                  </a:cubicBezTo>
                  <a:cubicBezTo>
                    <a:pt x="4558" y="13310"/>
                    <a:pt x="5397" y="13131"/>
                    <a:pt x="6117" y="12951"/>
                  </a:cubicBezTo>
                  <a:cubicBezTo>
                    <a:pt x="6896" y="12711"/>
                    <a:pt x="7675" y="12531"/>
                    <a:pt x="8335" y="12171"/>
                  </a:cubicBezTo>
                  <a:cubicBezTo>
                    <a:pt x="8994" y="11872"/>
                    <a:pt x="9654" y="11572"/>
                    <a:pt x="10134" y="11272"/>
                  </a:cubicBezTo>
                  <a:cubicBezTo>
                    <a:pt x="11153" y="10672"/>
                    <a:pt x="11812" y="10193"/>
                    <a:pt x="11752" y="10133"/>
                  </a:cubicBezTo>
                  <a:cubicBezTo>
                    <a:pt x="11744" y="10116"/>
                    <a:pt x="11723" y="10108"/>
                    <a:pt x="11689" y="10108"/>
                  </a:cubicBezTo>
                  <a:cubicBezTo>
                    <a:pt x="11250" y="10108"/>
                    <a:pt x="8723" y="11486"/>
                    <a:pt x="5937" y="11931"/>
                  </a:cubicBezTo>
                  <a:cubicBezTo>
                    <a:pt x="5157" y="12051"/>
                    <a:pt x="4438" y="12171"/>
                    <a:pt x="3718" y="12231"/>
                  </a:cubicBezTo>
                  <a:cubicBezTo>
                    <a:pt x="3059" y="12291"/>
                    <a:pt x="2459" y="12351"/>
                    <a:pt x="1800" y="12351"/>
                  </a:cubicBezTo>
                  <a:cubicBezTo>
                    <a:pt x="1560" y="12351"/>
                    <a:pt x="1500" y="12291"/>
                    <a:pt x="1500" y="12291"/>
                  </a:cubicBezTo>
                  <a:cubicBezTo>
                    <a:pt x="1440" y="12231"/>
                    <a:pt x="1440" y="12171"/>
                    <a:pt x="1440" y="12111"/>
                  </a:cubicBezTo>
                  <a:cubicBezTo>
                    <a:pt x="1380" y="12051"/>
                    <a:pt x="1380" y="11931"/>
                    <a:pt x="1380" y="11872"/>
                  </a:cubicBezTo>
                  <a:cubicBezTo>
                    <a:pt x="1380" y="11812"/>
                    <a:pt x="1380" y="11752"/>
                    <a:pt x="1380" y="11752"/>
                  </a:cubicBezTo>
                  <a:lnTo>
                    <a:pt x="1380" y="11632"/>
                  </a:lnTo>
                  <a:lnTo>
                    <a:pt x="1380" y="11272"/>
                  </a:lnTo>
                  <a:lnTo>
                    <a:pt x="1380" y="9893"/>
                  </a:lnTo>
                  <a:cubicBezTo>
                    <a:pt x="1380" y="9293"/>
                    <a:pt x="1440" y="8634"/>
                    <a:pt x="1560" y="8034"/>
                  </a:cubicBezTo>
                  <a:cubicBezTo>
                    <a:pt x="1740" y="7375"/>
                    <a:pt x="1860" y="6595"/>
                    <a:pt x="2099" y="5876"/>
                  </a:cubicBezTo>
                  <a:cubicBezTo>
                    <a:pt x="2939" y="2998"/>
                    <a:pt x="4138" y="6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62"/>
            <p:cNvSpPr>
              <a:spLocks/>
            </p:cNvSpPr>
            <p:nvPr/>
          </p:nvSpPr>
          <p:spPr>
            <a:xfrm>
              <a:off x="2234625" y="2333625"/>
              <a:ext cx="221875" cy="258650"/>
            </a:xfrm>
            <a:custGeom>
              <a:avLst/>
              <a:gdLst/>
              <a:ahLst/>
              <a:cxnLst/>
              <a:rect l="l" t="t" r="r" b="b"/>
              <a:pathLst>
                <a:path w="8875" h="10346" extrusionOk="0">
                  <a:moveTo>
                    <a:pt x="1799" y="0"/>
                  </a:moveTo>
                  <a:cubicBezTo>
                    <a:pt x="1739" y="0"/>
                    <a:pt x="1619" y="60"/>
                    <a:pt x="1379" y="180"/>
                  </a:cubicBezTo>
                  <a:lnTo>
                    <a:pt x="1020" y="420"/>
                  </a:lnTo>
                  <a:lnTo>
                    <a:pt x="600" y="839"/>
                  </a:lnTo>
                  <a:cubicBezTo>
                    <a:pt x="480" y="1019"/>
                    <a:pt x="300" y="1199"/>
                    <a:pt x="240" y="1439"/>
                  </a:cubicBezTo>
                  <a:cubicBezTo>
                    <a:pt x="60" y="1679"/>
                    <a:pt x="0" y="2039"/>
                    <a:pt x="0" y="2338"/>
                  </a:cubicBezTo>
                  <a:cubicBezTo>
                    <a:pt x="60" y="2998"/>
                    <a:pt x="420" y="3657"/>
                    <a:pt x="1020" y="4017"/>
                  </a:cubicBezTo>
                  <a:cubicBezTo>
                    <a:pt x="1499" y="4317"/>
                    <a:pt x="2099" y="4617"/>
                    <a:pt x="2699" y="4737"/>
                  </a:cubicBezTo>
                  <a:cubicBezTo>
                    <a:pt x="2938" y="4797"/>
                    <a:pt x="3238" y="4857"/>
                    <a:pt x="3478" y="4916"/>
                  </a:cubicBezTo>
                  <a:lnTo>
                    <a:pt x="3838" y="4976"/>
                  </a:lnTo>
                  <a:lnTo>
                    <a:pt x="3898" y="4976"/>
                  </a:lnTo>
                  <a:cubicBezTo>
                    <a:pt x="4018" y="5036"/>
                    <a:pt x="3898" y="5036"/>
                    <a:pt x="3898" y="5036"/>
                  </a:cubicBezTo>
                  <a:lnTo>
                    <a:pt x="3958" y="5036"/>
                  </a:lnTo>
                  <a:lnTo>
                    <a:pt x="3898" y="5096"/>
                  </a:lnTo>
                  <a:cubicBezTo>
                    <a:pt x="3538" y="5636"/>
                    <a:pt x="3418" y="6295"/>
                    <a:pt x="3418" y="6895"/>
                  </a:cubicBezTo>
                  <a:cubicBezTo>
                    <a:pt x="3478" y="7615"/>
                    <a:pt x="3778" y="8274"/>
                    <a:pt x="4257" y="8754"/>
                  </a:cubicBezTo>
                  <a:cubicBezTo>
                    <a:pt x="5037" y="9653"/>
                    <a:pt x="6176" y="10193"/>
                    <a:pt x="7375" y="10313"/>
                  </a:cubicBezTo>
                  <a:cubicBezTo>
                    <a:pt x="7551" y="10336"/>
                    <a:pt x="7715" y="10346"/>
                    <a:pt x="7865" y="10346"/>
                  </a:cubicBezTo>
                  <a:cubicBezTo>
                    <a:pt x="8486" y="10346"/>
                    <a:pt x="8874" y="10181"/>
                    <a:pt x="8874" y="10133"/>
                  </a:cubicBezTo>
                  <a:cubicBezTo>
                    <a:pt x="8814" y="10013"/>
                    <a:pt x="8215" y="10013"/>
                    <a:pt x="7435" y="9773"/>
                  </a:cubicBezTo>
                  <a:cubicBezTo>
                    <a:pt x="6476" y="9473"/>
                    <a:pt x="5636" y="8934"/>
                    <a:pt x="5037" y="8154"/>
                  </a:cubicBezTo>
                  <a:cubicBezTo>
                    <a:pt x="4737" y="7734"/>
                    <a:pt x="4557" y="7315"/>
                    <a:pt x="4557" y="6835"/>
                  </a:cubicBezTo>
                  <a:cubicBezTo>
                    <a:pt x="4617" y="6475"/>
                    <a:pt x="4737" y="6116"/>
                    <a:pt x="4977" y="5816"/>
                  </a:cubicBezTo>
                  <a:cubicBezTo>
                    <a:pt x="5037" y="5816"/>
                    <a:pt x="5037" y="5756"/>
                    <a:pt x="5037" y="5756"/>
                  </a:cubicBezTo>
                  <a:lnTo>
                    <a:pt x="5157" y="5636"/>
                  </a:lnTo>
                  <a:cubicBezTo>
                    <a:pt x="5217" y="5516"/>
                    <a:pt x="5157" y="5576"/>
                    <a:pt x="5337" y="5396"/>
                  </a:cubicBezTo>
                  <a:cubicBezTo>
                    <a:pt x="5516" y="5216"/>
                    <a:pt x="5756" y="5036"/>
                    <a:pt x="5996" y="4916"/>
                  </a:cubicBezTo>
                  <a:lnTo>
                    <a:pt x="7015" y="4137"/>
                  </a:lnTo>
                  <a:lnTo>
                    <a:pt x="7915" y="3537"/>
                  </a:lnTo>
                  <a:lnTo>
                    <a:pt x="8454" y="3178"/>
                  </a:lnTo>
                  <a:lnTo>
                    <a:pt x="8454" y="3178"/>
                  </a:lnTo>
                  <a:lnTo>
                    <a:pt x="7195" y="3358"/>
                  </a:lnTo>
                  <a:lnTo>
                    <a:pt x="5996" y="3478"/>
                  </a:lnTo>
                  <a:cubicBezTo>
                    <a:pt x="5516" y="3597"/>
                    <a:pt x="5097" y="3657"/>
                    <a:pt x="4617" y="3657"/>
                  </a:cubicBezTo>
                  <a:lnTo>
                    <a:pt x="3598" y="3657"/>
                  </a:lnTo>
                  <a:cubicBezTo>
                    <a:pt x="3358" y="3657"/>
                    <a:pt x="3118" y="3597"/>
                    <a:pt x="2878" y="3597"/>
                  </a:cubicBezTo>
                  <a:cubicBezTo>
                    <a:pt x="2399" y="3537"/>
                    <a:pt x="1979" y="3358"/>
                    <a:pt x="1499" y="3118"/>
                  </a:cubicBezTo>
                  <a:cubicBezTo>
                    <a:pt x="1140" y="2998"/>
                    <a:pt x="840" y="2638"/>
                    <a:pt x="780" y="2218"/>
                  </a:cubicBezTo>
                  <a:cubicBezTo>
                    <a:pt x="720" y="2039"/>
                    <a:pt x="780" y="1859"/>
                    <a:pt x="840" y="1679"/>
                  </a:cubicBezTo>
                  <a:cubicBezTo>
                    <a:pt x="900" y="1499"/>
                    <a:pt x="960" y="1319"/>
                    <a:pt x="1080" y="1139"/>
                  </a:cubicBezTo>
                  <a:lnTo>
                    <a:pt x="1320" y="719"/>
                  </a:lnTo>
                  <a:cubicBezTo>
                    <a:pt x="1439" y="600"/>
                    <a:pt x="1499" y="480"/>
                    <a:pt x="1619" y="360"/>
                  </a:cubicBezTo>
                  <a:cubicBezTo>
                    <a:pt x="1799" y="180"/>
                    <a:pt x="1799" y="6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62"/>
            <p:cNvSpPr>
              <a:spLocks/>
            </p:cNvSpPr>
            <p:nvPr/>
          </p:nvSpPr>
          <p:spPr>
            <a:xfrm>
              <a:off x="4036300" y="2305151"/>
              <a:ext cx="416259" cy="322186"/>
            </a:xfrm>
            <a:custGeom>
              <a:avLst/>
              <a:gdLst/>
              <a:ahLst/>
              <a:cxnLst/>
              <a:rect l="l" t="t" r="r" b="b"/>
              <a:pathLst>
                <a:path w="15470" h="11819" extrusionOk="0">
                  <a:moveTo>
                    <a:pt x="14330" y="1"/>
                  </a:moveTo>
                  <a:cubicBezTo>
                    <a:pt x="14270" y="1"/>
                    <a:pt x="14330" y="241"/>
                    <a:pt x="14510" y="480"/>
                  </a:cubicBezTo>
                  <a:cubicBezTo>
                    <a:pt x="14570" y="600"/>
                    <a:pt x="14630" y="780"/>
                    <a:pt x="14690" y="1020"/>
                  </a:cubicBezTo>
                  <a:cubicBezTo>
                    <a:pt x="14750" y="1260"/>
                    <a:pt x="14810" y="1500"/>
                    <a:pt x="14870" y="1800"/>
                  </a:cubicBezTo>
                  <a:cubicBezTo>
                    <a:pt x="15110" y="3059"/>
                    <a:pt x="14510" y="4318"/>
                    <a:pt x="13431" y="4977"/>
                  </a:cubicBezTo>
                  <a:cubicBezTo>
                    <a:pt x="12292" y="5697"/>
                    <a:pt x="11093" y="6116"/>
                    <a:pt x="9774" y="6356"/>
                  </a:cubicBezTo>
                  <a:cubicBezTo>
                    <a:pt x="9234" y="6416"/>
                    <a:pt x="8754" y="6476"/>
                    <a:pt x="8455" y="6536"/>
                  </a:cubicBezTo>
                  <a:lnTo>
                    <a:pt x="7735" y="6596"/>
                  </a:lnTo>
                  <a:lnTo>
                    <a:pt x="5876" y="6836"/>
                  </a:lnTo>
                  <a:lnTo>
                    <a:pt x="6476" y="7615"/>
                  </a:lnTo>
                  <a:lnTo>
                    <a:pt x="6836" y="8095"/>
                  </a:lnTo>
                  <a:cubicBezTo>
                    <a:pt x="6896" y="8155"/>
                    <a:pt x="6956" y="8275"/>
                    <a:pt x="7016" y="8335"/>
                  </a:cubicBezTo>
                  <a:lnTo>
                    <a:pt x="7076" y="8515"/>
                  </a:lnTo>
                  <a:cubicBezTo>
                    <a:pt x="7195" y="8815"/>
                    <a:pt x="7195" y="9174"/>
                    <a:pt x="7016" y="9474"/>
                  </a:cubicBezTo>
                  <a:cubicBezTo>
                    <a:pt x="6776" y="9894"/>
                    <a:pt x="6356" y="10194"/>
                    <a:pt x="5936" y="10373"/>
                  </a:cubicBezTo>
                  <a:cubicBezTo>
                    <a:pt x="5397" y="10673"/>
                    <a:pt x="4857" y="10793"/>
                    <a:pt x="4258" y="10913"/>
                  </a:cubicBezTo>
                  <a:cubicBezTo>
                    <a:pt x="4009" y="10941"/>
                    <a:pt x="3761" y="10955"/>
                    <a:pt x="3515" y="10955"/>
                  </a:cubicBezTo>
                  <a:cubicBezTo>
                    <a:pt x="2691" y="10955"/>
                    <a:pt x="1892" y="10789"/>
                    <a:pt x="1200" y="10373"/>
                  </a:cubicBezTo>
                  <a:cubicBezTo>
                    <a:pt x="480" y="9954"/>
                    <a:pt x="181" y="9474"/>
                    <a:pt x="121" y="9474"/>
                  </a:cubicBezTo>
                  <a:cubicBezTo>
                    <a:pt x="1" y="9474"/>
                    <a:pt x="121" y="10134"/>
                    <a:pt x="900" y="10793"/>
                  </a:cubicBezTo>
                  <a:cubicBezTo>
                    <a:pt x="1790" y="11461"/>
                    <a:pt x="2939" y="11819"/>
                    <a:pt x="4058" y="11819"/>
                  </a:cubicBezTo>
                  <a:cubicBezTo>
                    <a:pt x="4145" y="11819"/>
                    <a:pt x="4231" y="11817"/>
                    <a:pt x="4318" y="11812"/>
                  </a:cubicBezTo>
                  <a:cubicBezTo>
                    <a:pt x="5037" y="11752"/>
                    <a:pt x="5697" y="11632"/>
                    <a:pt x="6356" y="11393"/>
                  </a:cubicBezTo>
                  <a:cubicBezTo>
                    <a:pt x="7076" y="11153"/>
                    <a:pt x="7675" y="10673"/>
                    <a:pt x="8095" y="10074"/>
                  </a:cubicBezTo>
                  <a:cubicBezTo>
                    <a:pt x="8455" y="9534"/>
                    <a:pt x="8574" y="8755"/>
                    <a:pt x="8335" y="8095"/>
                  </a:cubicBezTo>
                  <a:cubicBezTo>
                    <a:pt x="8311" y="8023"/>
                    <a:pt x="8296" y="7990"/>
                    <a:pt x="8288" y="7975"/>
                  </a:cubicBezTo>
                  <a:lnTo>
                    <a:pt x="8634" y="7975"/>
                  </a:lnTo>
                  <a:cubicBezTo>
                    <a:pt x="8934" y="7915"/>
                    <a:pt x="9414" y="7795"/>
                    <a:pt x="10013" y="7675"/>
                  </a:cubicBezTo>
                  <a:cubicBezTo>
                    <a:pt x="10673" y="7495"/>
                    <a:pt x="11273" y="7256"/>
                    <a:pt x="11932" y="7016"/>
                  </a:cubicBezTo>
                  <a:cubicBezTo>
                    <a:pt x="12652" y="6716"/>
                    <a:pt x="13371" y="6356"/>
                    <a:pt x="13971" y="5817"/>
                  </a:cubicBezTo>
                  <a:cubicBezTo>
                    <a:pt x="14630" y="5337"/>
                    <a:pt x="15170" y="4618"/>
                    <a:pt x="15410" y="3778"/>
                  </a:cubicBezTo>
                  <a:cubicBezTo>
                    <a:pt x="15410" y="3718"/>
                    <a:pt x="15469" y="3598"/>
                    <a:pt x="15469" y="3478"/>
                  </a:cubicBezTo>
                  <a:lnTo>
                    <a:pt x="15469" y="3239"/>
                  </a:lnTo>
                  <a:lnTo>
                    <a:pt x="15469" y="2639"/>
                  </a:lnTo>
                  <a:cubicBezTo>
                    <a:pt x="15410" y="2339"/>
                    <a:pt x="15350" y="2039"/>
                    <a:pt x="15290" y="1680"/>
                  </a:cubicBezTo>
                  <a:cubicBezTo>
                    <a:pt x="15170" y="1440"/>
                    <a:pt x="15110" y="1140"/>
                    <a:pt x="14990" y="960"/>
                  </a:cubicBezTo>
                  <a:cubicBezTo>
                    <a:pt x="14870" y="720"/>
                    <a:pt x="14750" y="540"/>
                    <a:pt x="14690" y="421"/>
                  </a:cubicBezTo>
                  <a:cubicBezTo>
                    <a:pt x="14510" y="121"/>
                    <a:pt x="14330" y="1"/>
                    <a:pt x="1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62"/>
            <p:cNvSpPr>
              <a:spLocks/>
            </p:cNvSpPr>
            <p:nvPr/>
          </p:nvSpPr>
          <p:spPr>
            <a:xfrm>
              <a:off x="4364600" y="2171725"/>
              <a:ext cx="389725" cy="536250"/>
            </a:xfrm>
            <a:custGeom>
              <a:avLst/>
              <a:gdLst/>
              <a:ahLst/>
              <a:cxnLst/>
              <a:rect l="l" t="t" r="r" b="b"/>
              <a:pathLst>
                <a:path w="15589" h="21450" extrusionOk="0">
                  <a:moveTo>
                    <a:pt x="9173" y="1"/>
                  </a:moveTo>
                  <a:lnTo>
                    <a:pt x="9173" y="1"/>
                  </a:lnTo>
                  <a:cubicBezTo>
                    <a:pt x="9773" y="540"/>
                    <a:pt x="10432" y="1080"/>
                    <a:pt x="11092" y="1560"/>
                  </a:cubicBezTo>
                  <a:cubicBezTo>
                    <a:pt x="12411" y="2639"/>
                    <a:pt x="13490" y="4018"/>
                    <a:pt x="14090" y="5637"/>
                  </a:cubicBezTo>
                  <a:cubicBezTo>
                    <a:pt x="14390" y="6476"/>
                    <a:pt x="14390" y="7375"/>
                    <a:pt x="14210" y="8215"/>
                  </a:cubicBezTo>
                  <a:cubicBezTo>
                    <a:pt x="14030" y="8994"/>
                    <a:pt x="13730" y="9714"/>
                    <a:pt x="13370" y="10373"/>
                  </a:cubicBezTo>
                  <a:cubicBezTo>
                    <a:pt x="12951" y="11093"/>
                    <a:pt x="12531" y="11752"/>
                    <a:pt x="12051" y="12412"/>
                  </a:cubicBezTo>
                  <a:cubicBezTo>
                    <a:pt x="11632" y="13071"/>
                    <a:pt x="11152" y="13731"/>
                    <a:pt x="10672" y="14330"/>
                  </a:cubicBezTo>
                  <a:cubicBezTo>
                    <a:pt x="9593" y="15709"/>
                    <a:pt x="8334" y="16968"/>
                    <a:pt x="6955" y="18108"/>
                  </a:cubicBezTo>
                  <a:cubicBezTo>
                    <a:pt x="5516" y="19187"/>
                    <a:pt x="4017" y="20086"/>
                    <a:pt x="2338" y="20686"/>
                  </a:cubicBezTo>
                  <a:cubicBezTo>
                    <a:pt x="959" y="21165"/>
                    <a:pt x="0" y="21225"/>
                    <a:pt x="0" y="21345"/>
                  </a:cubicBezTo>
                  <a:cubicBezTo>
                    <a:pt x="331" y="21416"/>
                    <a:pt x="672" y="21450"/>
                    <a:pt x="1010" y="21450"/>
                  </a:cubicBezTo>
                  <a:cubicBezTo>
                    <a:pt x="1530" y="21450"/>
                    <a:pt x="2046" y="21371"/>
                    <a:pt x="2518" y="21225"/>
                  </a:cubicBezTo>
                  <a:cubicBezTo>
                    <a:pt x="4317" y="20746"/>
                    <a:pt x="6056" y="19966"/>
                    <a:pt x="7555" y="18947"/>
                  </a:cubicBezTo>
                  <a:cubicBezTo>
                    <a:pt x="9113" y="17868"/>
                    <a:pt x="10492" y="16609"/>
                    <a:pt x="11692" y="15170"/>
                  </a:cubicBezTo>
                  <a:cubicBezTo>
                    <a:pt x="12291" y="14510"/>
                    <a:pt x="12771" y="13851"/>
                    <a:pt x="13250" y="13191"/>
                  </a:cubicBezTo>
                  <a:cubicBezTo>
                    <a:pt x="13730" y="12472"/>
                    <a:pt x="14150" y="11752"/>
                    <a:pt x="14510" y="10973"/>
                  </a:cubicBezTo>
                  <a:cubicBezTo>
                    <a:pt x="14989" y="10193"/>
                    <a:pt x="15289" y="9354"/>
                    <a:pt x="15409" y="8455"/>
                  </a:cubicBezTo>
                  <a:cubicBezTo>
                    <a:pt x="15589" y="7375"/>
                    <a:pt x="15469" y="6296"/>
                    <a:pt x="15049" y="5337"/>
                  </a:cubicBezTo>
                  <a:cubicBezTo>
                    <a:pt x="14330" y="3598"/>
                    <a:pt x="13011" y="2099"/>
                    <a:pt x="11452" y="1080"/>
                  </a:cubicBezTo>
                  <a:cubicBezTo>
                    <a:pt x="10792" y="600"/>
                    <a:pt x="10013" y="18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62"/>
            <p:cNvSpPr>
              <a:spLocks/>
            </p:cNvSpPr>
            <p:nvPr/>
          </p:nvSpPr>
          <p:spPr>
            <a:xfrm>
              <a:off x="2171650" y="2331850"/>
              <a:ext cx="539650" cy="482075"/>
            </a:xfrm>
            <a:custGeom>
              <a:avLst/>
              <a:gdLst/>
              <a:ahLst/>
              <a:cxnLst/>
              <a:rect l="l" t="t" r="r" b="b"/>
              <a:pathLst>
                <a:path w="21586" h="19283" extrusionOk="0">
                  <a:moveTo>
                    <a:pt x="3838" y="1"/>
                  </a:moveTo>
                  <a:lnTo>
                    <a:pt x="3838" y="1"/>
                  </a:lnTo>
                  <a:cubicBezTo>
                    <a:pt x="3118" y="540"/>
                    <a:pt x="2519" y="1200"/>
                    <a:pt x="2039" y="1920"/>
                  </a:cubicBezTo>
                  <a:cubicBezTo>
                    <a:pt x="1440" y="2639"/>
                    <a:pt x="960" y="3418"/>
                    <a:pt x="540" y="4258"/>
                  </a:cubicBezTo>
                  <a:cubicBezTo>
                    <a:pt x="121" y="5277"/>
                    <a:pt x="1" y="6416"/>
                    <a:pt x="300" y="7555"/>
                  </a:cubicBezTo>
                  <a:cubicBezTo>
                    <a:pt x="540" y="8575"/>
                    <a:pt x="1080" y="9594"/>
                    <a:pt x="1799" y="10433"/>
                  </a:cubicBezTo>
                  <a:cubicBezTo>
                    <a:pt x="2339" y="11153"/>
                    <a:pt x="2998" y="11872"/>
                    <a:pt x="3658" y="12472"/>
                  </a:cubicBezTo>
                  <a:cubicBezTo>
                    <a:pt x="4258" y="13012"/>
                    <a:pt x="4737" y="13491"/>
                    <a:pt x="5097" y="13731"/>
                  </a:cubicBezTo>
                  <a:lnTo>
                    <a:pt x="5637" y="14211"/>
                  </a:lnTo>
                  <a:lnTo>
                    <a:pt x="6236" y="14690"/>
                  </a:lnTo>
                  <a:lnTo>
                    <a:pt x="6896" y="15170"/>
                  </a:lnTo>
                  <a:lnTo>
                    <a:pt x="7855" y="15770"/>
                  </a:lnTo>
                  <a:cubicBezTo>
                    <a:pt x="9534" y="16789"/>
                    <a:pt x="11332" y="17628"/>
                    <a:pt x="13191" y="18168"/>
                  </a:cubicBezTo>
                  <a:lnTo>
                    <a:pt x="14750" y="18588"/>
                  </a:lnTo>
                  <a:cubicBezTo>
                    <a:pt x="15230" y="18767"/>
                    <a:pt x="15769" y="18827"/>
                    <a:pt x="16249" y="18887"/>
                  </a:cubicBezTo>
                  <a:cubicBezTo>
                    <a:pt x="17148" y="19067"/>
                    <a:pt x="18048" y="19187"/>
                    <a:pt x="18947" y="19247"/>
                  </a:cubicBezTo>
                  <a:cubicBezTo>
                    <a:pt x="19276" y="19269"/>
                    <a:pt x="19597" y="19283"/>
                    <a:pt x="19916" y="19283"/>
                  </a:cubicBezTo>
                  <a:cubicBezTo>
                    <a:pt x="20469" y="19283"/>
                    <a:pt x="21015" y="19241"/>
                    <a:pt x="21585" y="19127"/>
                  </a:cubicBezTo>
                  <a:cubicBezTo>
                    <a:pt x="20746" y="18887"/>
                    <a:pt x="19906" y="18707"/>
                    <a:pt x="19067" y="18648"/>
                  </a:cubicBezTo>
                  <a:cubicBezTo>
                    <a:pt x="18168" y="18528"/>
                    <a:pt x="17328" y="18348"/>
                    <a:pt x="16429" y="18108"/>
                  </a:cubicBezTo>
                  <a:cubicBezTo>
                    <a:pt x="16009" y="17988"/>
                    <a:pt x="15469" y="17868"/>
                    <a:pt x="14990" y="17688"/>
                  </a:cubicBezTo>
                  <a:lnTo>
                    <a:pt x="13551" y="17209"/>
                  </a:lnTo>
                  <a:cubicBezTo>
                    <a:pt x="11812" y="16549"/>
                    <a:pt x="10133" y="15710"/>
                    <a:pt x="8574" y="14630"/>
                  </a:cubicBezTo>
                  <a:lnTo>
                    <a:pt x="7735" y="14091"/>
                  </a:lnTo>
                  <a:lnTo>
                    <a:pt x="7135" y="13551"/>
                  </a:lnTo>
                  <a:lnTo>
                    <a:pt x="6596" y="13072"/>
                  </a:lnTo>
                  <a:lnTo>
                    <a:pt x="6056" y="12652"/>
                  </a:lnTo>
                  <a:cubicBezTo>
                    <a:pt x="5637" y="12352"/>
                    <a:pt x="5097" y="11992"/>
                    <a:pt x="4557" y="11453"/>
                  </a:cubicBezTo>
                  <a:cubicBezTo>
                    <a:pt x="3898" y="10913"/>
                    <a:pt x="3238" y="10313"/>
                    <a:pt x="2699" y="9714"/>
                  </a:cubicBezTo>
                  <a:cubicBezTo>
                    <a:pt x="2039" y="8994"/>
                    <a:pt x="1559" y="8155"/>
                    <a:pt x="1260" y="7256"/>
                  </a:cubicBezTo>
                  <a:cubicBezTo>
                    <a:pt x="960" y="6356"/>
                    <a:pt x="960" y="5397"/>
                    <a:pt x="1320" y="4558"/>
                  </a:cubicBezTo>
                  <a:cubicBezTo>
                    <a:pt x="1619" y="3718"/>
                    <a:pt x="1979" y="2939"/>
                    <a:pt x="2459" y="2219"/>
                  </a:cubicBezTo>
                  <a:cubicBezTo>
                    <a:pt x="2998" y="1560"/>
                    <a:pt x="3478" y="780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62"/>
            <p:cNvSpPr>
              <a:spLocks/>
            </p:cNvSpPr>
            <p:nvPr/>
          </p:nvSpPr>
          <p:spPr>
            <a:xfrm>
              <a:off x="3880900" y="2803358"/>
              <a:ext cx="529121" cy="664567"/>
            </a:xfrm>
            <a:custGeom>
              <a:avLst/>
              <a:gdLst/>
              <a:ahLst/>
              <a:cxnLst/>
              <a:rect l="l" t="t" r="r" b="b"/>
              <a:pathLst>
                <a:path w="10134" h="15602" extrusionOk="0">
                  <a:moveTo>
                    <a:pt x="7562" y="0"/>
                  </a:moveTo>
                  <a:cubicBezTo>
                    <a:pt x="7560" y="0"/>
                    <a:pt x="7557" y="1"/>
                    <a:pt x="7556" y="1"/>
                  </a:cubicBezTo>
                  <a:cubicBezTo>
                    <a:pt x="7316" y="121"/>
                    <a:pt x="8155" y="2939"/>
                    <a:pt x="8635" y="5757"/>
                  </a:cubicBezTo>
                  <a:cubicBezTo>
                    <a:pt x="8815" y="7076"/>
                    <a:pt x="8935" y="8335"/>
                    <a:pt x="8875" y="9654"/>
                  </a:cubicBezTo>
                  <a:cubicBezTo>
                    <a:pt x="8875" y="10074"/>
                    <a:pt x="8815" y="10494"/>
                    <a:pt x="8755" y="10914"/>
                  </a:cubicBezTo>
                  <a:lnTo>
                    <a:pt x="8695" y="11393"/>
                  </a:lnTo>
                  <a:cubicBezTo>
                    <a:pt x="8695" y="11393"/>
                    <a:pt x="8695" y="11393"/>
                    <a:pt x="8695" y="11513"/>
                  </a:cubicBezTo>
                  <a:cubicBezTo>
                    <a:pt x="8635" y="11573"/>
                    <a:pt x="8635" y="11693"/>
                    <a:pt x="8635" y="11813"/>
                  </a:cubicBezTo>
                  <a:cubicBezTo>
                    <a:pt x="8515" y="12173"/>
                    <a:pt x="8395" y="12532"/>
                    <a:pt x="8275" y="12892"/>
                  </a:cubicBezTo>
                  <a:cubicBezTo>
                    <a:pt x="8035" y="13372"/>
                    <a:pt x="7735" y="13791"/>
                    <a:pt x="7316" y="14091"/>
                  </a:cubicBezTo>
                  <a:cubicBezTo>
                    <a:pt x="6776" y="14391"/>
                    <a:pt x="6177" y="14571"/>
                    <a:pt x="5517" y="14571"/>
                  </a:cubicBezTo>
                  <a:cubicBezTo>
                    <a:pt x="4258" y="14571"/>
                    <a:pt x="2939" y="14331"/>
                    <a:pt x="1800" y="13791"/>
                  </a:cubicBezTo>
                  <a:cubicBezTo>
                    <a:pt x="847" y="13455"/>
                    <a:pt x="313" y="13066"/>
                    <a:pt x="150" y="13066"/>
                  </a:cubicBezTo>
                  <a:cubicBezTo>
                    <a:pt x="138" y="13066"/>
                    <a:pt x="129" y="13068"/>
                    <a:pt x="121" y="13072"/>
                  </a:cubicBezTo>
                  <a:cubicBezTo>
                    <a:pt x="1" y="13132"/>
                    <a:pt x="541" y="13732"/>
                    <a:pt x="1500" y="14331"/>
                  </a:cubicBezTo>
                  <a:cubicBezTo>
                    <a:pt x="2759" y="15051"/>
                    <a:pt x="4078" y="15470"/>
                    <a:pt x="5517" y="15590"/>
                  </a:cubicBezTo>
                  <a:cubicBezTo>
                    <a:pt x="5616" y="15598"/>
                    <a:pt x="5716" y="15602"/>
                    <a:pt x="5817" y="15602"/>
                  </a:cubicBezTo>
                  <a:cubicBezTo>
                    <a:pt x="6508" y="15602"/>
                    <a:pt x="7227" y="15425"/>
                    <a:pt x="7855" y="15111"/>
                  </a:cubicBezTo>
                  <a:cubicBezTo>
                    <a:pt x="8515" y="14751"/>
                    <a:pt x="8995" y="14211"/>
                    <a:pt x="9354" y="13552"/>
                  </a:cubicBezTo>
                  <a:cubicBezTo>
                    <a:pt x="9594" y="13072"/>
                    <a:pt x="9774" y="12652"/>
                    <a:pt x="9894" y="12173"/>
                  </a:cubicBezTo>
                  <a:cubicBezTo>
                    <a:pt x="9954" y="11993"/>
                    <a:pt x="10014" y="11873"/>
                    <a:pt x="10014" y="11753"/>
                  </a:cubicBezTo>
                  <a:lnTo>
                    <a:pt x="10014" y="11633"/>
                  </a:lnTo>
                  <a:lnTo>
                    <a:pt x="10074" y="11093"/>
                  </a:lnTo>
                  <a:cubicBezTo>
                    <a:pt x="10134" y="10614"/>
                    <a:pt x="10134" y="10134"/>
                    <a:pt x="10134" y="9654"/>
                  </a:cubicBezTo>
                  <a:cubicBezTo>
                    <a:pt x="10074" y="8275"/>
                    <a:pt x="9894" y="6956"/>
                    <a:pt x="9534" y="5577"/>
                  </a:cubicBezTo>
                  <a:cubicBezTo>
                    <a:pt x="8882" y="2730"/>
                    <a:pt x="7760" y="0"/>
                    <a:pt x="7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62"/>
            <p:cNvSpPr>
              <a:spLocks/>
            </p:cNvSpPr>
            <p:nvPr/>
          </p:nvSpPr>
          <p:spPr>
            <a:xfrm>
              <a:off x="4508850" y="2912413"/>
              <a:ext cx="191900" cy="95950"/>
            </a:xfrm>
            <a:custGeom>
              <a:avLst/>
              <a:gdLst/>
              <a:ahLst/>
              <a:cxnLst/>
              <a:rect l="l" t="t" r="r" b="b"/>
              <a:pathLst>
                <a:path w="7676" h="3838" extrusionOk="0">
                  <a:moveTo>
                    <a:pt x="7495" y="0"/>
                  </a:moveTo>
                  <a:cubicBezTo>
                    <a:pt x="7375" y="0"/>
                    <a:pt x="7255" y="240"/>
                    <a:pt x="7076" y="660"/>
                  </a:cubicBezTo>
                  <a:cubicBezTo>
                    <a:pt x="6896" y="1079"/>
                    <a:pt x="6656" y="1499"/>
                    <a:pt x="6296" y="1859"/>
                  </a:cubicBezTo>
                  <a:cubicBezTo>
                    <a:pt x="5996" y="2099"/>
                    <a:pt x="5577" y="2338"/>
                    <a:pt x="5157" y="2398"/>
                  </a:cubicBezTo>
                  <a:cubicBezTo>
                    <a:pt x="4917" y="2458"/>
                    <a:pt x="4737" y="2458"/>
                    <a:pt x="4557" y="2458"/>
                  </a:cubicBezTo>
                  <a:lnTo>
                    <a:pt x="4377" y="2458"/>
                  </a:lnTo>
                  <a:cubicBezTo>
                    <a:pt x="4198" y="2518"/>
                    <a:pt x="4078" y="2518"/>
                    <a:pt x="3898" y="2518"/>
                  </a:cubicBezTo>
                  <a:cubicBezTo>
                    <a:pt x="3658" y="2548"/>
                    <a:pt x="3403" y="2563"/>
                    <a:pt x="3148" y="2563"/>
                  </a:cubicBezTo>
                  <a:cubicBezTo>
                    <a:pt x="2894" y="2563"/>
                    <a:pt x="2639" y="2548"/>
                    <a:pt x="2399" y="2518"/>
                  </a:cubicBezTo>
                  <a:cubicBezTo>
                    <a:pt x="1621" y="2477"/>
                    <a:pt x="843" y="2380"/>
                    <a:pt x="409" y="2380"/>
                  </a:cubicBezTo>
                  <a:cubicBezTo>
                    <a:pt x="207" y="2380"/>
                    <a:pt x="80" y="2401"/>
                    <a:pt x="61" y="2458"/>
                  </a:cubicBezTo>
                  <a:cubicBezTo>
                    <a:pt x="1" y="2638"/>
                    <a:pt x="1020" y="3178"/>
                    <a:pt x="2219" y="3538"/>
                  </a:cubicBezTo>
                  <a:cubicBezTo>
                    <a:pt x="2759" y="3717"/>
                    <a:pt x="3358" y="3777"/>
                    <a:pt x="3898" y="3837"/>
                  </a:cubicBezTo>
                  <a:lnTo>
                    <a:pt x="4737" y="3837"/>
                  </a:lnTo>
                  <a:cubicBezTo>
                    <a:pt x="5037" y="3777"/>
                    <a:pt x="5277" y="3717"/>
                    <a:pt x="5577" y="3597"/>
                  </a:cubicBezTo>
                  <a:cubicBezTo>
                    <a:pt x="6776" y="3178"/>
                    <a:pt x="7615" y="2039"/>
                    <a:pt x="7675" y="720"/>
                  </a:cubicBezTo>
                  <a:cubicBezTo>
                    <a:pt x="7615" y="300"/>
                    <a:pt x="7615" y="0"/>
                    <a:pt x="7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62"/>
            <p:cNvSpPr>
              <a:spLocks/>
            </p:cNvSpPr>
            <p:nvPr/>
          </p:nvSpPr>
          <p:spPr>
            <a:xfrm>
              <a:off x="3483225" y="238550"/>
              <a:ext cx="1343050" cy="1997650"/>
            </a:xfrm>
            <a:custGeom>
              <a:avLst/>
              <a:gdLst/>
              <a:ahLst/>
              <a:cxnLst/>
              <a:rect l="l" t="t" r="r" b="b"/>
              <a:pathLst>
                <a:path w="53722" h="79906" extrusionOk="0">
                  <a:moveTo>
                    <a:pt x="33559" y="0"/>
                  </a:moveTo>
                  <a:cubicBezTo>
                    <a:pt x="25038" y="0"/>
                    <a:pt x="10253" y="36497"/>
                    <a:pt x="10253" y="36497"/>
                  </a:cubicBezTo>
                  <a:cubicBezTo>
                    <a:pt x="7375" y="35178"/>
                    <a:pt x="4257" y="34398"/>
                    <a:pt x="1140" y="34218"/>
                  </a:cubicBezTo>
                  <a:lnTo>
                    <a:pt x="1140" y="34218"/>
                  </a:lnTo>
                  <a:cubicBezTo>
                    <a:pt x="1439" y="43812"/>
                    <a:pt x="0" y="53465"/>
                    <a:pt x="1020" y="63058"/>
                  </a:cubicBezTo>
                  <a:cubicBezTo>
                    <a:pt x="1716" y="69561"/>
                    <a:pt x="4824" y="76172"/>
                    <a:pt x="10706" y="76172"/>
                  </a:cubicBezTo>
                  <a:cubicBezTo>
                    <a:pt x="12416" y="76172"/>
                    <a:pt x="14360" y="75613"/>
                    <a:pt x="16548" y="74330"/>
                  </a:cubicBezTo>
                  <a:cubicBezTo>
                    <a:pt x="19096" y="72833"/>
                    <a:pt x="20696" y="72013"/>
                    <a:pt x="22329" y="72013"/>
                  </a:cubicBezTo>
                  <a:cubicBezTo>
                    <a:pt x="23770" y="72013"/>
                    <a:pt x="25236" y="72652"/>
                    <a:pt x="27401" y="74030"/>
                  </a:cubicBezTo>
                  <a:cubicBezTo>
                    <a:pt x="28691" y="74824"/>
                    <a:pt x="33640" y="79441"/>
                    <a:pt x="36359" y="79441"/>
                  </a:cubicBezTo>
                  <a:cubicBezTo>
                    <a:pt x="36924" y="79441"/>
                    <a:pt x="37393" y="79241"/>
                    <a:pt x="37713" y="78767"/>
                  </a:cubicBezTo>
                  <a:cubicBezTo>
                    <a:pt x="38964" y="76816"/>
                    <a:pt x="37586" y="74031"/>
                    <a:pt x="38869" y="74031"/>
                  </a:cubicBezTo>
                  <a:cubicBezTo>
                    <a:pt x="39124" y="74031"/>
                    <a:pt x="39485" y="74141"/>
                    <a:pt x="39992" y="74390"/>
                  </a:cubicBezTo>
                  <a:cubicBezTo>
                    <a:pt x="41970" y="75409"/>
                    <a:pt x="45148" y="78587"/>
                    <a:pt x="48026" y="79906"/>
                  </a:cubicBezTo>
                  <a:cubicBezTo>
                    <a:pt x="49105" y="79726"/>
                    <a:pt x="51923" y="78887"/>
                    <a:pt x="52702" y="76428"/>
                  </a:cubicBezTo>
                  <a:cubicBezTo>
                    <a:pt x="53722" y="73370"/>
                    <a:pt x="41011" y="56103"/>
                    <a:pt x="41011" y="56103"/>
                  </a:cubicBezTo>
                  <a:cubicBezTo>
                    <a:pt x="43109" y="44891"/>
                    <a:pt x="46887" y="5439"/>
                    <a:pt x="34655" y="223"/>
                  </a:cubicBezTo>
                  <a:cubicBezTo>
                    <a:pt x="34303" y="72"/>
                    <a:pt x="33937" y="0"/>
                    <a:pt x="3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62"/>
            <p:cNvSpPr>
              <a:spLocks/>
            </p:cNvSpPr>
            <p:nvPr/>
          </p:nvSpPr>
          <p:spPr>
            <a:xfrm>
              <a:off x="1984300" y="322675"/>
              <a:ext cx="1355050" cy="1889575"/>
            </a:xfrm>
            <a:custGeom>
              <a:avLst/>
              <a:gdLst/>
              <a:ahLst/>
              <a:cxnLst/>
              <a:rect l="l" t="t" r="r" b="b"/>
              <a:pathLst>
                <a:path w="54202" h="75583" extrusionOk="0">
                  <a:moveTo>
                    <a:pt x="16796" y="1"/>
                  </a:moveTo>
                  <a:cubicBezTo>
                    <a:pt x="15845" y="1"/>
                    <a:pt x="14939" y="203"/>
                    <a:pt x="14091" y="635"/>
                  </a:cubicBezTo>
                  <a:cubicBezTo>
                    <a:pt x="1" y="7890"/>
                    <a:pt x="21405" y="51239"/>
                    <a:pt x="20086" y="52198"/>
                  </a:cubicBezTo>
                  <a:cubicBezTo>
                    <a:pt x="16609" y="54836"/>
                    <a:pt x="13011" y="62031"/>
                    <a:pt x="10373" y="68447"/>
                  </a:cubicBezTo>
                  <a:cubicBezTo>
                    <a:pt x="11021" y="68743"/>
                    <a:pt x="11704" y="68894"/>
                    <a:pt x="12381" y="68894"/>
                  </a:cubicBezTo>
                  <a:cubicBezTo>
                    <a:pt x="13208" y="68894"/>
                    <a:pt x="14024" y="68669"/>
                    <a:pt x="14750" y="68207"/>
                  </a:cubicBezTo>
                  <a:cubicBezTo>
                    <a:pt x="17131" y="66706"/>
                    <a:pt x="20316" y="63641"/>
                    <a:pt x="21953" y="63641"/>
                  </a:cubicBezTo>
                  <a:cubicBezTo>
                    <a:pt x="22212" y="63641"/>
                    <a:pt x="22432" y="63718"/>
                    <a:pt x="22604" y="63890"/>
                  </a:cubicBezTo>
                  <a:cubicBezTo>
                    <a:pt x="23863" y="65209"/>
                    <a:pt x="23384" y="73603"/>
                    <a:pt x="29979" y="75342"/>
                  </a:cubicBezTo>
                  <a:cubicBezTo>
                    <a:pt x="30583" y="75505"/>
                    <a:pt x="31189" y="75582"/>
                    <a:pt x="31794" y="75582"/>
                  </a:cubicBezTo>
                  <a:cubicBezTo>
                    <a:pt x="37849" y="75582"/>
                    <a:pt x="43796" y="67831"/>
                    <a:pt x="47067" y="61072"/>
                  </a:cubicBezTo>
                  <a:cubicBezTo>
                    <a:pt x="50364" y="54237"/>
                    <a:pt x="51264" y="36609"/>
                    <a:pt x="54202" y="31093"/>
                  </a:cubicBezTo>
                  <a:lnTo>
                    <a:pt x="54202" y="31093"/>
                  </a:lnTo>
                  <a:cubicBezTo>
                    <a:pt x="51743" y="31393"/>
                    <a:pt x="49285" y="31933"/>
                    <a:pt x="46947" y="32712"/>
                  </a:cubicBezTo>
                  <a:cubicBezTo>
                    <a:pt x="40939" y="21133"/>
                    <a:pt x="26522" y="1"/>
                    <a:pt x="1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62"/>
            <p:cNvSpPr>
              <a:spLocks/>
            </p:cNvSpPr>
            <p:nvPr/>
          </p:nvSpPr>
          <p:spPr>
            <a:xfrm>
              <a:off x="2766750" y="1610000"/>
              <a:ext cx="133425" cy="79400"/>
            </a:xfrm>
            <a:custGeom>
              <a:avLst/>
              <a:gdLst/>
              <a:ahLst/>
              <a:cxnLst/>
              <a:rect l="l" t="t" r="r" b="b"/>
              <a:pathLst>
                <a:path w="5337" h="3176" extrusionOk="0">
                  <a:moveTo>
                    <a:pt x="2428" y="1"/>
                  </a:moveTo>
                  <a:cubicBezTo>
                    <a:pt x="2353" y="1"/>
                    <a:pt x="2278" y="16"/>
                    <a:pt x="2219" y="46"/>
                  </a:cubicBezTo>
                  <a:lnTo>
                    <a:pt x="2039" y="46"/>
                  </a:lnTo>
                  <a:cubicBezTo>
                    <a:pt x="1799" y="106"/>
                    <a:pt x="1619" y="166"/>
                    <a:pt x="1439" y="286"/>
                  </a:cubicBezTo>
                  <a:cubicBezTo>
                    <a:pt x="959" y="525"/>
                    <a:pt x="660" y="885"/>
                    <a:pt x="360" y="1305"/>
                  </a:cubicBezTo>
                  <a:cubicBezTo>
                    <a:pt x="120" y="1665"/>
                    <a:pt x="0" y="2144"/>
                    <a:pt x="60" y="2624"/>
                  </a:cubicBezTo>
                  <a:cubicBezTo>
                    <a:pt x="120" y="2984"/>
                    <a:pt x="240" y="3163"/>
                    <a:pt x="360" y="3163"/>
                  </a:cubicBezTo>
                  <a:cubicBezTo>
                    <a:pt x="383" y="3171"/>
                    <a:pt x="407" y="3175"/>
                    <a:pt x="431" y="3175"/>
                  </a:cubicBezTo>
                  <a:cubicBezTo>
                    <a:pt x="587" y="3175"/>
                    <a:pt x="743" y="3012"/>
                    <a:pt x="899" y="2804"/>
                  </a:cubicBezTo>
                  <a:cubicBezTo>
                    <a:pt x="1079" y="2624"/>
                    <a:pt x="1259" y="2444"/>
                    <a:pt x="1499" y="2324"/>
                  </a:cubicBezTo>
                  <a:cubicBezTo>
                    <a:pt x="1739" y="2204"/>
                    <a:pt x="1919" y="2144"/>
                    <a:pt x="2159" y="2144"/>
                  </a:cubicBezTo>
                  <a:lnTo>
                    <a:pt x="2398" y="2144"/>
                  </a:lnTo>
                  <a:cubicBezTo>
                    <a:pt x="2518" y="2084"/>
                    <a:pt x="2638" y="2024"/>
                    <a:pt x="2698" y="2024"/>
                  </a:cubicBezTo>
                  <a:cubicBezTo>
                    <a:pt x="2998" y="1964"/>
                    <a:pt x="3298" y="1904"/>
                    <a:pt x="3598" y="1844"/>
                  </a:cubicBezTo>
                  <a:cubicBezTo>
                    <a:pt x="3817" y="1824"/>
                    <a:pt x="4044" y="1824"/>
                    <a:pt x="4255" y="1824"/>
                  </a:cubicBezTo>
                  <a:lnTo>
                    <a:pt x="4255" y="1824"/>
                  </a:lnTo>
                  <a:cubicBezTo>
                    <a:pt x="4677" y="1824"/>
                    <a:pt x="5036" y="1824"/>
                    <a:pt x="5156" y="1665"/>
                  </a:cubicBezTo>
                  <a:cubicBezTo>
                    <a:pt x="5336" y="1425"/>
                    <a:pt x="4737" y="765"/>
                    <a:pt x="3897" y="345"/>
                  </a:cubicBezTo>
                  <a:cubicBezTo>
                    <a:pt x="3478" y="166"/>
                    <a:pt x="3058" y="46"/>
                    <a:pt x="2638" y="46"/>
                  </a:cubicBezTo>
                  <a:cubicBezTo>
                    <a:pt x="2578" y="16"/>
                    <a:pt x="2503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62"/>
            <p:cNvSpPr>
              <a:spLocks/>
            </p:cNvSpPr>
            <p:nvPr/>
          </p:nvSpPr>
          <p:spPr>
            <a:xfrm>
              <a:off x="3763525" y="1643550"/>
              <a:ext cx="133425" cy="77500"/>
            </a:xfrm>
            <a:custGeom>
              <a:avLst/>
              <a:gdLst/>
              <a:ahLst/>
              <a:cxnLst/>
              <a:rect l="l" t="t" r="r" b="b"/>
              <a:pathLst>
                <a:path w="5337" h="3100" extrusionOk="0">
                  <a:moveTo>
                    <a:pt x="2209" y="0"/>
                  </a:moveTo>
                  <a:cubicBezTo>
                    <a:pt x="1833" y="0"/>
                    <a:pt x="1439" y="68"/>
                    <a:pt x="1080" y="203"/>
                  </a:cubicBezTo>
                  <a:cubicBezTo>
                    <a:pt x="660" y="382"/>
                    <a:pt x="300" y="742"/>
                    <a:pt x="120" y="1162"/>
                  </a:cubicBezTo>
                  <a:cubicBezTo>
                    <a:pt x="0" y="1522"/>
                    <a:pt x="0" y="1762"/>
                    <a:pt x="120" y="1821"/>
                  </a:cubicBezTo>
                  <a:cubicBezTo>
                    <a:pt x="166" y="1867"/>
                    <a:pt x="229" y="1887"/>
                    <a:pt x="303" y="1887"/>
                  </a:cubicBezTo>
                  <a:cubicBezTo>
                    <a:pt x="423" y="1887"/>
                    <a:pt x="572" y="1836"/>
                    <a:pt x="720" y="1762"/>
                  </a:cubicBezTo>
                  <a:cubicBezTo>
                    <a:pt x="960" y="1702"/>
                    <a:pt x="1259" y="1642"/>
                    <a:pt x="1499" y="1642"/>
                  </a:cubicBezTo>
                  <a:cubicBezTo>
                    <a:pt x="1739" y="1702"/>
                    <a:pt x="1919" y="1762"/>
                    <a:pt x="2159" y="1881"/>
                  </a:cubicBezTo>
                  <a:lnTo>
                    <a:pt x="2399" y="2061"/>
                  </a:lnTo>
                  <a:cubicBezTo>
                    <a:pt x="2399" y="2061"/>
                    <a:pt x="2519" y="2061"/>
                    <a:pt x="2758" y="2121"/>
                  </a:cubicBezTo>
                  <a:cubicBezTo>
                    <a:pt x="3058" y="2241"/>
                    <a:pt x="3358" y="2301"/>
                    <a:pt x="3598" y="2481"/>
                  </a:cubicBezTo>
                  <a:cubicBezTo>
                    <a:pt x="4132" y="2695"/>
                    <a:pt x="4667" y="3099"/>
                    <a:pt x="4947" y="3099"/>
                  </a:cubicBezTo>
                  <a:cubicBezTo>
                    <a:pt x="4981" y="3099"/>
                    <a:pt x="5011" y="3094"/>
                    <a:pt x="5037" y="3081"/>
                  </a:cubicBezTo>
                  <a:cubicBezTo>
                    <a:pt x="5336" y="3021"/>
                    <a:pt x="5157" y="2061"/>
                    <a:pt x="4617" y="1402"/>
                  </a:cubicBezTo>
                  <a:cubicBezTo>
                    <a:pt x="4377" y="1042"/>
                    <a:pt x="4077" y="682"/>
                    <a:pt x="3718" y="442"/>
                  </a:cubicBezTo>
                  <a:cubicBezTo>
                    <a:pt x="3598" y="323"/>
                    <a:pt x="3478" y="263"/>
                    <a:pt x="3358" y="203"/>
                  </a:cubicBezTo>
                  <a:lnTo>
                    <a:pt x="3238" y="83"/>
                  </a:lnTo>
                  <a:cubicBezTo>
                    <a:pt x="2998" y="23"/>
                    <a:pt x="2818" y="23"/>
                    <a:pt x="2578" y="23"/>
                  </a:cubicBezTo>
                  <a:cubicBezTo>
                    <a:pt x="2459" y="8"/>
                    <a:pt x="2335" y="0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62"/>
            <p:cNvSpPr>
              <a:spLocks/>
            </p:cNvSpPr>
            <p:nvPr/>
          </p:nvSpPr>
          <p:spPr>
            <a:xfrm>
              <a:off x="2107225" y="453175"/>
              <a:ext cx="887375" cy="1107025"/>
            </a:xfrm>
            <a:custGeom>
              <a:avLst/>
              <a:gdLst/>
              <a:ahLst/>
              <a:cxnLst/>
              <a:rect l="l" t="t" r="r" b="b"/>
              <a:pathLst>
                <a:path w="35495" h="44281" extrusionOk="0">
                  <a:moveTo>
                    <a:pt x="9418" y="1"/>
                  </a:moveTo>
                  <a:cubicBezTo>
                    <a:pt x="8762" y="1"/>
                    <a:pt x="8157" y="182"/>
                    <a:pt x="7615" y="571"/>
                  </a:cubicBezTo>
                  <a:cubicBezTo>
                    <a:pt x="0" y="6147"/>
                    <a:pt x="16248" y="44280"/>
                    <a:pt x="16248" y="44280"/>
                  </a:cubicBezTo>
                  <a:cubicBezTo>
                    <a:pt x="16428" y="43141"/>
                    <a:pt x="21405" y="41282"/>
                    <a:pt x="21405" y="41282"/>
                  </a:cubicBezTo>
                  <a:cubicBezTo>
                    <a:pt x="20445" y="39663"/>
                    <a:pt x="19666" y="37925"/>
                    <a:pt x="19126" y="36126"/>
                  </a:cubicBezTo>
                  <a:cubicBezTo>
                    <a:pt x="18906" y="35362"/>
                    <a:pt x="19218" y="35089"/>
                    <a:pt x="19780" y="35089"/>
                  </a:cubicBezTo>
                  <a:cubicBezTo>
                    <a:pt x="21202" y="35089"/>
                    <a:pt x="24223" y="36845"/>
                    <a:pt x="24223" y="36845"/>
                  </a:cubicBezTo>
                  <a:cubicBezTo>
                    <a:pt x="24223" y="36845"/>
                    <a:pt x="21704" y="33368"/>
                    <a:pt x="21525" y="30550"/>
                  </a:cubicBezTo>
                  <a:cubicBezTo>
                    <a:pt x="21464" y="29572"/>
                    <a:pt x="21778" y="29206"/>
                    <a:pt x="22282" y="29206"/>
                  </a:cubicBezTo>
                  <a:cubicBezTo>
                    <a:pt x="23785" y="29206"/>
                    <a:pt x="26981" y="32469"/>
                    <a:pt x="26981" y="32469"/>
                  </a:cubicBezTo>
                  <a:cubicBezTo>
                    <a:pt x="26981" y="32469"/>
                    <a:pt x="25662" y="30610"/>
                    <a:pt x="25482" y="27013"/>
                  </a:cubicBezTo>
                  <a:cubicBezTo>
                    <a:pt x="25437" y="26330"/>
                    <a:pt x="25757" y="26053"/>
                    <a:pt x="26308" y="26053"/>
                  </a:cubicBezTo>
                  <a:cubicBezTo>
                    <a:pt x="28710" y="26053"/>
                    <a:pt x="35495" y="31329"/>
                    <a:pt x="35495" y="31329"/>
                  </a:cubicBezTo>
                  <a:cubicBezTo>
                    <a:pt x="35495" y="31329"/>
                    <a:pt x="18044" y="1"/>
                    <a:pt x="9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62"/>
            <p:cNvSpPr>
              <a:spLocks/>
            </p:cNvSpPr>
            <p:nvPr/>
          </p:nvSpPr>
          <p:spPr>
            <a:xfrm>
              <a:off x="2107225" y="453525"/>
              <a:ext cx="535125" cy="1106675"/>
            </a:xfrm>
            <a:custGeom>
              <a:avLst/>
              <a:gdLst/>
              <a:ahLst/>
              <a:cxnLst/>
              <a:rect l="l" t="t" r="r" b="b"/>
              <a:pathLst>
                <a:path w="21405" h="44267" extrusionOk="0">
                  <a:moveTo>
                    <a:pt x="9394" y="1"/>
                  </a:moveTo>
                  <a:cubicBezTo>
                    <a:pt x="8747" y="1"/>
                    <a:pt x="8151" y="177"/>
                    <a:pt x="7615" y="557"/>
                  </a:cubicBezTo>
                  <a:cubicBezTo>
                    <a:pt x="0" y="6133"/>
                    <a:pt x="16248" y="44266"/>
                    <a:pt x="16248" y="44266"/>
                  </a:cubicBezTo>
                  <a:cubicBezTo>
                    <a:pt x="16428" y="43127"/>
                    <a:pt x="21405" y="41268"/>
                    <a:pt x="21405" y="41268"/>
                  </a:cubicBezTo>
                  <a:cubicBezTo>
                    <a:pt x="20445" y="39589"/>
                    <a:pt x="19666" y="37911"/>
                    <a:pt x="19126" y="36112"/>
                  </a:cubicBezTo>
                  <a:cubicBezTo>
                    <a:pt x="18899" y="35339"/>
                    <a:pt x="19189" y="35083"/>
                    <a:pt x="19735" y="35083"/>
                  </a:cubicBezTo>
                  <a:cubicBezTo>
                    <a:pt x="19908" y="35083"/>
                    <a:pt x="20108" y="35109"/>
                    <a:pt x="20325" y="35153"/>
                  </a:cubicBezTo>
                  <a:cubicBezTo>
                    <a:pt x="16428" y="24181"/>
                    <a:pt x="11452" y="7872"/>
                    <a:pt x="14929" y="2776"/>
                  </a:cubicBezTo>
                  <a:cubicBezTo>
                    <a:pt x="12882" y="1070"/>
                    <a:pt x="10986" y="1"/>
                    <a:pt x="9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62"/>
            <p:cNvSpPr>
              <a:spLocks/>
            </p:cNvSpPr>
            <p:nvPr/>
          </p:nvSpPr>
          <p:spPr>
            <a:xfrm>
              <a:off x="3862450" y="430500"/>
              <a:ext cx="747975" cy="1120700"/>
            </a:xfrm>
            <a:custGeom>
              <a:avLst/>
              <a:gdLst/>
              <a:ahLst/>
              <a:cxnLst/>
              <a:rect l="l" t="t" r="r" b="b"/>
              <a:pathLst>
                <a:path w="29919" h="44828" extrusionOk="0">
                  <a:moveTo>
                    <a:pt x="20092" y="1"/>
                  </a:moveTo>
                  <a:cubicBezTo>
                    <a:pt x="11582" y="1"/>
                    <a:pt x="0" y="35834"/>
                    <a:pt x="0" y="35834"/>
                  </a:cubicBezTo>
                  <a:cubicBezTo>
                    <a:pt x="0" y="35834"/>
                    <a:pt x="6357" y="28526"/>
                    <a:pt x="8567" y="28526"/>
                  </a:cubicBezTo>
                  <a:cubicBezTo>
                    <a:pt x="8960" y="28526"/>
                    <a:pt x="9221" y="28756"/>
                    <a:pt x="9294" y="29299"/>
                  </a:cubicBezTo>
                  <a:cubicBezTo>
                    <a:pt x="9654" y="31337"/>
                    <a:pt x="9414" y="33376"/>
                    <a:pt x="8634" y="35294"/>
                  </a:cubicBezTo>
                  <a:cubicBezTo>
                    <a:pt x="8634" y="35294"/>
                    <a:pt x="11508" y="30860"/>
                    <a:pt x="12943" y="30860"/>
                  </a:cubicBezTo>
                  <a:cubicBezTo>
                    <a:pt x="13374" y="30860"/>
                    <a:pt x="13675" y="31259"/>
                    <a:pt x="13731" y="32296"/>
                  </a:cubicBezTo>
                  <a:cubicBezTo>
                    <a:pt x="13851" y="35114"/>
                    <a:pt x="12112" y="39072"/>
                    <a:pt x="12112" y="39072"/>
                  </a:cubicBezTo>
                  <a:cubicBezTo>
                    <a:pt x="12112" y="39072"/>
                    <a:pt x="15127" y="36411"/>
                    <a:pt x="16410" y="36411"/>
                  </a:cubicBezTo>
                  <a:cubicBezTo>
                    <a:pt x="16795" y="36411"/>
                    <a:pt x="17024" y="36650"/>
                    <a:pt x="16968" y="37273"/>
                  </a:cubicBezTo>
                  <a:cubicBezTo>
                    <a:pt x="16788" y="39191"/>
                    <a:pt x="16369" y="40990"/>
                    <a:pt x="15769" y="42789"/>
                  </a:cubicBezTo>
                  <a:cubicBezTo>
                    <a:pt x="15769" y="42789"/>
                    <a:pt x="20985" y="43748"/>
                    <a:pt x="21405" y="44827"/>
                  </a:cubicBezTo>
                  <a:cubicBezTo>
                    <a:pt x="21405" y="44827"/>
                    <a:pt x="29919" y="4236"/>
                    <a:pt x="21345" y="279"/>
                  </a:cubicBezTo>
                  <a:cubicBezTo>
                    <a:pt x="20936" y="91"/>
                    <a:pt x="20518" y="1"/>
                    <a:pt x="20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62"/>
            <p:cNvSpPr>
              <a:spLocks/>
            </p:cNvSpPr>
            <p:nvPr/>
          </p:nvSpPr>
          <p:spPr>
            <a:xfrm>
              <a:off x="4288150" y="432550"/>
              <a:ext cx="329775" cy="1120150"/>
            </a:xfrm>
            <a:custGeom>
              <a:avLst/>
              <a:gdLst/>
              <a:ahLst/>
              <a:cxnLst/>
              <a:rect l="l" t="t" r="r" b="b"/>
              <a:pathLst>
                <a:path w="13191" h="44806" extrusionOk="0">
                  <a:moveTo>
                    <a:pt x="3392" y="1"/>
                  </a:moveTo>
                  <a:cubicBezTo>
                    <a:pt x="2370" y="1"/>
                    <a:pt x="1305" y="502"/>
                    <a:pt x="240" y="1396"/>
                  </a:cubicBezTo>
                  <a:cubicBezTo>
                    <a:pt x="6356" y="6553"/>
                    <a:pt x="1559" y="34613"/>
                    <a:pt x="0" y="43007"/>
                  </a:cubicBezTo>
                  <a:cubicBezTo>
                    <a:pt x="1499" y="43366"/>
                    <a:pt x="4377" y="44026"/>
                    <a:pt x="4677" y="44805"/>
                  </a:cubicBezTo>
                  <a:cubicBezTo>
                    <a:pt x="4677" y="44805"/>
                    <a:pt x="13191" y="4214"/>
                    <a:pt x="4617" y="257"/>
                  </a:cubicBezTo>
                  <a:cubicBezTo>
                    <a:pt x="4218" y="84"/>
                    <a:pt x="3809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62"/>
            <p:cNvSpPr>
              <a:spLocks/>
            </p:cNvSpPr>
            <p:nvPr/>
          </p:nvSpPr>
          <p:spPr>
            <a:xfrm>
              <a:off x="3857950" y="1134475"/>
              <a:ext cx="259350" cy="266825"/>
            </a:xfrm>
            <a:custGeom>
              <a:avLst/>
              <a:gdLst/>
              <a:ahLst/>
              <a:cxnLst/>
              <a:rect l="l" t="t" r="r" b="b"/>
              <a:pathLst>
                <a:path w="10374" h="10673" extrusionOk="0">
                  <a:moveTo>
                    <a:pt x="8095" y="0"/>
                  </a:moveTo>
                  <a:cubicBezTo>
                    <a:pt x="7915" y="60"/>
                    <a:pt x="7735" y="120"/>
                    <a:pt x="7555" y="180"/>
                  </a:cubicBezTo>
                  <a:cubicBezTo>
                    <a:pt x="7135" y="420"/>
                    <a:pt x="6716" y="660"/>
                    <a:pt x="6356" y="960"/>
                  </a:cubicBezTo>
                  <a:cubicBezTo>
                    <a:pt x="5337" y="1799"/>
                    <a:pt x="4318" y="2758"/>
                    <a:pt x="3418" y="3778"/>
                  </a:cubicBezTo>
                  <a:cubicBezTo>
                    <a:pt x="1500" y="5936"/>
                    <a:pt x="1" y="8514"/>
                    <a:pt x="61" y="8514"/>
                  </a:cubicBezTo>
                  <a:cubicBezTo>
                    <a:pt x="63" y="8517"/>
                    <a:pt x="67" y="8518"/>
                    <a:pt x="71" y="8518"/>
                  </a:cubicBezTo>
                  <a:cubicBezTo>
                    <a:pt x="154" y="8518"/>
                    <a:pt x="513" y="7936"/>
                    <a:pt x="1200" y="7135"/>
                  </a:cubicBezTo>
                  <a:cubicBezTo>
                    <a:pt x="1859" y="6236"/>
                    <a:pt x="2819" y="5157"/>
                    <a:pt x="3838" y="4137"/>
                  </a:cubicBezTo>
                  <a:cubicBezTo>
                    <a:pt x="4737" y="3118"/>
                    <a:pt x="5697" y="2279"/>
                    <a:pt x="6776" y="1499"/>
                  </a:cubicBezTo>
                  <a:cubicBezTo>
                    <a:pt x="7076" y="1259"/>
                    <a:pt x="7435" y="1020"/>
                    <a:pt x="7855" y="900"/>
                  </a:cubicBezTo>
                  <a:cubicBezTo>
                    <a:pt x="7975" y="780"/>
                    <a:pt x="8095" y="780"/>
                    <a:pt x="8215" y="720"/>
                  </a:cubicBezTo>
                  <a:lnTo>
                    <a:pt x="8574" y="720"/>
                  </a:lnTo>
                  <a:cubicBezTo>
                    <a:pt x="8934" y="780"/>
                    <a:pt x="9234" y="1020"/>
                    <a:pt x="9354" y="1379"/>
                  </a:cubicBezTo>
                  <a:cubicBezTo>
                    <a:pt x="9714" y="2219"/>
                    <a:pt x="9534" y="3718"/>
                    <a:pt x="9234" y="5097"/>
                  </a:cubicBezTo>
                  <a:cubicBezTo>
                    <a:pt x="8934" y="6416"/>
                    <a:pt x="8574" y="7675"/>
                    <a:pt x="8155" y="8934"/>
                  </a:cubicBezTo>
                  <a:cubicBezTo>
                    <a:pt x="7915" y="9534"/>
                    <a:pt x="7735" y="10073"/>
                    <a:pt x="7615" y="10673"/>
                  </a:cubicBezTo>
                  <a:cubicBezTo>
                    <a:pt x="7915" y="10193"/>
                    <a:pt x="8215" y="9653"/>
                    <a:pt x="8395" y="9054"/>
                  </a:cubicBezTo>
                  <a:cubicBezTo>
                    <a:pt x="8934" y="7795"/>
                    <a:pt x="9354" y="6536"/>
                    <a:pt x="9714" y="5217"/>
                  </a:cubicBezTo>
                  <a:cubicBezTo>
                    <a:pt x="10073" y="3838"/>
                    <a:pt x="10373" y="2339"/>
                    <a:pt x="9953" y="1080"/>
                  </a:cubicBezTo>
                  <a:cubicBezTo>
                    <a:pt x="9834" y="780"/>
                    <a:pt x="9654" y="540"/>
                    <a:pt x="9414" y="360"/>
                  </a:cubicBezTo>
                  <a:cubicBezTo>
                    <a:pt x="9234" y="180"/>
                    <a:pt x="8994" y="60"/>
                    <a:pt x="8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62"/>
            <p:cNvSpPr>
              <a:spLocks/>
            </p:cNvSpPr>
            <p:nvPr/>
          </p:nvSpPr>
          <p:spPr>
            <a:xfrm>
              <a:off x="4076800" y="1198925"/>
              <a:ext cx="143925" cy="257850"/>
            </a:xfrm>
            <a:custGeom>
              <a:avLst/>
              <a:gdLst/>
              <a:ahLst/>
              <a:cxnLst/>
              <a:rect l="l" t="t" r="r" b="b"/>
              <a:pathLst>
                <a:path w="5757" h="10314" extrusionOk="0">
                  <a:moveTo>
                    <a:pt x="4557" y="0"/>
                  </a:moveTo>
                  <a:cubicBezTo>
                    <a:pt x="4257" y="60"/>
                    <a:pt x="3957" y="180"/>
                    <a:pt x="3718" y="360"/>
                  </a:cubicBezTo>
                  <a:cubicBezTo>
                    <a:pt x="3238" y="660"/>
                    <a:pt x="2818" y="1020"/>
                    <a:pt x="2459" y="1499"/>
                  </a:cubicBezTo>
                  <a:cubicBezTo>
                    <a:pt x="1499" y="2579"/>
                    <a:pt x="660" y="3778"/>
                    <a:pt x="0" y="5097"/>
                  </a:cubicBezTo>
                  <a:cubicBezTo>
                    <a:pt x="1" y="5098"/>
                    <a:pt x="3" y="5098"/>
                    <a:pt x="4" y="5098"/>
                  </a:cubicBezTo>
                  <a:cubicBezTo>
                    <a:pt x="101" y="5098"/>
                    <a:pt x="1344" y="3334"/>
                    <a:pt x="2818" y="1859"/>
                  </a:cubicBezTo>
                  <a:cubicBezTo>
                    <a:pt x="3178" y="1439"/>
                    <a:pt x="3598" y="1140"/>
                    <a:pt x="4017" y="900"/>
                  </a:cubicBezTo>
                  <a:cubicBezTo>
                    <a:pt x="4197" y="780"/>
                    <a:pt x="4377" y="720"/>
                    <a:pt x="4557" y="660"/>
                  </a:cubicBezTo>
                  <a:cubicBezTo>
                    <a:pt x="4677" y="660"/>
                    <a:pt x="4797" y="720"/>
                    <a:pt x="4797" y="840"/>
                  </a:cubicBezTo>
                  <a:cubicBezTo>
                    <a:pt x="4917" y="1080"/>
                    <a:pt x="4977" y="1320"/>
                    <a:pt x="5037" y="1559"/>
                  </a:cubicBezTo>
                  <a:lnTo>
                    <a:pt x="5037" y="1919"/>
                  </a:lnTo>
                  <a:lnTo>
                    <a:pt x="5037" y="2279"/>
                  </a:lnTo>
                  <a:cubicBezTo>
                    <a:pt x="5037" y="2579"/>
                    <a:pt x="4977" y="2938"/>
                    <a:pt x="4977" y="3238"/>
                  </a:cubicBezTo>
                  <a:cubicBezTo>
                    <a:pt x="4857" y="4197"/>
                    <a:pt x="4677" y="5157"/>
                    <a:pt x="4377" y="6116"/>
                  </a:cubicBezTo>
                  <a:cubicBezTo>
                    <a:pt x="4077" y="7135"/>
                    <a:pt x="3718" y="8215"/>
                    <a:pt x="3478" y="8934"/>
                  </a:cubicBezTo>
                  <a:cubicBezTo>
                    <a:pt x="3298" y="9354"/>
                    <a:pt x="3238" y="9833"/>
                    <a:pt x="3178" y="10313"/>
                  </a:cubicBezTo>
                  <a:cubicBezTo>
                    <a:pt x="3418" y="9893"/>
                    <a:pt x="3598" y="9474"/>
                    <a:pt x="3778" y="9054"/>
                  </a:cubicBezTo>
                  <a:cubicBezTo>
                    <a:pt x="4077" y="8275"/>
                    <a:pt x="4497" y="7315"/>
                    <a:pt x="4857" y="6236"/>
                  </a:cubicBezTo>
                  <a:cubicBezTo>
                    <a:pt x="5217" y="5277"/>
                    <a:pt x="5516" y="4317"/>
                    <a:pt x="5636" y="3298"/>
                  </a:cubicBezTo>
                  <a:cubicBezTo>
                    <a:pt x="5696" y="2938"/>
                    <a:pt x="5696" y="2639"/>
                    <a:pt x="5756" y="2279"/>
                  </a:cubicBezTo>
                  <a:lnTo>
                    <a:pt x="5756" y="1919"/>
                  </a:lnTo>
                  <a:lnTo>
                    <a:pt x="5756" y="1499"/>
                  </a:lnTo>
                  <a:cubicBezTo>
                    <a:pt x="5696" y="1140"/>
                    <a:pt x="5576" y="720"/>
                    <a:pt x="5396" y="420"/>
                  </a:cubicBezTo>
                  <a:cubicBezTo>
                    <a:pt x="5217" y="120"/>
                    <a:pt x="4857" y="0"/>
                    <a:pt x="4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62"/>
            <p:cNvSpPr>
              <a:spLocks/>
            </p:cNvSpPr>
            <p:nvPr/>
          </p:nvSpPr>
          <p:spPr>
            <a:xfrm>
              <a:off x="4171225" y="1331225"/>
              <a:ext cx="242850" cy="276925"/>
            </a:xfrm>
            <a:custGeom>
              <a:avLst/>
              <a:gdLst/>
              <a:ahLst/>
              <a:cxnLst/>
              <a:rect l="l" t="t" r="r" b="b"/>
              <a:pathLst>
                <a:path w="9714" h="11077" extrusionOk="0">
                  <a:moveTo>
                    <a:pt x="3932" y="0"/>
                  </a:moveTo>
                  <a:cubicBezTo>
                    <a:pt x="3759" y="0"/>
                    <a:pt x="3584" y="34"/>
                    <a:pt x="3418" y="105"/>
                  </a:cubicBezTo>
                  <a:cubicBezTo>
                    <a:pt x="3118" y="225"/>
                    <a:pt x="2759" y="404"/>
                    <a:pt x="2459" y="584"/>
                  </a:cubicBezTo>
                  <a:cubicBezTo>
                    <a:pt x="1979" y="944"/>
                    <a:pt x="1500" y="1364"/>
                    <a:pt x="1080" y="1843"/>
                  </a:cubicBezTo>
                  <a:cubicBezTo>
                    <a:pt x="600" y="2263"/>
                    <a:pt x="240" y="2743"/>
                    <a:pt x="1" y="3342"/>
                  </a:cubicBezTo>
                  <a:cubicBezTo>
                    <a:pt x="420" y="2863"/>
                    <a:pt x="840" y="2443"/>
                    <a:pt x="1260" y="2023"/>
                  </a:cubicBezTo>
                  <a:cubicBezTo>
                    <a:pt x="1739" y="1664"/>
                    <a:pt x="2219" y="1244"/>
                    <a:pt x="2699" y="944"/>
                  </a:cubicBezTo>
                  <a:cubicBezTo>
                    <a:pt x="2998" y="764"/>
                    <a:pt x="3238" y="644"/>
                    <a:pt x="3598" y="584"/>
                  </a:cubicBezTo>
                  <a:cubicBezTo>
                    <a:pt x="3718" y="524"/>
                    <a:pt x="3838" y="494"/>
                    <a:pt x="3958" y="494"/>
                  </a:cubicBezTo>
                  <a:cubicBezTo>
                    <a:pt x="4078" y="494"/>
                    <a:pt x="4198" y="524"/>
                    <a:pt x="4317" y="584"/>
                  </a:cubicBezTo>
                  <a:cubicBezTo>
                    <a:pt x="4617" y="1004"/>
                    <a:pt x="4677" y="1544"/>
                    <a:pt x="4557" y="2023"/>
                  </a:cubicBezTo>
                  <a:cubicBezTo>
                    <a:pt x="4497" y="2563"/>
                    <a:pt x="4437" y="3043"/>
                    <a:pt x="4317" y="3522"/>
                  </a:cubicBezTo>
                  <a:cubicBezTo>
                    <a:pt x="4078" y="4302"/>
                    <a:pt x="3898" y="4841"/>
                    <a:pt x="3898" y="4841"/>
                  </a:cubicBezTo>
                  <a:lnTo>
                    <a:pt x="3658" y="5501"/>
                  </a:lnTo>
                  <a:cubicBezTo>
                    <a:pt x="3598" y="5741"/>
                    <a:pt x="3538" y="5980"/>
                    <a:pt x="3418" y="6220"/>
                  </a:cubicBezTo>
                  <a:cubicBezTo>
                    <a:pt x="3418" y="6340"/>
                    <a:pt x="3358" y="6400"/>
                    <a:pt x="3358" y="6460"/>
                  </a:cubicBezTo>
                  <a:cubicBezTo>
                    <a:pt x="3298" y="6520"/>
                    <a:pt x="3298" y="6580"/>
                    <a:pt x="3238" y="6700"/>
                  </a:cubicBezTo>
                  <a:lnTo>
                    <a:pt x="2819" y="7599"/>
                  </a:lnTo>
                  <a:lnTo>
                    <a:pt x="3898" y="7599"/>
                  </a:lnTo>
                  <a:lnTo>
                    <a:pt x="4497" y="7659"/>
                  </a:lnTo>
                  <a:cubicBezTo>
                    <a:pt x="4917" y="7659"/>
                    <a:pt x="5337" y="7719"/>
                    <a:pt x="5756" y="7839"/>
                  </a:cubicBezTo>
                  <a:cubicBezTo>
                    <a:pt x="6596" y="8019"/>
                    <a:pt x="7375" y="8379"/>
                    <a:pt x="8035" y="8858"/>
                  </a:cubicBezTo>
                  <a:cubicBezTo>
                    <a:pt x="8634" y="9218"/>
                    <a:pt x="9054" y="9758"/>
                    <a:pt x="9354" y="10357"/>
                  </a:cubicBezTo>
                  <a:cubicBezTo>
                    <a:pt x="9594" y="10777"/>
                    <a:pt x="9654" y="11077"/>
                    <a:pt x="9714" y="11077"/>
                  </a:cubicBezTo>
                  <a:cubicBezTo>
                    <a:pt x="9714" y="11077"/>
                    <a:pt x="9714" y="11017"/>
                    <a:pt x="9714" y="10837"/>
                  </a:cubicBezTo>
                  <a:cubicBezTo>
                    <a:pt x="9654" y="10657"/>
                    <a:pt x="9654" y="10417"/>
                    <a:pt x="9534" y="10237"/>
                  </a:cubicBezTo>
                  <a:cubicBezTo>
                    <a:pt x="9294" y="9578"/>
                    <a:pt x="8874" y="9038"/>
                    <a:pt x="8275" y="8559"/>
                  </a:cubicBezTo>
                  <a:cubicBezTo>
                    <a:pt x="7555" y="8019"/>
                    <a:pt x="6776" y="7599"/>
                    <a:pt x="5876" y="7359"/>
                  </a:cubicBezTo>
                  <a:cubicBezTo>
                    <a:pt x="5457" y="7240"/>
                    <a:pt x="4977" y="7180"/>
                    <a:pt x="4557" y="7120"/>
                  </a:cubicBezTo>
                  <a:cubicBezTo>
                    <a:pt x="4317" y="7000"/>
                    <a:pt x="4018" y="7000"/>
                    <a:pt x="3898" y="7000"/>
                  </a:cubicBezTo>
                  <a:lnTo>
                    <a:pt x="3838" y="7000"/>
                  </a:lnTo>
                  <a:lnTo>
                    <a:pt x="3898" y="6940"/>
                  </a:lnTo>
                  <a:cubicBezTo>
                    <a:pt x="3958" y="6760"/>
                    <a:pt x="3958" y="6640"/>
                    <a:pt x="4018" y="6520"/>
                  </a:cubicBezTo>
                  <a:lnTo>
                    <a:pt x="4317" y="5741"/>
                  </a:lnTo>
                  <a:cubicBezTo>
                    <a:pt x="4497" y="5381"/>
                    <a:pt x="4557" y="5141"/>
                    <a:pt x="4557" y="5141"/>
                  </a:cubicBezTo>
                  <a:cubicBezTo>
                    <a:pt x="4557" y="5141"/>
                    <a:pt x="4737" y="4541"/>
                    <a:pt x="4917" y="3702"/>
                  </a:cubicBezTo>
                  <a:cubicBezTo>
                    <a:pt x="5037" y="3162"/>
                    <a:pt x="5157" y="2683"/>
                    <a:pt x="5157" y="2143"/>
                  </a:cubicBezTo>
                  <a:cubicBezTo>
                    <a:pt x="5217" y="1843"/>
                    <a:pt x="5217" y="1484"/>
                    <a:pt x="5157" y="1184"/>
                  </a:cubicBezTo>
                  <a:cubicBezTo>
                    <a:pt x="5157" y="824"/>
                    <a:pt x="4977" y="464"/>
                    <a:pt x="4677" y="225"/>
                  </a:cubicBezTo>
                  <a:cubicBezTo>
                    <a:pt x="4459" y="79"/>
                    <a:pt x="4198" y="0"/>
                    <a:pt x="39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62"/>
            <p:cNvSpPr>
              <a:spLocks/>
            </p:cNvSpPr>
            <p:nvPr/>
          </p:nvSpPr>
          <p:spPr>
            <a:xfrm>
              <a:off x="2730775" y="1095500"/>
              <a:ext cx="280325" cy="260825"/>
            </a:xfrm>
            <a:custGeom>
              <a:avLst/>
              <a:gdLst/>
              <a:ahLst/>
              <a:cxnLst/>
              <a:rect l="l" t="t" r="r" b="b"/>
              <a:pathLst>
                <a:path w="11213" h="10433" extrusionOk="0">
                  <a:moveTo>
                    <a:pt x="1799" y="0"/>
                  </a:moveTo>
                  <a:cubicBezTo>
                    <a:pt x="1619" y="0"/>
                    <a:pt x="1439" y="0"/>
                    <a:pt x="1319" y="60"/>
                  </a:cubicBezTo>
                  <a:cubicBezTo>
                    <a:pt x="1079" y="180"/>
                    <a:pt x="840" y="300"/>
                    <a:pt x="720" y="480"/>
                  </a:cubicBezTo>
                  <a:cubicBezTo>
                    <a:pt x="480" y="720"/>
                    <a:pt x="360" y="1020"/>
                    <a:pt x="300" y="1320"/>
                  </a:cubicBezTo>
                  <a:cubicBezTo>
                    <a:pt x="0" y="2579"/>
                    <a:pt x="540" y="4018"/>
                    <a:pt x="1079" y="5337"/>
                  </a:cubicBezTo>
                  <a:cubicBezTo>
                    <a:pt x="1679" y="6596"/>
                    <a:pt x="2278" y="7795"/>
                    <a:pt x="2998" y="8934"/>
                  </a:cubicBezTo>
                  <a:cubicBezTo>
                    <a:pt x="3298" y="9474"/>
                    <a:pt x="3658" y="9953"/>
                    <a:pt x="4077" y="10433"/>
                  </a:cubicBezTo>
                  <a:cubicBezTo>
                    <a:pt x="3837" y="9893"/>
                    <a:pt x="3538" y="9354"/>
                    <a:pt x="3238" y="8814"/>
                  </a:cubicBezTo>
                  <a:cubicBezTo>
                    <a:pt x="2638" y="7615"/>
                    <a:pt x="2039" y="6416"/>
                    <a:pt x="1559" y="5157"/>
                  </a:cubicBezTo>
                  <a:cubicBezTo>
                    <a:pt x="1079" y="3838"/>
                    <a:pt x="660" y="2399"/>
                    <a:pt x="899" y="1439"/>
                  </a:cubicBezTo>
                  <a:cubicBezTo>
                    <a:pt x="959" y="1140"/>
                    <a:pt x="1199" y="840"/>
                    <a:pt x="1559" y="720"/>
                  </a:cubicBezTo>
                  <a:cubicBezTo>
                    <a:pt x="1619" y="690"/>
                    <a:pt x="1679" y="675"/>
                    <a:pt x="1739" y="675"/>
                  </a:cubicBezTo>
                  <a:cubicBezTo>
                    <a:pt x="1799" y="675"/>
                    <a:pt x="1859" y="690"/>
                    <a:pt x="1919" y="720"/>
                  </a:cubicBezTo>
                  <a:cubicBezTo>
                    <a:pt x="2039" y="720"/>
                    <a:pt x="2159" y="720"/>
                    <a:pt x="2338" y="780"/>
                  </a:cubicBezTo>
                  <a:cubicBezTo>
                    <a:pt x="2698" y="900"/>
                    <a:pt x="3118" y="1020"/>
                    <a:pt x="3478" y="1200"/>
                  </a:cubicBezTo>
                  <a:cubicBezTo>
                    <a:pt x="4617" y="1859"/>
                    <a:pt x="5756" y="2579"/>
                    <a:pt x="6775" y="3358"/>
                  </a:cubicBezTo>
                  <a:cubicBezTo>
                    <a:pt x="7914" y="4257"/>
                    <a:pt x="8994" y="5217"/>
                    <a:pt x="9833" y="5936"/>
                  </a:cubicBezTo>
                  <a:cubicBezTo>
                    <a:pt x="10612" y="6656"/>
                    <a:pt x="11092" y="7195"/>
                    <a:pt x="11152" y="7195"/>
                  </a:cubicBezTo>
                  <a:cubicBezTo>
                    <a:pt x="11212" y="7135"/>
                    <a:pt x="9353" y="4857"/>
                    <a:pt x="7075" y="2998"/>
                  </a:cubicBezTo>
                  <a:cubicBezTo>
                    <a:pt x="6056" y="2099"/>
                    <a:pt x="4977" y="1320"/>
                    <a:pt x="3777" y="600"/>
                  </a:cubicBezTo>
                  <a:cubicBezTo>
                    <a:pt x="3358" y="420"/>
                    <a:pt x="2938" y="240"/>
                    <a:pt x="2518" y="120"/>
                  </a:cubicBezTo>
                  <a:cubicBezTo>
                    <a:pt x="2338" y="60"/>
                    <a:pt x="2099" y="0"/>
                    <a:pt x="191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62"/>
            <p:cNvSpPr>
              <a:spLocks/>
            </p:cNvSpPr>
            <p:nvPr/>
          </p:nvSpPr>
          <p:spPr>
            <a:xfrm>
              <a:off x="2636325" y="1176450"/>
              <a:ext cx="155925" cy="250325"/>
            </a:xfrm>
            <a:custGeom>
              <a:avLst/>
              <a:gdLst/>
              <a:ahLst/>
              <a:cxnLst/>
              <a:rect l="l" t="t" r="r" b="b"/>
              <a:pathLst>
                <a:path w="6237" h="10013" extrusionOk="0">
                  <a:moveTo>
                    <a:pt x="1020" y="0"/>
                  </a:moveTo>
                  <a:cubicBezTo>
                    <a:pt x="660" y="0"/>
                    <a:pt x="361" y="240"/>
                    <a:pt x="241" y="540"/>
                  </a:cubicBezTo>
                  <a:cubicBezTo>
                    <a:pt x="61" y="899"/>
                    <a:pt x="1" y="1259"/>
                    <a:pt x="61" y="1619"/>
                  </a:cubicBezTo>
                  <a:lnTo>
                    <a:pt x="61" y="2039"/>
                  </a:lnTo>
                  <a:cubicBezTo>
                    <a:pt x="61" y="2039"/>
                    <a:pt x="61" y="2159"/>
                    <a:pt x="121" y="2398"/>
                  </a:cubicBezTo>
                  <a:cubicBezTo>
                    <a:pt x="181" y="2758"/>
                    <a:pt x="241" y="3118"/>
                    <a:pt x="361" y="3418"/>
                  </a:cubicBezTo>
                  <a:cubicBezTo>
                    <a:pt x="660" y="4377"/>
                    <a:pt x="1080" y="5336"/>
                    <a:pt x="1560" y="6236"/>
                  </a:cubicBezTo>
                  <a:cubicBezTo>
                    <a:pt x="2039" y="7195"/>
                    <a:pt x="2639" y="8094"/>
                    <a:pt x="3059" y="8814"/>
                  </a:cubicBezTo>
                  <a:cubicBezTo>
                    <a:pt x="3239" y="9234"/>
                    <a:pt x="3538" y="9653"/>
                    <a:pt x="3898" y="10013"/>
                  </a:cubicBezTo>
                  <a:cubicBezTo>
                    <a:pt x="3778" y="9533"/>
                    <a:pt x="3598" y="9114"/>
                    <a:pt x="3358" y="8694"/>
                  </a:cubicBezTo>
                  <a:cubicBezTo>
                    <a:pt x="2999" y="7974"/>
                    <a:pt x="2519" y="7015"/>
                    <a:pt x="2039" y="6056"/>
                  </a:cubicBezTo>
                  <a:cubicBezTo>
                    <a:pt x="1620" y="5156"/>
                    <a:pt x="1320" y="4197"/>
                    <a:pt x="1020" y="3298"/>
                  </a:cubicBezTo>
                  <a:cubicBezTo>
                    <a:pt x="960" y="2938"/>
                    <a:pt x="900" y="2638"/>
                    <a:pt x="840" y="2338"/>
                  </a:cubicBezTo>
                  <a:cubicBezTo>
                    <a:pt x="840" y="2099"/>
                    <a:pt x="780" y="1979"/>
                    <a:pt x="780" y="1979"/>
                  </a:cubicBezTo>
                  <a:cubicBezTo>
                    <a:pt x="780" y="1979"/>
                    <a:pt x="780" y="1859"/>
                    <a:pt x="780" y="1619"/>
                  </a:cubicBezTo>
                  <a:cubicBezTo>
                    <a:pt x="720" y="1379"/>
                    <a:pt x="720" y="1079"/>
                    <a:pt x="840" y="840"/>
                  </a:cubicBezTo>
                  <a:cubicBezTo>
                    <a:pt x="840" y="720"/>
                    <a:pt x="960" y="660"/>
                    <a:pt x="1080" y="660"/>
                  </a:cubicBezTo>
                  <a:cubicBezTo>
                    <a:pt x="1260" y="660"/>
                    <a:pt x="1440" y="720"/>
                    <a:pt x="1620" y="780"/>
                  </a:cubicBezTo>
                  <a:cubicBezTo>
                    <a:pt x="2099" y="959"/>
                    <a:pt x="2519" y="1199"/>
                    <a:pt x="2939" y="1499"/>
                  </a:cubicBezTo>
                  <a:cubicBezTo>
                    <a:pt x="4645" y="2793"/>
                    <a:pt x="6120" y="4319"/>
                    <a:pt x="6231" y="4319"/>
                  </a:cubicBezTo>
                  <a:cubicBezTo>
                    <a:pt x="6234" y="4319"/>
                    <a:pt x="6235" y="4318"/>
                    <a:pt x="6236" y="4317"/>
                  </a:cubicBezTo>
                  <a:cubicBezTo>
                    <a:pt x="5397" y="3118"/>
                    <a:pt x="4378" y="2039"/>
                    <a:pt x="3239" y="1139"/>
                  </a:cubicBezTo>
                  <a:cubicBezTo>
                    <a:pt x="2819" y="780"/>
                    <a:pt x="2339" y="480"/>
                    <a:pt x="1860" y="180"/>
                  </a:cubicBezTo>
                  <a:cubicBezTo>
                    <a:pt x="1620" y="60"/>
                    <a:pt x="1320" y="0"/>
                    <a:pt x="10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62"/>
            <p:cNvSpPr>
              <a:spLocks/>
            </p:cNvSpPr>
            <p:nvPr/>
          </p:nvSpPr>
          <p:spPr>
            <a:xfrm>
              <a:off x="2499925" y="1319200"/>
              <a:ext cx="211375" cy="296450"/>
            </a:xfrm>
            <a:custGeom>
              <a:avLst/>
              <a:gdLst/>
              <a:ahLst/>
              <a:cxnLst/>
              <a:rect l="l" t="t" r="r" b="b"/>
              <a:pathLst>
                <a:path w="8455" h="11858" extrusionOk="0">
                  <a:moveTo>
                    <a:pt x="4259" y="0"/>
                  </a:moveTo>
                  <a:cubicBezTo>
                    <a:pt x="3929" y="0"/>
                    <a:pt x="3641" y="123"/>
                    <a:pt x="3418" y="346"/>
                  </a:cubicBezTo>
                  <a:cubicBezTo>
                    <a:pt x="3179" y="646"/>
                    <a:pt x="3059" y="1005"/>
                    <a:pt x="3119" y="1365"/>
                  </a:cubicBezTo>
                  <a:cubicBezTo>
                    <a:pt x="3119" y="1665"/>
                    <a:pt x="3119" y="1965"/>
                    <a:pt x="3179" y="2264"/>
                  </a:cubicBezTo>
                  <a:cubicBezTo>
                    <a:pt x="3298" y="2804"/>
                    <a:pt x="3478" y="3284"/>
                    <a:pt x="3658" y="3763"/>
                  </a:cubicBezTo>
                  <a:cubicBezTo>
                    <a:pt x="4018" y="4603"/>
                    <a:pt x="4258" y="5142"/>
                    <a:pt x="4258" y="5142"/>
                  </a:cubicBezTo>
                  <a:lnTo>
                    <a:pt x="4617" y="5742"/>
                  </a:lnTo>
                  <a:lnTo>
                    <a:pt x="4977" y="6461"/>
                  </a:lnTo>
                  <a:lnTo>
                    <a:pt x="5217" y="6821"/>
                  </a:lnTo>
                  <a:lnTo>
                    <a:pt x="5277" y="6881"/>
                  </a:lnTo>
                  <a:lnTo>
                    <a:pt x="5157" y="6881"/>
                  </a:lnTo>
                  <a:cubicBezTo>
                    <a:pt x="4977" y="6941"/>
                    <a:pt x="4737" y="7001"/>
                    <a:pt x="4558" y="7061"/>
                  </a:cubicBezTo>
                  <a:cubicBezTo>
                    <a:pt x="4138" y="7181"/>
                    <a:pt x="3718" y="7361"/>
                    <a:pt x="3298" y="7541"/>
                  </a:cubicBezTo>
                  <a:cubicBezTo>
                    <a:pt x="2459" y="7900"/>
                    <a:pt x="1680" y="8440"/>
                    <a:pt x="1080" y="9100"/>
                  </a:cubicBezTo>
                  <a:cubicBezTo>
                    <a:pt x="600" y="9639"/>
                    <a:pt x="241" y="10239"/>
                    <a:pt x="121" y="10958"/>
                  </a:cubicBezTo>
                  <a:cubicBezTo>
                    <a:pt x="61" y="11138"/>
                    <a:pt x="61" y="11378"/>
                    <a:pt x="61" y="11558"/>
                  </a:cubicBezTo>
                  <a:cubicBezTo>
                    <a:pt x="1" y="11798"/>
                    <a:pt x="1" y="11858"/>
                    <a:pt x="61" y="11858"/>
                  </a:cubicBezTo>
                  <a:cubicBezTo>
                    <a:pt x="121" y="11858"/>
                    <a:pt x="121" y="11558"/>
                    <a:pt x="241" y="11078"/>
                  </a:cubicBezTo>
                  <a:cubicBezTo>
                    <a:pt x="480" y="10419"/>
                    <a:pt x="840" y="9819"/>
                    <a:pt x="1320" y="9399"/>
                  </a:cubicBezTo>
                  <a:cubicBezTo>
                    <a:pt x="1919" y="8800"/>
                    <a:pt x="2639" y="8380"/>
                    <a:pt x="3478" y="8080"/>
                  </a:cubicBezTo>
                  <a:cubicBezTo>
                    <a:pt x="3838" y="7900"/>
                    <a:pt x="4258" y="7780"/>
                    <a:pt x="4677" y="7661"/>
                  </a:cubicBezTo>
                  <a:cubicBezTo>
                    <a:pt x="4857" y="7601"/>
                    <a:pt x="5037" y="7541"/>
                    <a:pt x="5277" y="7541"/>
                  </a:cubicBezTo>
                  <a:lnTo>
                    <a:pt x="6296" y="7361"/>
                  </a:lnTo>
                  <a:lnTo>
                    <a:pt x="5817" y="6581"/>
                  </a:lnTo>
                  <a:cubicBezTo>
                    <a:pt x="5697" y="6401"/>
                    <a:pt x="5697" y="6401"/>
                    <a:pt x="5637" y="6282"/>
                  </a:cubicBezTo>
                  <a:lnTo>
                    <a:pt x="5517" y="6102"/>
                  </a:lnTo>
                  <a:cubicBezTo>
                    <a:pt x="5397" y="5862"/>
                    <a:pt x="5277" y="5622"/>
                    <a:pt x="5157" y="5442"/>
                  </a:cubicBezTo>
                  <a:lnTo>
                    <a:pt x="4857" y="4843"/>
                  </a:lnTo>
                  <a:cubicBezTo>
                    <a:pt x="4857" y="4843"/>
                    <a:pt x="4617" y="4303"/>
                    <a:pt x="4258" y="3524"/>
                  </a:cubicBezTo>
                  <a:cubicBezTo>
                    <a:pt x="4018" y="3104"/>
                    <a:pt x="3898" y="2624"/>
                    <a:pt x="3778" y="2145"/>
                  </a:cubicBezTo>
                  <a:cubicBezTo>
                    <a:pt x="3538" y="1665"/>
                    <a:pt x="3598" y="1125"/>
                    <a:pt x="3778" y="706"/>
                  </a:cubicBezTo>
                  <a:cubicBezTo>
                    <a:pt x="3958" y="571"/>
                    <a:pt x="4138" y="503"/>
                    <a:pt x="4343" y="503"/>
                  </a:cubicBezTo>
                  <a:cubicBezTo>
                    <a:pt x="4411" y="503"/>
                    <a:pt x="4483" y="511"/>
                    <a:pt x="4558" y="526"/>
                  </a:cubicBezTo>
                  <a:cubicBezTo>
                    <a:pt x="4857" y="586"/>
                    <a:pt x="5157" y="646"/>
                    <a:pt x="5457" y="825"/>
                  </a:cubicBezTo>
                  <a:cubicBezTo>
                    <a:pt x="5996" y="1065"/>
                    <a:pt x="6536" y="1305"/>
                    <a:pt x="7016" y="1665"/>
                  </a:cubicBezTo>
                  <a:cubicBezTo>
                    <a:pt x="7555" y="2025"/>
                    <a:pt x="7975" y="2384"/>
                    <a:pt x="8455" y="2744"/>
                  </a:cubicBezTo>
                  <a:cubicBezTo>
                    <a:pt x="8155" y="2204"/>
                    <a:pt x="7735" y="1725"/>
                    <a:pt x="7196" y="1425"/>
                  </a:cubicBezTo>
                  <a:cubicBezTo>
                    <a:pt x="6716" y="1005"/>
                    <a:pt x="6176" y="706"/>
                    <a:pt x="5637" y="406"/>
                  </a:cubicBezTo>
                  <a:cubicBezTo>
                    <a:pt x="5277" y="226"/>
                    <a:pt x="4977" y="106"/>
                    <a:pt x="4617" y="46"/>
                  </a:cubicBezTo>
                  <a:cubicBezTo>
                    <a:pt x="4494" y="15"/>
                    <a:pt x="4374" y="0"/>
                    <a:pt x="425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62"/>
            <p:cNvSpPr>
              <a:spLocks/>
            </p:cNvSpPr>
            <p:nvPr/>
          </p:nvSpPr>
          <p:spPr>
            <a:xfrm>
              <a:off x="2658825" y="1776000"/>
              <a:ext cx="529125" cy="436250"/>
            </a:xfrm>
            <a:custGeom>
              <a:avLst/>
              <a:gdLst/>
              <a:ahLst/>
              <a:cxnLst/>
              <a:rect l="l" t="t" r="r" b="b"/>
              <a:pathLst>
                <a:path w="21165" h="17450" extrusionOk="0">
                  <a:moveTo>
                    <a:pt x="21165" y="1"/>
                  </a:moveTo>
                  <a:lnTo>
                    <a:pt x="21165" y="1"/>
                  </a:lnTo>
                  <a:cubicBezTo>
                    <a:pt x="18124" y="4621"/>
                    <a:pt x="9835" y="15972"/>
                    <a:pt x="2308" y="15972"/>
                  </a:cubicBezTo>
                  <a:cubicBezTo>
                    <a:pt x="2118" y="15972"/>
                    <a:pt x="1928" y="15964"/>
                    <a:pt x="1739" y="15950"/>
                  </a:cubicBezTo>
                  <a:cubicBezTo>
                    <a:pt x="1139" y="15890"/>
                    <a:pt x="540" y="15770"/>
                    <a:pt x="0" y="15650"/>
                  </a:cubicBezTo>
                  <a:lnTo>
                    <a:pt x="0" y="15650"/>
                  </a:lnTo>
                  <a:cubicBezTo>
                    <a:pt x="840" y="16369"/>
                    <a:pt x="1859" y="16909"/>
                    <a:pt x="2998" y="17209"/>
                  </a:cubicBezTo>
                  <a:cubicBezTo>
                    <a:pt x="3597" y="17372"/>
                    <a:pt x="4199" y="17449"/>
                    <a:pt x="4800" y="17449"/>
                  </a:cubicBezTo>
                  <a:cubicBezTo>
                    <a:pt x="10818" y="17449"/>
                    <a:pt x="16810" y="9704"/>
                    <a:pt x="20026" y="2999"/>
                  </a:cubicBezTo>
                  <a:cubicBezTo>
                    <a:pt x="20505" y="2040"/>
                    <a:pt x="20865" y="1020"/>
                    <a:pt x="2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62"/>
            <p:cNvSpPr>
              <a:spLocks/>
            </p:cNvSpPr>
            <p:nvPr/>
          </p:nvSpPr>
          <p:spPr>
            <a:xfrm>
              <a:off x="4048325" y="1389300"/>
              <a:ext cx="3025" cy="12000"/>
            </a:xfrm>
            <a:custGeom>
              <a:avLst/>
              <a:gdLst/>
              <a:ahLst/>
              <a:cxnLst/>
              <a:rect l="l" t="t" r="r" b="b"/>
              <a:pathLst>
                <a:path w="121" h="48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120"/>
                    <a:pt x="0" y="300"/>
                    <a:pt x="0" y="480"/>
                  </a:cubicBezTo>
                  <a:cubicBezTo>
                    <a:pt x="60" y="300"/>
                    <a:pt x="60" y="180"/>
                    <a:pt x="1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62"/>
            <p:cNvSpPr>
              <a:spLocks/>
            </p:cNvSpPr>
            <p:nvPr/>
          </p:nvSpPr>
          <p:spPr>
            <a:xfrm>
              <a:off x="4169725" y="1203250"/>
              <a:ext cx="39000" cy="193550"/>
            </a:xfrm>
            <a:custGeom>
              <a:avLst/>
              <a:gdLst/>
              <a:ahLst/>
              <a:cxnLst/>
              <a:rect l="l" t="t" r="r" b="b"/>
              <a:pathLst>
                <a:path w="1560" h="7742" extrusionOk="0">
                  <a:moveTo>
                    <a:pt x="664" y="0"/>
                  </a:moveTo>
                  <a:cubicBezTo>
                    <a:pt x="624" y="0"/>
                    <a:pt x="583" y="3"/>
                    <a:pt x="540" y="7"/>
                  </a:cubicBezTo>
                  <a:cubicBezTo>
                    <a:pt x="1080" y="1626"/>
                    <a:pt x="540" y="5284"/>
                    <a:pt x="1" y="7742"/>
                  </a:cubicBezTo>
                  <a:cubicBezTo>
                    <a:pt x="420" y="6663"/>
                    <a:pt x="1560" y="3725"/>
                    <a:pt x="1500" y="1446"/>
                  </a:cubicBezTo>
                  <a:cubicBezTo>
                    <a:pt x="1444" y="342"/>
                    <a:pt x="1135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62"/>
            <p:cNvSpPr>
              <a:spLocks/>
            </p:cNvSpPr>
            <p:nvPr/>
          </p:nvSpPr>
          <p:spPr>
            <a:xfrm>
              <a:off x="4043825" y="1143375"/>
              <a:ext cx="56975" cy="245950"/>
            </a:xfrm>
            <a:custGeom>
              <a:avLst/>
              <a:gdLst/>
              <a:ahLst/>
              <a:cxnLst/>
              <a:rect l="l" t="t" r="r" b="b"/>
              <a:pathLst>
                <a:path w="2279" h="9838" extrusionOk="0">
                  <a:moveTo>
                    <a:pt x="1306" y="1"/>
                  </a:moveTo>
                  <a:cubicBezTo>
                    <a:pt x="950" y="1"/>
                    <a:pt x="501" y="178"/>
                    <a:pt x="0" y="484"/>
                  </a:cubicBezTo>
                  <a:cubicBezTo>
                    <a:pt x="1679" y="1323"/>
                    <a:pt x="660" y="7918"/>
                    <a:pt x="300" y="9837"/>
                  </a:cubicBezTo>
                  <a:cubicBezTo>
                    <a:pt x="720" y="8338"/>
                    <a:pt x="1259" y="6959"/>
                    <a:pt x="1799" y="5580"/>
                  </a:cubicBezTo>
                  <a:cubicBezTo>
                    <a:pt x="2219" y="4021"/>
                    <a:pt x="2279" y="2402"/>
                    <a:pt x="2099" y="784"/>
                  </a:cubicBezTo>
                  <a:cubicBezTo>
                    <a:pt x="2002" y="237"/>
                    <a:pt x="171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62"/>
            <p:cNvSpPr>
              <a:spLocks/>
            </p:cNvSpPr>
            <p:nvPr/>
          </p:nvSpPr>
          <p:spPr>
            <a:xfrm>
              <a:off x="3532700" y="1103000"/>
              <a:ext cx="1295075" cy="1133200"/>
            </a:xfrm>
            <a:custGeom>
              <a:avLst/>
              <a:gdLst/>
              <a:ahLst/>
              <a:cxnLst/>
              <a:rect l="l" t="t" r="r" b="b"/>
              <a:pathLst>
                <a:path w="51803" h="45328" extrusionOk="0">
                  <a:moveTo>
                    <a:pt x="37473" y="0"/>
                  </a:moveTo>
                  <a:cubicBezTo>
                    <a:pt x="36394" y="9533"/>
                    <a:pt x="34595" y="17927"/>
                    <a:pt x="34595" y="17927"/>
                  </a:cubicBezTo>
                  <a:cubicBezTo>
                    <a:pt x="34175" y="16848"/>
                    <a:pt x="28959" y="15949"/>
                    <a:pt x="28959" y="15949"/>
                  </a:cubicBezTo>
                  <a:cubicBezTo>
                    <a:pt x="29619" y="14150"/>
                    <a:pt x="30038" y="12291"/>
                    <a:pt x="30218" y="10433"/>
                  </a:cubicBezTo>
                  <a:cubicBezTo>
                    <a:pt x="30272" y="9783"/>
                    <a:pt x="30033" y="9525"/>
                    <a:pt x="29589" y="9525"/>
                  </a:cubicBezTo>
                  <a:cubicBezTo>
                    <a:pt x="29541" y="9525"/>
                    <a:pt x="29491" y="9528"/>
                    <a:pt x="29439" y="9533"/>
                  </a:cubicBezTo>
                  <a:cubicBezTo>
                    <a:pt x="29679" y="12711"/>
                    <a:pt x="26801" y="17688"/>
                    <a:pt x="26801" y="17688"/>
                  </a:cubicBezTo>
                  <a:cubicBezTo>
                    <a:pt x="26801" y="17688"/>
                    <a:pt x="33756" y="19966"/>
                    <a:pt x="34715" y="21225"/>
                  </a:cubicBezTo>
                  <a:cubicBezTo>
                    <a:pt x="35734" y="22544"/>
                    <a:pt x="42869" y="33456"/>
                    <a:pt x="41610" y="37294"/>
                  </a:cubicBezTo>
                  <a:cubicBezTo>
                    <a:pt x="41379" y="37987"/>
                    <a:pt x="40967" y="38271"/>
                    <a:pt x="40450" y="38271"/>
                  </a:cubicBezTo>
                  <a:cubicBezTo>
                    <a:pt x="38151" y="38271"/>
                    <a:pt x="33756" y="32677"/>
                    <a:pt x="33756" y="32677"/>
                  </a:cubicBezTo>
                  <a:lnTo>
                    <a:pt x="33756" y="32677"/>
                  </a:lnTo>
                  <a:cubicBezTo>
                    <a:pt x="33756" y="32677"/>
                    <a:pt x="35254" y="38553"/>
                    <a:pt x="32736" y="40351"/>
                  </a:cubicBezTo>
                  <a:cubicBezTo>
                    <a:pt x="32436" y="40559"/>
                    <a:pt x="32061" y="40651"/>
                    <a:pt x="31632" y="40651"/>
                  </a:cubicBezTo>
                  <a:cubicBezTo>
                    <a:pt x="28469" y="40651"/>
                    <a:pt x="22329" y="35642"/>
                    <a:pt x="20745" y="34955"/>
                  </a:cubicBezTo>
                  <a:cubicBezTo>
                    <a:pt x="20597" y="34898"/>
                    <a:pt x="20442" y="34871"/>
                    <a:pt x="20281" y="34871"/>
                  </a:cubicBezTo>
                  <a:cubicBezTo>
                    <a:pt x="18421" y="34871"/>
                    <a:pt x="15601" y="38433"/>
                    <a:pt x="9533" y="39812"/>
                  </a:cubicBezTo>
                  <a:cubicBezTo>
                    <a:pt x="9082" y="39919"/>
                    <a:pt x="8642" y="39969"/>
                    <a:pt x="8214" y="39969"/>
                  </a:cubicBezTo>
                  <a:cubicBezTo>
                    <a:pt x="4328" y="39969"/>
                    <a:pt x="1458" y="35851"/>
                    <a:pt x="0" y="33097"/>
                  </a:cubicBezTo>
                  <a:lnTo>
                    <a:pt x="0" y="33097"/>
                  </a:lnTo>
                  <a:cubicBezTo>
                    <a:pt x="1384" y="37766"/>
                    <a:pt x="4233" y="41563"/>
                    <a:pt x="8705" y="41563"/>
                  </a:cubicBezTo>
                  <a:cubicBezTo>
                    <a:pt x="10434" y="41563"/>
                    <a:pt x="12406" y="40996"/>
                    <a:pt x="14629" y="39692"/>
                  </a:cubicBezTo>
                  <a:cubicBezTo>
                    <a:pt x="17145" y="38195"/>
                    <a:pt x="18730" y="37375"/>
                    <a:pt x="20356" y="37375"/>
                  </a:cubicBezTo>
                  <a:cubicBezTo>
                    <a:pt x="21791" y="37375"/>
                    <a:pt x="23257" y="38014"/>
                    <a:pt x="25422" y="39392"/>
                  </a:cubicBezTo>
                  <a:cubicBezTo>
                    <a:pt x="26712" y="40186"/>
                    <a:pt x="31661" y="44803"/>
                    <a:pt x="34380" y="44803"/>
                  </a:cubicBezTo>
                  <a:cubicBezTo>
                    <a:pt x="34945" y="44803"/>
                    <a:pt x="35414" y="44603"/>
                    <a:pt x="35734" y="44129"/>
                  </a:cubicBezTo>
                  <a:cubicBezTo>
                    <a:pt x="36980" y="42236"/>
                    <a:pt x="35617" y="39432"/>
                    <a:pt x="36875" y="39432"/>
                  </a:cubicBezTo>
                  <a:cubicBezTo>
                    <a:pt x="37131" y="39432"/>
                    <a:pt x="37495" y="39548"/>
                    <a:pt x="38013" y="39812"/>
                  </a:cubicBezTo>
                  <a:cubicBezTo>
                    <a:pt x="39991" y="40771"/>
                    <a:pt x="43169" y="43949"/>
                    <a:pt x="46107" y="45328"/>
                  </a:cubicBezTo>
                  <a:cubicBezTo>
                    <a:pt x="47126" y="45088"/>
                    <a:pt x="49944" y="44309"/>
                    <a:pt x="50723" y="41850"/>
                  </a:cubicBezTo>
                  <a:cubicBezTo>
                    <a:pt x="51803" y="38792"/>
                    <a:pt x="39092" y="21465"/>
                    <a:pt x="39092" y="21465"/>
                  </a:cubicBezTo>
                  <a:cubicBezTo>
                    <a:pt x="39571" y="18707"/>
                    <a:pt x="40171" y="14090"/>
                    <a:pt x="40651" y="8694"/>
                  </a:cubicBezTo>
                  <a:lnTo>
                    <a:pt x="40651" y="8694"/>
                  </a:lnTo>
                  <a:lnTo>
                    <a:pt x="40351" y="8754"/>
                  </a:lnTo>
                  <a:cubicBezTo>
                    <a:pt x="40304" y="8761"/>
                    <a:pt x="40258" y="8765"/>
                    <a:pt x="40212" y="8765"/>
                  </a:cubicBezTo>
                  <a:cubicBezTo>
                    <a:pt x="38745" y="8765"/>
                    <a:pt x="37996" y="5059"/>
                    <a:pt x="37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62"/>
            <p:cNvSpPr>
              <a:spLocks/>
            </p:cNvSpPr>
            <p:nvPr/>
          </p:nvSpPr>
          <p:spPr>
            <a:xfrm>
              <a:off x="4155175" y="1396775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942" y="1"/>
                  </a:moveTo>
                  <a:lnTo>
                    <a:pt x="523" y="361"/>
                  </a:lnTo>
                  <a:cubicBezTo>
                    <a:pt x="343" y="1318"/>
                    <a:pt x="104" y="2037"/>
                    <a:pt x="43" y="2337"/>
                  </a:cubicBezTo>
                  <a:lnTo>
                    <a:pt x="43" y="2337"/>
                  </a:lnTo>
                  <a:cubicBezTo>
                    <a:pt x="158" y="2007"/>
                    <a:pt x="495" y="1059"/>
                    <a:pt x="942" y="1"/>
                  </a:cubicBezTo>
                  <a:close/>
                  <a:moveTo>
                    <a:pt x="43" y="2337"/>
                  </a:moveTo>
                  <a:cubicBezTo>
                    <a:pt x="16" y="2418"/>
                    <a:pt x="1" y="2462"/>
                    <a:pt x="1" y="2462"/>
                  </a:cubicBezTo>
                  <a:cubicBezTo>
                    <a:pt x="2" y="2462"/>
                    <a:pt x="15" y="2423"/>
                    <a:pt x="43" y="2339"/>
                  </a:cubicBezTo>
                  <a:cubicBezTo>
                    <a:pt x="43" y="2339"/>
                    <a:pt x="43" y="2338"/>
                    <a:pt x="43" y="2337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62"/>
            <p:cNvSpPr>
              <a:spLocks/>
            </p:cNvSpPr>
            <p:nvPr/>
          </p:nvSpPr>
          <p:spPr>
            <a:xfrm>
              <a:off x="2592875" y="1330675"/>
              <a:ext cx="134925" cy="129100"/>
            </a:xfrm>
            <a:custGeom>
              <a:avLst/>
              <a:gdLst/>
              <a:ahLst/>
              <a:cxnLst/>
              <a:rect l="l" t="t" r="r" b="b"/>
              <a:pathLst>
                <a:path w="5397" h="5164" extrusionOk="0">
                  <a:moveTo>
                    <a:pt x="407" y="1"/>
                  </a:moveTo>
                  <a:cubicBezTo>
                    <a:pt x="252" y="1"/>
                    <a:pt x="114" y="21"/>
                    <a:pt x="0" y="67"/>
                  </a:cubicBezTo>
                  <a:lnTo>
                    <a:pt x="5396" y="5163"/>
                  </a:lnTo>
                  <a:cubicBezTo>
                    <a:pt x="5396" y="5163"/>
                    <a:pt x="4977" y="3544"/>
                    <a:pt x="4317" y="1506"/>
                  </a:cubicBezTo>
                  <a:cubicBezTo>
                    <a:pt x="3427" y="982"/>
                    <a:pt x="1484" y="1"/>
                    <a:pt x="40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62"/>
            <p:cNvSpPr>
              <a:spLocks/>
            </p:cNvSpPr>
            <p:nvPr/>
          </p:nvSpPr>
          <p:spPr>
            <a:xfrm>
              <a:off x="2416000" y="1309850"/>
              <a:ext cx="89950" cy="295300"/>
            </a:xfrm>
            <a:custGeom>
              <a:avLst/>
              <a:gdLst/>
              <a:ahLst/>
              <a:cxnLst/>
              <a:rect l="l" t="t" r="r" b="b"/>
              <a:pathLst>
                <a:path w="3598" h="11812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679"/>
                    <a:pt x="240" y="3418"/>
                    <a:pt x="360" y="5037"/>
                  </a:cubicBezTo>
                  <a:cubicBezTo>
                    <a:pt x="1499" y="8154"/>
                    <a:pt x="2398" y="10553"/>
                    <a:pt x="2758" y="11812"/>
                  </a:cubicBezTo>
                  <a:cubicBezTo>
                    <a:pt x="3058" y="10972"/>
                    <a:pt x="3358" y="10133"/>
                    <a:pt x="3598" y="9294"/>
                  </a:cubicBezTo>
                  <a:cubicBezTo>
                    <a:pt x="2998" y="7855"/>
                    <a:pt x="1559" y="4377"/>
                    <a:pt x="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62"/>
            <p:cNvSpPr>
              <a:spLocks/>
            </p:cNvSpPr>
            <p:nvPr/>
          </p:nvSpPr>
          <p:spPr>
            <a:xfrm>
              <a:off x="2743425" y="857175"/>
              <a:ext cx="438550" cy="436200"/>
            </a:xfrm>
            <a:custGeom>
              <a:avLst/>
              <a:gdLst/>
              <a:ahLst/>
              <a:cxnLst/>
              <a:rect l="l" t="t" r="r" b="b"/>
              <a:pathLst>
                <a:path w="17542" h="17448" extrusionOk="0">
                  <a:moveTo>
                    <a:pt x="9747" y="0"/>
                  </a:moveTo>
                  <a:lnTo>
                    <a:pt x="9747" y="0"/>
                  </a:lnTo>
                  <a:cubicBezTo>
                    <a:pt x="10166" y="2758"/>
                    <a:pt x="9807" y="4677"/>
                    <a:pt x="8128" y="4677"/>
                  </a:cubicBezTo>
                  <a:cubicBezTo>
                    <a:pt x="6569" y="4677"/>
                    <a:pt x="5010" y="4557"/>
                    <a:pt x="3511" y="4317"/>
                  </a:cubicBezTo>
                  <a:lnTo>
                    <a:pt x="3511" y="4317"/>
                  </a:lnTo>
                  <a:cubicBezTo>
                    <a:pt x="7348" y="10253"/>
                    <a:pt x="10047" y="15169"/>
                    <a:pt x="10047" y="15169"/>
                  </a:cubicBezTo>
                  <a:cubicBezTo>
                    <a:pt x="10047" y="15169"/>
                    <a:pt x="3237" y="9882"/>
                    <a:pt x="848" y="9882"/>
                  </a:cubicBezTo>
                  <a:cubicBezTo>
                    <a:pt x="314" y="9882"/>
                    <a:pt x="1" y="10146"/>
                    <a:pt x="34" y="10793"/>
                  </a:cubicBezTo>
                  <a:lnTo>
                    <a:pt x="10646" y="17448"/>
                  </a:lnTo>
                  <a:cubicBezTo>
                    <a:pt x="10646" y="17448"/>
                    <a:pt x="15143" y="14090"/>
                    <a:pt x="17541" y="11032"/>
                  </a:cubicBezTo>
                  <a:lnTo>
                    <a:pt x="17541" y="11032"/>
                  </a:lnTo>
                  <a:cubicBezTo>
                    <a:pt x="16942" y="11212"/>
                    <a:pt x="16582" y="11332"/>
                    <a:pt x="16582" y="11332"/>
                  </a:cubicBezTo>
                  <a:cubicBezTo>
                    <a:pt x="14483" y="7435"/>
                    <a:pt x="12205" y="3658"/>
                    <a:pt x="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62"/>
            <p:cNvSpPr>
              <a:spLocks/>
            </p:cNvSpPr>
            <p:nvPr/>
          </p:nvSpPr>
          <p:spPr>
            <a:xfrm>
              <a:off x="2643825" y="1183300"/>
              <a:ext cx="188900" cy="173025"/>
            </a:xfrm>
            <a:custGeom>
              <a:avLst/>
              <a:gdLst/>
              <a:ahLst/>
              <a:cxnLst/>
              <a:rect l="l" t="t" r="r" b="b"/>
              <a:pathLst>
                <a:path w="7556" h="6921" extrusionOk="0">
                  <a:moveTo>
                    <a:pt x="808" y="1"/>
                  </a:moveTo>
                  <a:cubicBezTo>
                    <a:pt x="310" y="1"/>
                    <a:pt x="0" y="367"/>
                    <a:pt x="61" y="1345"/>
                  </a:cubicBezTo>
                  <a:cubicBezTo>
                    <a:pt x="61" y="1465"/>
                    <a:pt x="61" y="1585"/>
                    <a:pt x="121" y="1705"/>
                  </a:cubicBezTo>
                  <a:cubicBezTo>
                    <a:pt x="1859" y="2544"/>
                    <a:pt x="7555" y="6921"/>
                    <a:pt x="7555" y="6921"/>
                  </a:cubicBezTo>
                  <a:lnTo>
                    <a:pt x="4497" y="925"/>
                  </a:lnTo>
                  <a:lnTo>
                    <a:pt x="4497" y="925"/>
                  </a:lnTo>
                  <a:cubicBezTo>
                    <a:pt x="4677" y="1765"/>
                    <a:pt x="5037" y="2544"/>
                    <a:pt x="5457" y="3264"/>
                  </a:cubicBezTo>
                  <a:cubicBezTo>
                    <a:pt x="5457" y="3264"/>
                    <a:pt x="2295" y="1"/>
                    <a:pt x="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62"/>
            <p:cNvSpPr>
              <a:spLocks/>
            </p:cNvSpPr>
            <p:nvPr/>
          </p:nvSpPr>
          <p:spPr>
            <a:xfrm>
              <a:off x="2652825" y="1255875"/>
              <a:ext cx="39000" cy="85475"/>
            </a:xfrm>
            <a:custGeom>
              <a:avLst/>
              <a:gdLst/>
              <a:ahLst/>
              <a:cxnLst/>
              <a:rect l="l" t="t" r="r" b="b"/>
              <a:pathLst>
                <a:path w="1560" h="3419" extrusionOk="0">
                  <a:moveTo>
                    <a:pt x="0" y="1"/>
                  </a:moveTo>
                  <a:lnTo>
                    <a:pt x="0" y="1"/>
                  </a:lnTo>
                  <a:cubicBezTo>
                    <a:pt x="360" y="1200"/>
                    <a:pt x="900" y="2339"/>
                    <a:pt x="1559" y="3418"/>
                  </a:cubicBezTo>
                  <a:cubicBezTo>
                    <a:pt x="1140" y="2219"/>
                    <a:pt x="600" y="1080"/>
                    <a:pt x="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62"/>
            <p:cNvSpPr>
              <a:spLocks/>
            </p:cNvSpPr>
            <p:nvPr/>
          </p:nvSpPr>
          <p:spPr>
            <a:xfrm>
              <a:off x="2810200" y="1819475"/>
              <a:ext cx="154425" cy="235350"/>
            </a:xfrm>
            <a:custGeom>
              <a:avLst/>
              <a:gdLst/>
              <a:ahLst/>
              <a:cxnLst/>
              <a:rect l="l" t="t" r="r" b="b"/>
              <a:pathLst>
                <a:path w="6177" h="9414" extrusionOk="0">
                  <a:moveTo>
                    <a:pt x="3059" y="1"/>
                  </a:moveTo>
                  <a:cubicBezTo>
                    <a:pt x="1380" y="1"/>
                    <a:pt x="1" y="2399"/>
                    <a:pt x="1" y="5397"/>
                  </a:cubicBezTo>
                  <a:cubicBezTo>
                    <a:pt x="1" y="5936"/>
                    <a:pt x="61" y="6536"/>
                    <a:pt x="181" y="7136"/>
                  </a:cubicBezTo>
                  <a:cubicBezTo>
                    <a:pt x="2099" y="7136"/>
                    <a:pt x="3838" y="7975"/>
                    <a:pt x="5097" y="9414"/>
                  </a:cubicBezTo>
                  <a:cubicBezTo>
                    <a:pt x="5817" y="8155"/>
                    <a:pt x="6176" y="6776"/>
                    <a:pt x="6116" y="5397"/>
                  </a:cubicBezTo>
                  <a:cubicBezTo>
                    <a:pt x="6116" y="2399"/>
                    <a:pt x="4737" y="1"/>
                    <a:pt x="305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62"/>
            <p:cNvSpPr>
              <a:spLocks/>
            </p:cNvSpPr>
            <p:nvPr/>
          </p:nvSpPr>
          <p:spPr>
            <a:xfrm>
              <a:off x="2889650" y="1891425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1"/>
                  </a:moveTo>
                  <a:cubicBezTo>
                    <a:pt x="480" y="1"/>
                    <a:pt x="1" y="900"/>
                    <a:pt x="1" y="1979"/>
                  </a:cubicBezTo>
                  <a:cubicBezTo>
                    <a:pt x="1" y="3058"/>
                    <a:pt x="480" y="3958"/>
                    <a:pt x="1020" y="3958"/>
                  </a:cubicBezTo>
                  <a:cubicBezTo>
                    <a:pt x="1619" y="3958"/>
                    <a:pt x="2039" y="3058"/>
                    <a:pt x="2039" y="1979"/>
                  </a:cubicBezTo>
                  <a:cubicBezTo>
                    <a:pt x="2039" y="900"/>
                    <a:pt x="1619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62"/>
            <p:cNvSpPr>
              <a:spLocks/>
            </p:cNvSpPr>
            <p:nvPr/>
          </p:nvSpPr>
          <p:spPr>
            <a:xfrm>
              <a:off x="3703575" y="1820975"/>
              <a:ext cx="152900" cy="227875"/>
            </a:xfrm>
            <a:custGeom>
              <a:avLst/>
              <a:gdLst/>
              <a:ahLst/>
              <a:cxnLst/>
              <a:rect l="l" t="t" r="r" b="b"/>
              <a:pathLst>
                <a:path w="6116" h="9115" extrusionOk="0">
                  <a:moveTo>
                    <a:pt x="3058" y="1"/>
                  </a:moveTo>
                  <a:cubicBezTo>
                    <a:pt x="1379" y="1"/>
                    <a:pt x="0" y="2399"/>
                    <a:pt x="0" y="5337"/>
                  </a:cubicBezTo>
                  <a:cubicBezTo>
                    <a:pt x="0" y="6656"/>
                    <a:pt x="300" y="7975"/>
                    <a:pt x="959" y="9114"/>
                  </a:cubicBezTo>
                  <a:cubicBezTo>
                    <a:pt x="1019" y="8994"/>
                    <a:pt x="1079" y="8934"/>
                    <a:pt x="1199" y="8814"/>
                  </a:cubicBezTo>
                  <a:cubicBezTo>
                    <a:pt x="2458" y="7555"/>
                    <a:pt x="4197" y="6836"/>
                    <a:pt x="5996" y="6836"/>
                  </a:cubicBezTo>
                  <a:cubicBezTo>
                    <a:pt x="6116" y="6356"/>
                    <a:pt x="6116" y="5876"/>
                    <a:pt x="6116" y="5337"/>
                  </a:cubicBezTo>
                  <a:cubicBezTo>
                    <a:pt x="6116" y="2399"/>
                    <a:pt x="4797" y="1"/>
                    <a:pt x="305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62"/>
            <p:cNvSpPr>
              <a:spLocks/>
            </p:cNvSpPr>
            <p:nvPr/>
          </p:nvSpPr>
          <p:spPr>
            <a:xfrm>
              <a:off x="3784500" y="1874950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0"/>
                  </a:moveTo>
                  <a:cubicBezTo>
                    <a:pt x="420" y="0"/>
                    <a:pt x="1" y="959"/>
                    <a:pt x="1" y="1979"/>
                  </a:cubicBezTo>
                  <a:cubicBezTo>
                    <a:pt x="1" y="3058"/>
                    <a:pt x="420" y="3957"/>
                    <a:pt x="1020" y="3957"/>
                  </a:cubicBezTo>
                  <a:cubicBezTo>
                    <a:pt x="1560" y="3957"/>
                    <a:pt x="2039" y="3058"/>
                    <a:pt x="2039" y="1979"/>
                  </a:cubicBezTo>
                  <a:cubicBezTo>
                    <a:pt x="2039" y="840"/>
                    <a:pt x="156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62"/>
            <p:cNvSpPr>
              <a:spLocks/>
            </p:cNvSpPr>
            <p:nvPr/>
          </p:nvSpPr>
          <p:spPr>
            <a:xfrm>
              <a:off x="3307850" y="4069375"/>
              <a:ext cx="431725" cy="450075"/>
            </a:xfrm>
            <a:custGeom>
              <a:avLst/>
              <a:gdLst/>
              <a:ahLst/>
              <a:cxnLst/>
              <a:rect l="l" t="t" r="r" b="b"/>
              <a:pathLst>
                <a:path w="17269" h="18003" extrusionOk="0">
                  <a:moveTo>
                    <a:pt x="840" y="0"/>
                  </a:moveTo>
                  <a:cubicBezTo>
                    <a:pt x="720" y="840"/>
                    <a:pt x="720" y="1679"/>
                    <a:pt x="840" y="2519"/>
                  </a:cubicBezTo>
                  <a:cubicBezTo>
                    <a:pt x="900" y="3358"/>
                    <a:pt x="840" y="4197"/>
                    <a:pt x="720" y="5037"/>
                  </a:cubicBezTo>
                  <a:cubicBezTo>
                    <a:pt x="720" y="5277"/>
                    <a:pt x="660" y="5516"/>
                    <a:pt x="660" y="5756"/>
                  </a:cubicBezTo>
                  <a:lnTo>
                    <a:pt x="540" y="6236"/>
                  </a:lnTo>
                  <a:cubicBezTo>
                    <a:pt x="480" y="6416"/>
                    <a:pt x="420" y="6656"/>
                    <a:pt x="360" y="6835"/>
                  </a:cubicBezTo>
                  <a:lnTo>
                    <a:pt x="60" y="8035"/>
                  </a:lnTo>
                  <a:lnTo>
                    <a:pt x="0" y="8214"/>
                  </a:lnTo>
                  <a:lnTo>
                    <a:pt x="60" y="8214"/>
                  </a:lnTo>
                  <a:lnTo>
                    <a:pt x="300" y="8035"/>
                  </a:lnTo>
                  <a:lnTo>
                    <a:pt x="840" y="7735"/>
                  </a:lnTo>
                  <a:lnTo>
                    <a:pt x="1979" y="7075"/>
                  </a:lnTo>
                  <a:lnTo>
                    <a:pt x="2699" y="6656"/>
                  </a:lnTo>
                  <a:cubicBezTo>
                    <a:pt x="3118" y="6356"/>
                    <a:pt x="3538" y="6116"/>
                    <a:pt x="3958" y="5876"/>
                  </a:cubicBezTo>
                  <a:cubicBezTo>
                    <a:pt x="4078" y="5816"/>
                    <a:pt x="4138" y="5756"/>
                    <a:pt x="4257" y="5696"/>
                  </a:cubicBezTo>
                  <a:lnTo>
                    <a:pt x="4437" y="5636"/>
                  </a:lnTo>
                  <a:lnTo>
                    <a:pt x="4497" y="5636"/>
                  </a:lnTo>
                  <a:lnTo>
                    <a:pt x="4497" y="5996"/>
                  </a:lnTo>
                  <a:cubicBezTo>
                    <a:pt x="4557" y="6656"/>
                    <a:pt x="4677" y="7255"/>
                    <a:pt x="4857" y="7855"/>
                  </a:cubicBezTo>
                  <a:cubicBezTo>
                    <a:pt x="4977" y="8334"/>
                    <a:pt x="5037" y="8574"/>
                    <a:pt x="5037" y="8574"/>
                  </a:cubicBezTo>
                  <a:cubicBezTo>
                    <a:pt x="5337" y="9414"/>
                    <a:pt x="5696" y="10193"/>
                    <a:pt x="6116" y="10972"/>
                  </a:cubicBezTo>
                  <a:cubicBezTo>
                    <a:pt x="7015" y="12651"/>
                    <a:pt x="8155" y="14210"/>
                    <a:pt x="9534" y="15529"/>
                  </a:cubicBezTo>
                  <a:cubicBezTo>
                    <a:pt x="10313" y="16249"/>
                    <a:pt x="11152" y="16848"/>
                    <a:pt x="12112" y="17328"/>
                  </a:cubicBezTo>
                  <a:cubicBezTo>
                    <a:pt x="12891" y="17748"/>
                    <a:pt x="13791" y="17987"/>
                    <a:pt x="14750" y="17987"/>
                  </a:cubicBezTo>
                  <a:cubicBezTo>
                    <a:pt x="14853" y="17998"/>
                    <a:pt x="14957" y="18003"/>
                    <a:pt x="15063" y="18003"/>
                  </a:cubicBezTo>
                  <a:cubicBezTo>
                    <a:pt x="15574" y="18003"/>
                    <a:pt x="16112" y="17886"/>
                    <a:pt x="16609" y="17688"/>
                  </a:cubicBezTo>
                  <a:cubicBezTo>
                    <a:pt x="17028" y="17508"/>
                    <a:pt x="17268" y="17388"/>
                    <a:pt x="17268" y="17388"/>
                  </a:cubicBezTo>
                  <a:lnTo>
                    <a:pt x="17268" y="17388"/>
                  </a:lnTo>
                  <a:cubicBezTo>
                    <a:pt x="16654" y="17476"/>
                    <a:pt x="16039" y="17531"/>
                    <a:pt x="15425" y="17531"/>
                  </a:cubicBezTo>
                  <a:cubicBezTo>
                    <a:pt x="15200" y="17531"/>
                    <a:pt x="14975" y="17524"/>
                    <a:pt x="14750" y="17508"/>
                  </a:cubicBezTo>
                  <a:cubicBezTo>
                    <a:pt x="13910" y="17388"/>
                    <a:pt x="13131" y="17148"/>
                    <a:pt x="12412" y="16728"/>
                  </a:cubicBezTo>
                  <a:cubicBezTo>
                    <a:pt x="11572" y="16249"/>
                    <a:pt x="10793" y="15649"/>
                    <a:pt x="10133" y="14930"/>
                  </a:cubicBezTo>
                  <a:cubicBezTo>
                    <a:pt x="8934" y="13611"/>
                    <a:pt x="7915" y="12112"/>
                    <a:pt x="7135" y="10433"/>
                  </a:cubicBezTo>
                  <a:cubicBezTo>
                    <a:pt x="6776" y="9713"/>
                    <a:pt x="6476" y="8934"/>
                    <a:pt x="6236" y="8214"/>
                  </a:cubicBezTo>
                  <a:cubicBezTo>
                    <a:pt x="6236" y="8214"/>
                    <a:pt x="6176" y="7975"/>
                    <a:pt x="6056" y="7555"/>
                  </a:cubicBezTo>
                  <a:cubicBezTo>
                    <a:pt x="5876" y="7015"/>
                    <a:pt x="5696" y="6416"/>
                    <a:pt x="5636" y="5876"/>
                  </a:cubicBezTo>
                  <a:cubicBezTo>
                    <a:pt x="5636" y="5756"/>
                    <a:pt x="5636" y="5576"/>
                    <a:pt x="5636" y="5456"/>
                  </a:cubicBezTo>
                  <a:lnTo>
                    <a:pt x="5576" y="4977"/>
                  </a:lnTo>
                  <a:cubicBezTo>
                    <a:pt x="5517" y="4737"/>
                    <a:pt x="5517" y="4557"/>
                    <a:pt x="5517" y="4377"/>
                  </a:cubicBezTo>
                  <a:lnTo>
                    <a:pt x="5517" y="4077"/>
                  </a:lnTo>
                  <a:cubicBezTo>
                    <a:pt x="5517" y="4077"/>
                    <a:pt x="5517" y="4017"/>
                    <a:pt x="5517" y="3957"/>
                  </a:cubicBezTo>
                  <a:lnTo>
                    <a:pt x="5397" y="4017"/>
                  </a:lnTo>
                  <a:lnTo>
                    <a:pt x="4257" y="4617"/>
                  </a:lnTo>
                  <a:lnTo>
                    <a:pt x="3838" y="4857"/>
                  </a:lnTo>
                  <a:cubicBezTo>
                    <a:pt x="3718" y="4917"/>
                    <a:pt x="3598" y="4977"/>
                    <a:pt x="3478" y="5037"/>
                  </a:cubicBezTo>
                  <a:cubicBezTo>
                    <a:pt x="3118" y="5277"/>
                    <a:pt x="2639" y="5576"/>
                    <a:pt x="2219" y="5876"/>
                  </a:cubicBezTo>
                  <a:lnTo>
                    <a:pt x="1679" y="6236"/>
                  </a:lnTo>
                  <a:lnTo>
                    <a:pt x="1499" y="6356"/>
                  </a:lnTo>
                  <a:lnTo>
                    <a:pt x="1379" y="6476"/>
                  </a:lnTo>
                  <a:cubicBezTo>
                    <a:pt x="1379" y="6476"/>
                    <a:pt x="1353" y="6502"/>
                    <a:pt x="1335" y="6502"/>
                  </a:cubicBezTo>
                  <a:cubicBezTo>
                    <a:pt x="1326" y="6502"/>
                    <a:pt x="1320" y="6496"/>
                    <a:pt x="1320" y="6476"/>
                  </a:cubicBezTo>
                  <a:lnTo>
                    <a:pt x="1379" y="6236"/>
                  </a:lnTo>
                  <a:lnTo>
                    <a:pt x="1379" y="6116"/>
                  </a:lnTo>
                  <a:lnTo>
                    <a:pt x="1379" y="6056"/>
                  </a:lnTo>
                  <a:lnTo>
                    <a:pt x="1379" y="5876"/>
                  </a:lnTo>
                  <a:cubicBezTo>
                    <a:pt x="1379" y="5636"/>
                    <a:pt x="1439" y="5396"/>
                    <a:pt x="1439" y="5097"/>
                  </a:cubicBezTo>
                  <a:cubicBezTo>
                    <a:pt x="1499" y="4257"/>
                    <a:pt x="1439" y="3358"/>
                    <a:pt x="1320" y="2519"/>
                  </a:cubicBezTo>
                  <a:cubicBezTo>
                    <a:pt x="1260" y="1619"/>
                    <a:pt x="1080" y="780"/>
                    <a:pt x="84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33" name="Google Shape;3433;p62"/>
          <p:cNvSpPr txBox="1">
            <a:spLocks noGrp="1"/>
          </p:cNvSpPr>
          <p:nvPr>
            <p:ph type="ctrTitle"/>
          </p:nvPr>
        </p:nvSpPr>
        <p:spPr>
          <a:xfrm>
            <a:off x="2959874" y="1396950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PETS PORTAL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397CF0-3346-FA75-9A18-32D6D41C8A09}"/>
              </a:ext>
            </a:extLst>
          </p:cNvPr>
          <p:cNvSpPr txBox="1"/>
          <p:nvPr/>
        </p:nvSpPr>
        <p:spPr>
          <a:xfrm>
            <a:off x="6559170" y="4029481"/>
            <a:ext cx="2517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Análise de Sistemas - P7 - DETI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Guilherme Santos,  107961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Luís Oliveira,  98543</a:t>
            </a:r>
            <a:b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</a:br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João Gaspar,  107708</a:t>
            </a:r>
          </a:p>
          <a:p>
            <a:pPr algn="r"/>
            <a:r>
              <a:rPr lang="pt-PT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rPr>
              <a:t>José Silva,  108894</a:t>
            </a:r>
            <a:endParaRPr lang="pt-PT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447;p64">
            <a:extLst>
              <a:ext uri="{FF2B5EF4-FFF2-40B4-BE49-F238E27FC236}">
                <a16:creationId xmlns:a16="http://schemas.microsoft.com/office/drawing/2014/main" id="{6700302A-0C7B-EAF9-3614-C30A0C785AEA}"/>
              </a:ext>
            </a:extLst>
          </p:cNvPr>
          <p:cNvSpPr txBox="1">
            <a:spLocks/>
          </p:cNvSpPr>
          <p:nvPr/>
        </p:nvSpPr>
        <p:spPr>
          <a:xfrm>
            <a:off x="6307552" y="3239624"/>
            <a:ext cx="19758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Casos de Utilização - 1º e 2º Incremento</a:t>
            </a:r>
          </a:p>
        </p:txBody>
      </p:sp>
      <p:sp>
        <p:nvSpPr>
          <p:cNvPr id="3445" name="Google Shape;3445;p6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Contéudos abordados</a:t>
            </a:r>
            <a:endParaRPr dirty="0"/>
          </a:p>
        </p:txBody>
      </p:sp>
      <p:sp>
        <p:nvSpPr>
          <p:cNvPr id="3446" name="Google Shape;3446;p64"/>
          <p:cNvSpPr txBox="1">
            <a:spLocks noGrp="1"/>
          </p:cNvSpPr>
          <p:nvPr>
            <p:ph type="title" idx="2"/>
          </p:nvPr>
        </p:nvSpPr>
        <p:spPr>
          <a:xfrm>
            <a:off x="1006409" y="1300374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47" name="Google Shape;3447;p64"/>
          <p:cNvSpPr txBox="1">
            <a:spLocks noGrp="1"/>
          </p:cNvSpPr>
          <p:nvPr>
            <p:ph type="subTitle" idx="1"/>
          </p:nvPr>
        </p:nvSpPr>
        <p:spPr>
          <a:xfrm>
            <a:off x="1005259" y="1966533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3458" name="Google Shape;3458;p64"/>
          <p:cNvGrpSpPr/>
          <p:nvPr/>
        </p:nvGrpSpPr>
        <p:grpSpPr>
          <a:xfrm>
            <a:off x="832614" y="3501416"/>
            <a:ext cx="7471771" cy="1134293"/>
            <a:chOff x="621702" y="3293203"/>
            <a:chExt cx="7471771" cy="1134293"/>
          </a:xfrm>
        </p:grpSpPr>
        <p:grpSp>
          <p:nvGrpSpPr>
            <p:cNvPr id="3459" name="Google Shape;3459;p64"/>
            <p:cNvGrpSpPr/>
            <p:nvPr/>
          </p:nvGrpSpPr>
          <p:grpSpPr>
            <a:xfrm>
              <a:off x="3109837" y="3293203"/>
              <a:ext cx="760537" cy="1134293"/>
              <a:chOff x="-1230173" y="3061546"/>
              <a:chExt cx="652486" cy="973141"/>
            </a:xfrm>
          </p:grpSpPr>
          <p:sp>
            <p:nvSpPr>
              <p:cNvPr id="3460" name="Google Shape;3460;p64"/>
              <p:cNvSpPr/>
              <p:nvPr/>
            </p:nvSpPr>
            <p:spPr>
              <a:xfrm>
                <a:off x="-921741" y="3929470"/>
                <a:ext cx="63902" cy="10521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-1230173" y="3061546"/>
                <a:ext cx="627813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-1230173" y="3061546"/>
                <a:ext cx="652486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3" name="Google Shape;3463;p64"/>
            <p:cNvGrpSpPr/>
            <p:nvPr/>
          </p:nvGrpSpPr>
          <p:grpSpPr>
            <a:xfrm>
              <a:off x="7538527" y="3599707"/>
              <a:ext cx="554946" cy="827784"/>
              <a:chOff x="-1327475" y="2916375"/>
              <a:chExt cx="749725" cy="1118325"/>
            </a:xfrm>
          </p:grpSpPr>
          <p:sp>
            <p:nvSpPr>
              <p:cNvPr id="3464" name="Google Shape;3464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80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7" name="Google Shape;3467;p64"/>
            <p:cNvGrpSpPr/>
            <p:nvPr/>
          </p:nvGrpSpPr>
          <p:grpSpPr>
            <a:xfrm>
              <a:off x="621702" y="3599707"/>
              <a:ext cx="554946" cy="827784"/>
              <a:chOff x="-1327475" y="2916375"/>
              <a:chExt cx="749725" cy="1118325"/>
            </a:xfrm>
          </p:grpSpPr>
          <p:sp>
            <p:nvSpPr>
              <p:cNvPr id="3468" name="Google Shape;3468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471" name="Google Shape;3471;p64"/>
          <p:cNvGrpSpPr/>
          <p:nvPr/>
        </p:nvGrpSpPr>
        <p:grpSpPr>
          <a:xfrm>
            <a:off x="933112" y="3830201"/>
            <a:ext cx="1895013" cy="1099361"/>
            <a:chOff x="4470176" y="3297806"/>
            <a:chExt cx="2336357" cy="1355400"/>
          </a:xfrm>
        </p:grpSpPr>
        <p:grpSp>
          <p:nvGrpSpPr>
            <p:cNvPr id="3472" name="Google Shape;3472;p64"/>
            <p:cNvGrpSpPr/>
            <p:nvPr/>
          </p:nvGrpSpPr>
          <p:grpSpPr>
            <a:xfrm rot="-4708987">
              <a:off x="6503893" y="3647909"/>
              <a:ext cx="295718" cy="255668"/>
              <a:chOff x="101940" y="1511157"/>
              <a:chExt cx="152131" cy="131514"/>
            </a:xfrm>
          </p:grpSpPr>
          <p:sp>
            <p:nvSpPr>
              <p:cNvPr id="3473" name="Google Shape;3473;p64"/>
              <p:cNvSpPr/>
              <p:nvPr/>
            </p:nvSpPr>
            <p:spPr>
              <a:xfrm>
                <a:off x="185999" y="1524684"/>
                <a:ext cx="51398" cy="4253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76" extrusionOk="0">
                    <a:moveTo>
                      <a:pt x="302" y="0"/>
                    </a:moveTo>
                    <a:cubicBezTo>
                      <a:pt x="228" y="0"/>
                      <a:pt x="167" y="22"/>
                      <a:pt x="125" y="70"/>
                    </a:cubicBezTo>
                    <a:cubicBezTo>
                      <a:pt x="1" y="212"/>
                      <a:pt x="143" y="567"/>
                      <a:pt x="462" y="851"/>
                    </a:cubicBezTo>
                    <a:cubicBezTo>
                      <a:pt x="691" y="1054"/>
                      <a:pt x="948" y="1176"/>
                      <a:pt x="1120" y="1176"/>
                    </a:cubicBezTo>
                    <a:cubicBezTo>
                      <a:pt x="1188" y="1176"/>
                      <a:pt x="1243" y="1157"/>
                      <a:pt x="1278" y="1117"/>
                    </a:cubicBezTo>
                    <a:cubicBezTo>
                      <a:pt x="1420" y="975"/>
                      <a:pt x="1260" y="620"/>
                      <a:pt x="941" y="336"/>
                    </a:cubicBezTo>
                    <a:cubicBezTo>
                      <a:pt x="717" y="124"/>
                      <a:pt x="475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153265" y="1519006"/>
                <a:ext cx="29551" cy="1414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91" extrusionOk="0">
                    <a:moveTo>
                      <a:pt x="492" y="1"/>
                    </a:moveTo>
                    <a:cubicBezTo>
                      <a:pt x="443" y="1"/>
                      <a:pt x="391" y="5"/>
                      <a:pt x="338" y="14"/>
                    </a:cubicBezTo>
                    <a:cubicBezTo>
                      <a:pt x="125" y="67"/>
                      <a:pt x="1" y="156"/>
                      <a:pt x="36" y="280"/>
                    </a:cubicBezTo>
                    <a:cubicBezTo>
                      <a:pt x="62" y="345"/>
                      <a:pt x="162" y="390"/>
                      <a:pt x="303" y="390"/>
                    </a:cubicBezTo>
                    <a:cubicBezTo>
                      <a:pt x="357" y="390"/>
                      <a:pt x="416" y="384"/>
                      <a:pt x="480" y="369"/>
                    </a:cubicBezTo>
                    <a:cubicBezTo>
                      <a:pt x="693" y="334"/>
                      <a:pt x="817" y="227"/>
                      <a:pt x="781" y="121"/>
                    </a:cubicBezTo>
                    <a:cubicBezTo>
                      <a:pt x="755" y="41"/>
                      <a:pt x="638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5" name="Google Shape;3475;p64"/>
              <p:cNvSpPr/>
              <p:nvPr/>
            </p:nvSpPr>
            <p:spPr>
              <a:xfrm>
                <a:off x="105159" y="1511157"/>
                <a:ext cx="148912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621" extrusionOk="0">
                    <a:moveTo>
                      <a:pt x="2053" y="0"/>
                    </a:moveTo>
                    <a:cubicBezTo>
                      <a:pt x="1344" y="0"/>
                      <a:pt x="671" y="424"/>
                      <a:pt x="390" y="1118"/>
                    </a:cubicBezTo>
                    <a:cubicBezTo>
                      <a:pt x="0" y="2041"/>
                      <a:pt x="444" y="3106"/>
                      <a:pt x="1366" y="3478"/>
                    </a:cubicBezTo>
                    <a:cubicBezTo>
                      <a:pt x="1594" y="3575"/>
                      <a:pt x="1831" y="3620"/>
                      <a:pt x="2064" y="3620"/>
                    </a:cubicBezTo>
                    <a:cubicBezTo>
                      <a:pt x="2774" y="3620"/>
                      <a:pt x="3450" y="3197"/>
                      <a:pt x="3744" y="2502"/>
                    </a:cubicBezTo>
                    <a:cubicBezTo>
                      <a:pt x="4116" y="1580"/>
                      <a:pt x="3673" y="515"/>
                      <a:pt x="2750" y="142"/>
                    </a:cubicBezTo>
                    <a:cubicBezTo>
                      <a:pt x="2522" y="46"/>
                      <a:pt x="2286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6" name="Google Shape;3476;p64"/>
              <p:cNvSpPr/>
              <p:nvPr/>
            </p:nvSpPr>
            <p:spPr>
              <a:xfrm>
                <a:off x="101940" y="1524648"/>
                <a:ext cx="143161" cy="118023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263" extrusionOk="0">
                    <a:moveTo>
                      <a:pt x="1065" y="0"/>
                    </a:moveTo>
                    <a:cubicBezTo>
                      <a:pt x="0" y="816"/>
                      <a:pt x="142" y="2466"/>
                      <a:pt x="1349" y="3070"/>
                    </a:cubicBezTo>
                    <a:cubicBezTo>
                      <a:pt x="1613" y="3202"/>
                      <a:pt x="1887" y="3263"/>
                      <a:pt x="2154" y="3263"/>
                    </a:cubicBezTo>
                    <a:cubicBezTo>
                      <a:pt x="3103" y="3263"/>
                      <a:pt x="3957" y="2494"/>
                      <a:pt x="3957" y="1455"/>
                    </a:cubicBezTo>
                    <a:cubicBezTo>
                      <a:pt x="3957" y="1384"/>
                      <a:pt x="3957" y="1313"/>
                      <a:pt x="3957" y="1260"/>
                    </a:cubicBezTo>
                    <a:cubicBezTo>
                      <a:pt x="3638" y="1491"/>
                      <a:pt x="3265" y="1615"/>
                      <a:pt x="2875" y="1615"/>
                    </a:cubicBezTo>
                    <a:cubicBezTo>
                      <a:pt x="1934" y="1615"/>
                      <a:pt x="1171" y="923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121182" y="1565701"/>
                <a:ext cx="111078" cy="69663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926" extrusionOk="0">
                    <a:moveTo>
                      <a:pt x="36" y="1"/>
                    </a:moveTo>
                    <a:cubicBezTo>
                      <a:pt x="1" y="107"/>
                      <a:pt x="1" y="214"/>
                      <a:pt x="1" y="302"/>
                    </a:cubicBezTo>
                    <a:cubicBezTo>
                      <a:pt x="1" y="1323"/>
                      <a:pt x="817" y="1925"/>
                      <a:pt x="1638" y="1925"/>
                    </a:cubicBezTo>
                    <a:cubicBezTo>
                      <a:pt x="2201" y="1925"/>
                      <a:pt x="2767" y="1641"/>
                      <a:pt x="3070" y="1012"/>
                    </a:cubicBezTo>
                    <a:lnTo>
                      <a:pt x="3070" y="1012"/>
                    </a:lnTo>
                    <a:cubicBezTo>
                      <a:pt x="2733" y="1314"/>
                      <a:pt x="2307" y="1473"/>
                      <a:pt x="1846" y="1473"/>
                    </a:cubicBezTo>
                    <a:cubicBezTo>
                      <a:pt x="977" y="1473"/>
                      <a:pt x="214" y="870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78" name="Google Shape;3478;p64"/>
            <p:cNvGrpSpPr/>
            <p:nvPr/>
          </p:nvGrpSpPr>
          <p:grpSpPr>
            <a:xfrm>
              <a:off x="4470176" y="3297806"/>
              <a:ext cx="1804236" cy="1355400"/>
              <a:chOff x="-2022624" y="2368406"/>
              <a:chExt cx="1804236" cy="1355400"/>
            </a:xfrm>
          </p:grpSpPr>
          <p:sp>
            <p:nvSpPr>
              <p:cNvPr id="3479" name="Google Shape;3479;p64"/>
              <p:cNvSpPr/>
              <p:nvPr/>
            </p:nvSpPr>
            <p:spPr>
              <a:xfrm rot="-481">
                <a:off x="-1882313" y="3599811"/>
                <a:ext cx="1523617" cy="123889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80" name="Google Shape;3480;p64"/>
              <p:cNvGrpSpPr/>
              <p:nvPr/>
            </p:nvGrpSpPr>
            <p:grpSpPr>
              <a:xfrm>
                <a:off x="-2022624" y="2368406"/>
                <a:ext cx="1804236" cy="1231297"/>
                <a:chOff x="-4935204" y="31669"/>
                <a:chExt cx="6153603" cy="4199511"/>
              </a:xfrm>
            </p:grpSpPr>
            <p:sp>
              <p:nvSpPr>
                <p:cNvPr id="3481" name="Google Shape;3481;p64"/>
                <p:cNvSpPr/>
                <p:nvPr/>
              </p:nvSpPr>
              <p:spPr>
                <a:xfrm>
                  <a:off x="766662" y="3477933"/>
                  <a:ext cx="209061" cy="106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5041" extrusionOk="0">
                      <a:moveTo>
                        <a:pt x="4339" y="1"/>
                      </a:moveTo>
                      <a:cubicBezTo>
                        <a:pt x="3820" y="1"/>
                        <a:pt x="3317" y="76"/>
                        <a:pt x="2867" y="151"/>
                      </a:cubicBezTo>
                      <a:cubicBezTo>
                        <a:pt x="1381" y="363"/>
                        <a:pt x="1" y="1000"/>
                        <a:pt x="107" y="1213"/>
                      </a:cubicBezTo>
                      <a:cubicBezTo>
                        <a:pt x="107" y="1425"/>
                        <a:pt x="1593" y="1319"/>
                        <a:pt x="2867" y="1425"/>
                      </a:cubicBezTo>
                      <a:cubicBezTo>
                        <a:pt x="3504" y="1425"/>
                        <a:pt x="4140" y="1531"/>
                        <a:pt x="4671" y="1637"/>
                      </a:cubicBezTo>
                      <a:cubicBezTo>
                        <a:pt x="4883" y="1743"/>
                        <a:pt x="5096" y="1849"/>
                        <a:pt x="5308" y="1956"/>
                      </a:cubicBezTo>
                      <a:cubicBezTo>
                        <a:pt x="5627" y="1956"/>
                        <a:pt x="5839" y="2062"/>
                        <a:pt x="6051" y="2168"/>
                      </a:cubicBezTo>
                      <a:cubicBezTo>
                        <a:pt x="6582" y="2380"/>
                        <a:pt x="7113" y="2699"/>
                        <a:pt x="7537" y="3123"/>
                      </a:cubicBezTo>
                      <a:cubicBezTo>
                        <a:pt x="8553" y="3936"/>
                        <a:pt x="9375" y="5041"/>
                        <a:pt x="9629" y="5041"/>
                      </a:cubicBezTo>
                      <a:cubicBezTo>
                        <a:pt x="9641" y="5041"/>
                        <a:pt x="9651" y="5038"/>
                        <a:pt x="9660" y="5034"/>
                      </a:cubicBezTo>
                      <a:cubicBezTo>
                        <a:pt x="9872" y="4822"/>
                        <a:pt x="9342" y="3548"/>
                        <a:pt x="8386" y="2274"/>
                      </a:cubicBezTo>
                      <a:cubicBezTo>
                        <a:pt x="7962" y="1637"/>
                        <a:pt x="7431" y="1213"/>
                        <a:pt x="6900" y="788"/>
                      </a:cubicBezTo>
                      <a:cubicBezTo>
                        <a:pt x="6688" y="576"/>
                        <a:pt x="6476" y="470"/>
                        <a:pt x="6263" y="363"/>
                      </a:cubicBezTo>
                      <a:lnTo>
                        <a:pt x="5945" y="257"/>
                      </a:lnTo>
                      <a:cubicBezTo>
                        <a:pt x="5627" y="151"/>
                        <a:pt x="5308" y="45"/>
                        <a:pt x="4990" y="45"/>
                      </a:cubicBezTo>
                      <a:cubicBezTo>
                        <a:pt x="4772" y="14"/>
                        <a:pt x="4554" y="1"/>
                        <a:pt x="4339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2" name="Google Shape;3482;p64"/>
                <p:cNvSpPr/>
                <p:nvPr/>
              </p:nvSpPr>
              <p:spPr>
                <a:xfrm>
                  <a:off x="-4935204" y="2564665"/>
                  <a:ext cx="2117733" cy="109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1" h="51744" extrusionOk="0">
                      <a:moveTo>
                        <a:pt x="51891" y="0"/>
                      </a:moveTo>
                      <a:cubicBezTo>
                        <a:pt x="50002" y="0"/>
                        <a:pt x="48895" y="62"/>
                        <a:pt x="48895" y="62"/>
                      </a:cubicBezTo>
                      <a:cubicBezTo>
                        <a:pt x="48895" y="62"/>
                        <a:pt x="50190" y="15503"/>
                        <a:pt x="45735" y="15503"/>
                      </a:cubicBezTo>
                      <a:cubicBezTo>
                        <a:pt x="45591" y="15503"/>
                        <a:pt x="45441" y="15487"/>
                        <a:pt x="45286" y="15454"/>
                      </a:cubicBezTo>
                      <a:cubicBezTo>
                        <a:pt x="40297" y="14392"/>
                        <a:pt x="32866" y="1973"/>
                        <a:pt x="32866" y="1973"/>
                      </a:cubicBezTo>
                      <a:cubicBezTo>
                        <a:pt x="32866" y="1973"/>
                        <a:pt x="29151" y="6007"/>
                        <a:pt x="24162" y="11951"/>
                      </a:cubicBezTo>
                      <a:cubicBezTo>
                        <a:pt x="19173" y="17895"/>
                        <a:pt x="5162" y="24158"/>
                        <a:pt x="2508" y="27873"/>
                      </a:cubicBezTo>
                      <a:cubicBezTo>
                        <a:pt x="0" y="31249"/>
                        <a:pt x="1612" y="35764"/>
                        <a:pt x="8299" y="35764"/>
                      </a:cubicBezTo>
                      <a:cubicBezTo>
                        <a:pt x="8970" y="35764"/>
                        <a:pt x="9694" y="35719"/>
                        <a:pt x="10469" y="35622"/>
                      </a:cubicBezTo>
                      <a:cubicBezTo>
                        <a:pt x="18855" y="34454"/>
                        <a:pt x="27877" y="23627"/>
                        <a:pt x="27877" y="23627"/>
                      </a:cubicBezTo>
                      <a:cubicBezTo>
                        <a:pt x="27877" y="23627"/>
                        <a:pt x="32760" y="43583"/>
                        <a:pt x="59297" y="50589"/>
                      </a:cubicBezTo>
                      <a:cubicBezTo>
                        <a:pt x="62327" y="51389"/>
                        <a:pt x="65193" y="51743"/>
                        <a:pt x="67892" y="51743"/>
                      </a:cubicBezTo>
                      <a:cubicBezTo>
                        <a:pt x="88828" y="51743"/>
                        <a:pt x="99739" y="30421"/>
                        <a:pt x="99739" y="30421"/>
                      </a:cubicBezTo>
                      <a:cubicBezTo>
                        <a:pt x="100011" y="2085"/>
                        <a:pt x="62836" y="0"/>
                        <a:pt x="51891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3" name="Google Shape;3483;p64"/>
                <p:cNvSpPr/>
                <p:nvPr/>
              </p:nvSpPr>
              <p:spPr>
                <a:xfrm>
                  <a:off x="-4902340" y="2565088"/>
                  <a:ext cx="1326148" cy="75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28" h="35709" extrusionOk="0">
                      <a:moveTo>
                        <a:pt x="49921" y="1"/>
                      </a:moveTo>
                      <a:cubicBezTo>
                        <a:pt x="49057" y="1"/>
                        <a:pt x="48196" y="14"/>
                        <a:pt x="47343" y="42"/>
                      </a:cubicBezTo>
                      <a:cubicBezTo>
                        <a:pt x="47343" y="42"/>
                        <a:pt x="48638" y="15483"/>
                        <a:pt x="44183" y="15483"/>
                      </a:cubicBezTo>
                      <a:cubicBezTo>
                        <a:pt x="44039" y="15483"/>
                        <a:pt x="43889" y="15467"/>
                        <a:pt x="43734" y="15434"/>
                      </a:cubicBezTo>
                      <a:cubicBezTo>
                        <a:pt x="38851" y="14372"/>
                        <a:pt x="31420" y="1953"/>
                        <a:pt x="31420" y="1953"/>
                      </a:cubicBezTo>
                      <a:lnTo>
                        <a:pt x="31314" y="1953"/>
                      </a:lnTo>
                      <a:cubicBezTo>
                        <a:pt x="29934" y="3439"/>
                        <a:pt x="28554" y="5031"/>
                        <a:pt x="27174" y="6624"/>
                      </a:cubicBezTo>
                      <a:lnTo>
                        <a:pt x="26750" y="7048"/>
                      </a:lnTo>
                      <a:cubicBezTo>
                        <a:pt x="25476" y="8640"/>
                        <a:pt x="23990" y="10233"/>
                        <a:pt x="22716" y="11931"/>
                      </a:cubicBezTo>
                      <a:cubicBezTo>
                        <a:pt x="17621" y="17875"/>
                        <a:pt x="3610" y="24138"/>
                        <a:pt x="956" y="27853"/>
                      </a:cubicBezTo>
                      <a:cubicBezTo>
                        <a:pt x="744" y="28065"/>
                        <a:pt x="637" y="28278"/>
                        <a:pt x="531" y="28490"/>
                      </a:cubicBezTo>
                      <a:cubicBezTo>
                        <a:pt x="425" y="28596"/>
                        <a:pt x="425" y="28702"/>
                        <a:pt x="425" y="28702"/>
                      </a:cubicBezTo>
                      <a:cubicBezTo>
                        <a:pt x="319" y="28915"/>
                        <a:pt x="319" y="29021"/>
                        <a:pt x="213" y="29233"/>
                      </a:cubicBezTo>
                      <a:cubicBezTo>
                        <a:pt x="213" y="29339"/>
                        <a:pt x="213" y="29445"/>
                        <a:pt x="107" y="29445"/>
                      </a:cubicBezTo>
                      <a:cubicBezTo>
                        <a:pt x="1" y="29552"/>
                        <a:pt x="1" y="29764"/>
                        <a:pt x="1" y="29870"/>
                      </a:cubicBezTo>
                      <a:cubicBezTo>
                        <a:pt x="1" y="29976"/>
                        <a:pt x="1" y="30082"/>
                        <a:pt x="1" y="30188"/>
                      </a:cubicBezTo>
                      <a:lnTo>
                        <a:pt x="1" y="30507"/>
                      </a:lnTo>
                      <a:lnTo>
                        <a:pt x="1" y="30931"/>
                      </a:lnTo>
                      <a:lnTo>
                        <a:pt x="1" y="31144"/>
                      </a:lnTo>
                      <a:cubicBezTo>
                        <a:pt x="1" y="31462"/>
                        <a:pt x="107" y="31674"/>
                        <a:pt x="107" y="31887"/>
                      </a:cubicBezTo>
                      <a:cubicBezTo>
                        <a:pt x="213" y="32205"/>
                        <a:pt x="213" y="32418"/>
                        <a:pt x="319" y="32630"/>
                      </a:cubicBezTo>
                      <a:lnTo>
                        <a:pt x="319" y="32736"/>
                      </a:lnTo>
                      <a:cubicBezTo>
                        <a:pt x="425" y="32842"/>
                        <a:pt x="531" y="33054"/>
                        <a:pt x="637" y="33161"/>
                      </a:cubicBezTo>
                      <a:lnTo>
                        <a:pt x="637" y="33267"/>
                      </a:lnTo>
                      <a:cubicBezTo>
                        <a:pt x="850" y="33479"/>
                        <a:pt x="956" y="33585"/>
                        <a:pt x="1062" y="33691"/>
                      </a:cubicBezTo>
                      <a:cubicBezTo>
                        <a:pt x="2230" y="34859"/>
                        <a:pt x="3716" y="35602"/>
                        <a:pt x="5308" y="35708"/>
                      </a:cubicBezTo>
                      <a:cubicBezTo>
                        <a:pt x="3503" y="33373"/>
                        <a:pt x="2654" y="30401"/>
                        <a:pt x="6369" y="27535"/>
                      </a:cubicBezTo>
                      <a:cubicBezTo>
                        <a:pt x="12039" y="23263"/>
                        <a:pt x="16174" y="20753"/>
                        <a:pt x="18526" y="20753"/>
                      </a:cubicBezTo>
                      <a:cubicBezTo>
                        <a:pt x="19388" y="20753"/>
                        <a:pt x="20011" y="21091"/>
                        <a:pt x="20381" y="21803"/>
                      </a:cubicBezTo>
                      <a:cubicBezTo>
                        <a:pt x="21124" y="23713"/>
                        <a:pt x="21761" y="25836"/>
                        <a:pt x="22185" y="27853"/>
                      </a:cubicBezTo>
                      <a:cubicBezTo>
                        <a:pt x="23141" y="27004"/>
                        <a:pt x="23884" y="26155"/>
                        <a:pt x="24627" y="25518"/>
                      </a:cubicBezTo>
                      <a:lnTo>
                        <a:pt x="25051" y="24987"/>
                      </a:lnTo>
                      <a:cubicBezTo>
                        <a:pt x="25264" y="24669"/>
                        <a:pt x="25476" y="24456"/>
                        <a:pt x="25688" y="24244"/>
                      </a:cubicBezTo>
                      <a:lnTo>
                        <a:pt x="25795" y="24138"/>
                      </a:lnTo>
                      <a:lnTo>
                        <a:pt x="26007" y="23926"/>
                      </a:lnTo>
                      <a:lnTo>
                        <a:pt x="26113" y="23713"/>
                      </a:lnTo>
                      <a:lnTo>
                        <a:pt x="26219" y="23607"/>
                      </a:lnTo>
                      <a:cubicBezTo>
                        <a:pt x="26538" y="24669"/>
                        <a:pt x="26962" y="25624"/>
                        <a:pt x="27387" y="26686"/>
                      </a:cubicBezTo>
                      <a:lnTo>
                        <a:pt x="27493" y="26579"/>
                      </a:lnTo>
                      <a:cubicBezTo>
                        <a:pt x="27193" y="22482"/>
                        <a:pt x="27552" y="17820"/>
                        <a:pt x="30341" y="17820"/>
                      </a:cubicBezTo>
                      <a:cubicBezTo>
                        <a:pt x="30514" y="17820"/>
                        <a:pt x="30697" y="17838"/>
                        <a:pt x="30890" y="17875"/>
                      </a:cubicBezTo>
                      <a:cubicBezTo>
                        <a:pt x="34711" y="18724"/>
                        <a:pt x="37471" y="23183"/>
                        <a:pt x="40549" y="25518"/>
                      </a:cubicBezTo>
                      <a:cubicBezTo>
                        <a:pt x="42636" y="27065"/>
                        <a:pt x="44845" y="27783"/>
                        <a:pt x="46945" y="27783"/>
                      </a:cubicBezTo>
                      <a:cubicBezTo>
                        <a:pt x="51038" y="27783"/>
                        <a:pt x="54715" y="25054"/>
                        <a:pt x="56259" y="20423"/>
                      </a:cubicBezTo>
                      <a:lnTo>
                        <a:pt x="56259" y="20423"/>
                      </a:lnTo>
                      <a:cubicBezTo>
                        <a:pt x="55304" y="20741"/>
                        <a:pt x="54242" y="21060"/>
                        <a:pt x="53181" y="21272"/>
                      </a:cubicBezTo>
                      <a:cubicBezTo>
                        <a:pt x="58382" y="18406"/>
                        <a:pt x="62628" y="8534"/>
                        <a:pt x="59443" y="2908"/>
                      </a:cubicBezTo>
                      <a:cubicBezTo>
                        <a:pt x="58807" y="1847"/>
                        <a:pt x="57957" y="998"/>
                        <a:pt x="57002" y="255"/>
                      </a:cubicBezTo>
                      <a:cubicBezTo>
                        <a:pt x="54671" y="99"/>
                        <a:pt x="52283" y="1"/>
                        <a:pt x="49921" y="1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4" name="Google Shape;3484;p64"/>
                <p:cNvSpPr/>
                <p:nvPr/>
              </p:nvSpPr>
              <p:spPr>
                <a:xfrm>
                  <a:off x="-4934759" y="2604177"/>
                  <a:ext cx="1853067" cy="105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12" h="49778" extrusionOk="0">
                      <a:moveTo>
                        <a:pt x="32845" y="1"/>
                      </a:moveTo>
                      <a:cubicBezTo>
                        <a:pt x="32845" y="1"/>
                        <a:pt x="29130" y="4035"/>
                        <a:pt x="24141" y="9979"/>
                      </a:cubicBezTo>
                      <a:cubicBezTo>
                        <a:pt x="19152" y="15923"/>
                        <a:pt x="5141" y="22292"/>
                        <a:pt x="2487" y="26007"/>
                      </a:cubicBezTo>
                      <a:cubicBezTo>
                        <a:pt x="1" y="29450"/>
                        <a:pt x="1649" y="33926"/>
                        <a:pt x="8132" y="33926"/>
                      </a:cubicBezTo>
                      <a:cubicBezTo>
                        <a:pt x="8845" y="33926"/>
                        <a:pt x="9617" y="33872"/>
                        <a:pt x="10448" y="33756"/>
                      </a:cubicBezTo>
                      <a:cubicBezTo>
                        <a:pt x="18728" y="32588"/>
                        <a:pt x="27750" y="21655"/>
                        <a:pt x="27750" y="21655"/>
                      </a:cubicBezTo>
                      <a:cubicBezTo>
                        <a:pt x="27750" y="21655"/>
                        <a:pt x="32633" y="41611"/>
                        <a:pt x="59276" y="48617"/>
                      </a:cubicBezTo>
                      <a:cubicBezTo>
                        <a:pt x="62035" y="49396"/>
                        <a:pt x="64862" y="49778"/>
                        <a:pt x="67676" y="49778"/>
                      </a:cubicBezTo>
                      <a:cubicBezTo>
                        <a:pt x="74820" y="49778"/>
                        <a:pt x="81876" y="47318"/>
                        <a:pt x="87511" y="42672"/>
                      </a:cubicBezTo>
                      <a:lnTo>
                        <a:pt x="87511" y="42672"/>
                      </a:lnTo>
                      <a:cubicBezTo>
                        <a:pt x="82828" y="44334"/>
                        <a:pt x="75947" y="46259"/>
                        <a:pt x="69214" y="46259"/>
                      </a:cubicBezTo>
                      <a:cubicBezTo>
                        <a:pt x="61755" y="46259"/>
                        <a:pt x="54477" y="43896"/>
                        <a:pt x="50572" y="36197"/>
                      </a:cubicBezTo>
                      <a:cubicBezTo>
                        <a:pt x="42929" y="21337"/>
                        <a:pt x="51952" y="15923"/>
                        <a:pt x="52376" y="7856"/>
                      </a:cubicBezTo>
                      <a:lnTo>
                        <a:pt x="52376" y="7856"/>
                      </a:lnTo>
                      <a:cubicBezTo>
                        <a:pt x="51103" y="9236"/>
                        <a:pt x="49404" y="10191"/>
                        <a:pt x="47600" y="10510"/>
                      </a:cubicBezTo>
                      <a:cubicBezTo>
                        <a:pt x="47238" y="11324"/>
                        <a:pt x="46490" y="11830"/>
                        <a:pt x="45620" y="11830"/>
                      </a:cubicBezTo>
                      <a:cubicBezTo>
                        <a:pt x="45469" y="11830"/>
                        <a:pt x="45315" y="11815"/>
                        <a:pt x="45158" y="11783"/>
                      </a:cubicBezTo>
                      <a:cubicBezTo>
                        <a:pt x="40169" y="10828"/>
                        <a:pt x="32845" y="1"/>
                        <a:pt x="32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5" name="Google Shape;3485;p64"/>
                <p:cNvSpPr/>
                <p:nvPr/>
              </p:nvSpPr>
              <p:spPr>
                <a:xfrm>
                  <a:off x="-3124423" y="2815461"/>
                  <a:ext cx="393368" cy="73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7" h="34605" extrusionOk="0">
                      <a:moveTo>
                        <a:pt x="17090" y="1"/>
                      </a:moveTo>
                      <a:cubicBezTo>
                        <a:pt x="17090" y="1275"/>
                        <a:pt x="17196" y="2442"/>
                        <a:pt x="17409" y="3610"/>
                      </a:cubicBezTo>
                      <a:cubicBezTo>
                        <a:pt x="17621" y="6264"/>
                        <a:pt x="17515" y="8811"/>
                        <a:pt x="17090" y="11359"/>
                      </a:cubicBezTo>
                      <a:cubicBezTo>
                        <a:pt x="16878" y="12739"/>
                        <a:pt x="16560" y="14119"/>
                        <a:pt x="16135" y="15392"/>
                      </a:cubicBezTo>
                      <a:cubicBezTo>
                        <a:pt x="15710" y="16454"/>
                        <a:pt x="15286" y="17621"/>
                        <a:pt x="14755" y="18683"/>
                      </a:cubicBezTo>
                      <a:cubicBezTo>
                        <a:pt x="14543" y="19107"/>
                        <a:pt x="14331" y="19426"/>
                        <a:pt x="14118" y="19850"/>
                      </a:cubicBezTo>
                      <a:lnTo>
                        <a:pt x="13800" y="20275"/>
                      </a:lnTo>
                      <a:lnTo>
                        <a:pt x="13587" y="19957"/>
                      </a:lnTo>
                      <a:cubicBezTo>
                        <a:pt x="13481" y="19638"/>
                        <a:pt x="13269" y="19320"/>
                        <a:pt x="13057" y="18895"/>
                      </a:cubicBezTo>
                      <a:lnTo>
                        <a:pt x="11571" y="16135"/>
                      </a:lnTo>
                      <a:lnTo>
                        <a:pt x="11465" y="19214"/>
                      </a:lnTo>
                      <a:cubicBezTo>
                        <a:pt x="11358" y="20912"/>
                        <a:pt x="10934" y="22610"/>
                        <a:pt x="10191" y="24096"/>
                      </a:cubicBezTo>
                      <a:cubicBezTo>
                        <a:pt x="9235" y="26007"/>
                        <a:pt x="7962" y="27812"/>
                        <a:pt x="6369" y="29404"/>
                      </a:cubicBezTo>
                      <a:cubicBezTo>
                        <a:pt x="3397" y="32588"/>
                        <a:pt x="1" y="34393"/>
                        <a:pt x="107" y="34605"/>
                      </a:cubicBezTo>
                      <a:cubicBezTo>
                        <a:pt x="956" y="34393"/>
                        <a:pt x="1699" y="34074"/>
                        <a:pt x="2442" y="33544"/>
                      </a:cubicBezTo>
                      <a:cubicBezTo>
                        <a:pt x="4140" y="32588"/>
                        <a:pt x="5733" y="31421"/>
                        <a:pt x="7219" y="30147"/>
                      </a:cubicBezTo>
                      <a:cubicBezTo>
                        <a:pt x="8917" y="28661"/>
                        <a:pt x="10403" y="26750"/>
                        <a:pt x="11571" y="24733"/>
                      </a:cubicBezTo>
                      <a:cubicBezTo>
                        <a:pt x="12108" y="23779"/>
                        <a:pt x="12510" y="22791"/>
                        <a:pt x="12779" y="21769"/>
                      </a:cubicBezTo>
                      <a:lnTo>
                        <a:pt x="12779" y="21769"/>
                      </a:lnTo>
                      <a:lnTo>
                        <a:pt x="12844" y="21867"/>
                      </a:lnTo>
                      <a:cubicBezTo>
                        <a:pt x="13057" y="22080"/>
                        <a:pt x="13269" y="22292"/>
                        <a:pt x="13481" y="22504"/>
                      </a:cubicBezTo>
                      <a:lnTo>
                        <a:pt x="13587" y="22716"/>
                      </a:lnTo>
                      <a:lnTo>
                        <a:pt x="14012" y="23141"/>
                      </a:lnTo>
                      <a:lnTo>
                        <a:pt x="14012" y="23247"/>
                      </a:lnTo>
                      <a:cubicBezTo>
                        <a:pt x="14118" y="23247"/>
                        <a:pt x="14118" y="23141"/>
                        <a:pt x="14118" y="23141"/>
                      </a:cubicBezTo>
                      <a:cubicBezTo>
                        <a:pt x="14224" y="23035"/>
                        <a:pt x="14224" y="22929"/>
                        <a:pt x="14331" y="22823"/>
                      </a:cubicBezTo>
                      <a:lnTo>
                        <a:pt x="14755" y="22186"/>
                      </a:lnTo>
                      <a:cubicBezTo>
                        <a:pt x="15074" y="21761"/>
                        <a:pt x="15392" y="21230"/>
                        <a:pt x="15710" y="20806"/>
                      </a:cubicBezTo>
                      <a:cubicBezTo>
                        <a:pt x="16029" y="20381"/>
                        <a:pt x="16241" y="19957"/>
                        <a:pt x="16453" y="19426"/>
                      </a:cubicBezTo>
                      <a:cubicBezTo>
                        <a:pt x="16984" y="18258"/>
                        <a:pt x="17409" y="17091"/>
                        <a:pt x="17833" y="15923"/>
                      </a:cubicBezTo>
                      <a:cubicBezTo>
                        <a:pt x="18046" y="14437"/>
                        <a:pt x="18258" y="12951"/>
                        <a:pt x="18364" y="11465"/>
                      </a:cubicBezTo>
                      <a:cubicBezTo>
                        <a:pt x="18576" y="8811"/>
                        <a:pt x="18470" y="6157"/>
                        <a:pt x="18046" y="3504"/>
                      </a:cubicBezTo>
                      <a:cubicBezTo>
                        <a:pt x="17940" y="2336"/>
                        <a:pt x="17621" y="1168"/>
                        <a:pt x="1709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6" name="Google Shape;3486;p64"/>
                <p:cNvSpPr/>
                <p:nvPr/>
              </p:nvSpPr>
              <p:spPr>
                <a:xfrm>
                  <a:off x="-4403351" y="2576650"/>
                  <a:ext cx="202306" cy="28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" h="13508" extrusionOk="0">
                      <a:moveTo>
                        <a:pt x="8333" y="1"/>
                      </a:moveTo>
                      <a:cubicBezTo>
                        <a:pt x="8306" y="1"/>
                        <a:pt x="8280" y="27"/>
                        <a:pt x="8280" y="27"/>
                      </a:cubicBezTo>
                      <a:lnTo>
                        <a:pt x="7537" y="770"/>
                      </a:lnTo>
                      <a:lnTo>
                        <a:pt x="6582" y="1513"/>
                      </a:lnTo>
                      <a:lnTo>
                        <a:pt x="6157" y="1938"/>
                      </a:lnTo>
                      <a:lnTo>
                        <a:pt x="5839" y="2256"/>
                      </a:lnTo>
                      <a:cubicBezTo>
                        <a:pt x="4883" y="3318"/>
                        <a:pt x="3928" y="4379"/>
                        <a:pt x="3185" y="5547"/>
                      </a:cubicBezTo>
                      <a:cubicBezTo>
                        <a:pt x="1380" y="8094"/>
                        <a:pt x="0" y="10748"/>
                        <a:pt x="213" y="10854"/>
                      </a:cubicBezTo>
                      <a:cubicBezTo>
                        <a:pt x="221" y="10863"/>
                        <a:pt x="233" y="10867"/>
                        <a:pt x="247" y="10867"/>
                      </a:cubicBezTo>
                      <a:cubicBezTo>
                        <a:pt x="573" y="10867"/>
                        <a:pt x="2308" y="8530"/>
                        <a:pt x="4140" y="6290"/>
                      </a:cubicBezTo>
                      <a:cubicBezTo>
                        <a:pt x="5096" y="5335"/>
                        <a:pt x="5945" y="4379"/>
                        <a:pt x="7006" y="3424"/>
                      </a:cubicBezTo>
                      <a:lnTo>
                        <a:pt x="7325" y="3105"/>
                      </a:lnTo>
                      <a:cubicBezTo>
                        <a:pt x="7325" y="3318"/>
                        <a:pt x="7431" y="3424"/>
                        <a:pt x="7431" y="3530"/>
                      </a:cubicBezTo>
                      <a:cubicBezTo>
                        <a:pt x="7749" y="4804"/>
                        <a:pt x="8068" y="6184"/>
                        <a:pt x="8280" y="7458"/>
                      </a:cubicBezTo>
                      <a:cubicBezTo>
                        <a:pt x="8705" y="10430"/>
                        <a:pt x="8917" y="13508"/>
                        <a:pt x="9235" y="13508"/>
                      </a:cubicBezTo>
                      <a:cubicBezTo>
                        <a:pt x="9341" y="13508"/>
                        <a:pt x="9554" y="10430"/>
                        <a:pt x="9554" y="7351"/>
                      </a:cubicBezTo>
                      <a:cubicBezTo>
                        <a:pt x="9554" y="5971"/>
                        <a:pt x="9341" y="4592"/>
                        <a:pt x="9129" y="3105"/>
                      </a:cubicBezTo>
                      <a:cubicBezTo>
                        <a:pt x="9023" y="2999"/>
                        <a:pt x="9023" y="2999"/>
                        <a:pt x="9023" y="2787"/>
                      </a:cubicBezTo>
                      <a:cubicBezTo>
                        <a:pt x="8917" y="2469"/>
                        <a:pt x="8811" y="2256"/>
                        <a:pt x="8811" y="2044"/>
                      </a:cubicBezTo>
                      <a:cubicBezTo>
                        <a:pt x="8705" y="1619"/>
                        <a:pt x="8598" y="1195"/>
                        <a:pt x="8598" y="876"/>
                      </a:cubicBezTo>
                      <a:cubicBezTo>
                        <a:pt x="8492" y="558"/>
                        <a:pt x="8386" y="346"/>
                        <a:pt x="8386" y="133"/>
                      </a:cubicBezTo>
                      <a:cubicBezTo>
                        <a:pt x="8386" y="27"/>
                        <a:pt x="8360" y="1"/>
                        <a:pt x="8333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7" name="Google Shape;3487;p64"/>
                <p:cNvSpPr/>
                <p:nvPr/>
              </p:nvSpPr>
              <p:spPr>
                <a:xfrm>
                  <a:off x="-4237021" y="2590710"/>
                  <a:ext cx="501255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2" h="12951" extrusionOk="0">
                      <a:moveTo>
                        <a:pt x="23671" y="0"/>
                      </a:moveTo>
                      <a:cubicBezTo>
                        <a:pt x="23141" y="743"/>
                        <a:pt x="22716" y="1592"/>
                        <a:pt x="22398" y="2441"/>
                      </a:cubicBezTo>
                      <a:cubicBezTo>
                        <a:pt x="21548" y="4246"/>
                        <a:pt x="20487" y="6051"/>
                        <a:pt x="19213" y="7537"/>
                      </a:cubicBezTo>
                      <a:cubicBezTo>
                        <a:pt x="18045" y="9023"/>
                        <a:pt x="16453" y="10190"/>
                        <a:pt x="14649" y="10827"/>
                      </a:cubicBezTo>
                      <a:cubicBezTo>
                        <a:pt x="14012" y="11039"/>
                        <a:pt x="13375" y="11146"/>
                        <a:pt x="12738" y="11146"/>
                      </a:cubicBezTo>
                      <a:lnTo>
                        <a:pt x="11464" y="11146"/>
                      </a:lnTo>
                      <a:cubicBezTo>
                        <a:pt x="10827" y="11039"/>
                        <a:pt x="10191" y="10933"/>
                        <a:pt x="9660" y="10721"/>
                      </a:cubicBezTo>
                      <a:cubicBezTo>
                        <a:pt x="7855" y="9978"/>
                        <a:pt x="6263" y="8704"/>
                        <a:pt x="5095" y="7324"/>
                      </a:cubicBezTo>
                      <a:cubicBezTo>
                        <a:pt x="4352" y="6475"/>
                        <a:pt x="3716" y="5626"/>
                        <a:pt x="3079" y="4777"/>
                      </a:cubicBezTo>
                      <a:lnTo>
                        <a:pt x="2654" y="4140"/>
                      </a:lnTo>
                      <a:lnTo>
                        <a:pt x="2123" y="3185"/>
                      </a:lnTo>
                      <a:lnTo>
                        <a:pt x="1699" y="2441"/>
                      </a:lnTo>
                      <a:lnTo>
                        <a:pt x="1593" y="2335"/>
                      </a:lnTo>
                      <a:lnTo>
                        <a:pt x="1593" y="2441"/>
                      </a:lnTo>
                      <a:lnTo>
                        <a:pt x="1380" y="2654"/>
                      </a:lnTo>
                      <a:lnTo>
                        <a:pt x="1168" y="2972"/>
                      </a:lnTo>
                      <a:cubicBezTo>
                        <a:pt x="850" y="3397"/>
                        <a:pt x="637" y="3821"/>
                        <a:pt x="425" y="4352"/>
                      </a:cubicBezTo>
                      <a:cubicBezTo>
                        <a:pt x="319" y="4671"/>
                        <a:pt x="213" y="4989"/>
                        <a:pt x="213" y="5201"/>
                      </a:cubicBezTo>
                      <a:cubicBezTo>
                        <a:pt x="107" y="5626"/>
                        <a:pt x="0" y="5944"/>
                        <a:pt x="107" y="5944"/>
                      </a:cubicBezTo>
                      <a:cubicBezTo>
                        <a:pt x="107" y="5944"/>
                        <a:pt x="319" y="5732"/>
                        <a:pt x="531" y="5307"/>
                      </a:cubicBezTo>
                      <a:lnTo>
                        <a:pt x="850" y="4564"/>
                      </a:lnTo>
                      <a:cubicBezTo>
                        <a:pt x="1062" y="4352"/>
                        <a:pt x="1168" y="4140"/>
                        <a:pt x="1380" y="3928"/>
                      </a:cubicBezTo>
                      <a:lnTo>
                        <a:pt x="1593" y="3821"/>
                      </a:lnTo>
                      <a:lnTo>
                        <a:pt x="1805" y="4140"/>
                      </a:lnTo>
                      <a:cubicBezTo>
                        <a:pt x="1805" y="4352"/>
                        <a:pt x="1911" y="4458"/>
                        <a:pt x="1911" y="4564"/>
                      </a:cubicBezTo>
                      <a:lnTo>
                        <a:pt x="2336" y="5307"/>
                      </a:lnTo>
                      <a:cubicBezTo>
                        <a:pt x="2866" y="6263"/>
                        <a:pt x="3397" y="7112"/>
                        <a:pt x="4140" y="8067"/>
                      </a:cubicBezTo>
                      <a:cubicBezTo>
                        <a:pt x="5414" y="9766"/>
                        <a:pt x="7112" y="11252"/>
                        <a:pt x="9023" y="12207"/>
                      </a:cubicBezTo>
                      <a:cubicBezTo>
                        <a:pt x="9766" y="12419"/>
                        <a:pt x="10509" y="12632"/>
                        <a:pt x="11252" y="12844"/>
                      </a:cubicBezTo>
                      <a:cubicBezTo>
                        <a:pt x="11464" y="12844"/>
                        <a:pt x="11783" y="12844"/>
                        <a:pt x="12101" y="12950"/>
                      </a:cubicBezTo>
                      <a:lnTo>
                        <a:pt x="12950" y="12950"/>
                      </a:lnTo>
                      <a:cubicBezTo>
                        <a:pt x="13693" y="12844"/>
                        <a:pt x="14436" y="12632"/>
                        <a:pt x="15073" y="12419"/>
                      </a:cubicBezTo>
                      <a:cubicBezTo>
                        <a:pt x="17196" y="11570"/>
                        <a:pt x="18895" y="10190"/>
                        <a:pt x="20168" y="8386"/>
                      </a:cubicBezTo>
                      <a:cubicBezTo>
                        <a:pt x="21973" y="5838"/>
                        <a:pt x="23141" y="2972"/>
                        <a:pt x="23671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8" name="Google Shape;3488;p64"/>
                <p:cNvSpPr/>
                <p:nvPr/>
              </p:nvSpPr>
              <p:spPr>
                <a:xfrm>
                  <a:off x="-4365151" y="2880659"/>
                  <a:ext cx="391123" cy="66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1" h="31420" extrusionOk="0">
                      <a:moveTo>
                        <a:pt x="956" y="0"/>
                      </a:moveTo>
                      <a:cubicBezTo>
                        <a:pt x="956" y="0"/>
                        <a:pt x="850" y="212"/>
                        <a:pt x="638" y="743"/>
                      </a:cubicBezTo>
                      <a:cubicBezTo>
                        <a:pt x="426" y="1486"/>
                        <a:pt x="319" y="2123"/>
                        <a:pt x="213" y="2866"/>
                      </a:cubicBezTo>
                      <a:cubicBezTo>
                        <a:pt x="213" y="3291"/>
                        <a:pt x="1" y="3821"/>
                        <a:pt x="107" y="4352"/>
                      </a:cubicBezTo>
                      <a:cubicBezTo>
                        <a:pt x="213" y="4883"/>
                        <a:pt x="213" y="5414"/>
                        <a:pt x="213" y="5944"/>
                      </a:cubicBezTo>
                      <a:cubicBezTo>
                        <a:pt x="213" y="6581"/>
                        <a:pt x="319" y="7112"/>
                        <a:pt x="426" y="7749"/>
                      </a:cubicBezTo>
                      <a:cubicBezTo>
                        <a:pt x="532" y="8280"/>
                        <a:pt x="638" y="8917"/>
                        <a:pt x="744" y="9447"/>
                      </a:cubicBezTo>
                      <a:cubicBezTo>
                        <a:pt x="1275" y="11570"/>
                        <a:pt x="2018" y="13693"/>
                        <a:pt x="3079" y="15710"/>
                      </a:cubicBezTo>
                      <a:cubicBezTo>
                        <a:pt x="3928" y="17302"/>
                        <a:pt x="4459" y="18364"/>
                        <a:pt x="4459" y="18364"/>
                      </a:cubicBezTo>
                      <a:lnTo>
                        <a:pt x="4990" y="19001"/>
                      </a:lnTo>
                      <a:cubicBezTo>
                        <a:pt x="5308" y="19425"/>
                        <a:pt x="5733" y="20062"/>
                        <a:pt x="6264" y="20805"/>
                      </a:cubicBezTo>
                      <a:cubicBezTo>
                        <a:pt x="7644" y="22503"/>
                        <a:pt x="9130" y="24202"/>
                        <a:pt x="10722" y="25688"/>
                      </a:cubicBezTo>
                      <a:cubicBezTo>
                        <a:pt x="12208" y="27174"/>
                        <a:pt x="13906" y="28660"/>
                        <a:pt x="15711" y="29934"/>
                      </a:cubicBezTo>
                      <a:cubicBezTo>
                        <a:pt x="16454" y="30571"/>
                        <a:pt x="17409" y="30995"/>
                        <a:pt x="18365" y="31420"/>
                      </a:cubicBezTo>
                      <a:cubicBezTo>
                        <a:pt x="18471" y="31208"/>
                        <a:pt x="17515" y="30465"/>
                        <a:pt x="16029" y="29191"/>
                      </a:cubicBezTo>
                      <a:cubicBezTo>
                        <a:pt x="14437" y="27811"/>
                        <a:pt x="12951" y="26325"/>
                        <a:pt x="11571" y="24733"/>
                      </a:cubicBezTo>
                      <a:cubicBezTo>
                        <a:pt x="10085" y="23140"/>
                        <a:pt x="8811" y="21442"/>
                        <a:pt x="7537" y="19637"/>
                      </a:cubicBezTo>
                      <a:cubicBezTo>
                        <a:pt x="7007" y="19001"/>
                        <a:pt x="6688" y="18364"/>
                        <a:pt x="6370" y="17939"/>
                      </a:cubicBezTo>
                      <a:lnTo>
                        <a:pt x="5945" y="17302"/>
                      </a:lnTo>
                      <a:cubicBezTo>
                        <a:pt x="5945" y="17302"/>
                        <a:pt x="5308" y="16347"/>
                        <a:pt x="4459" y="14861"/>
                      </a:cubicBezTo>
                      <a:cubicBezTo>
                        <a:pt x="3398" y="12950"/>
                        <a:pt x="2548" y="11040"/>
                        <a:pt x="1912" y="9023"/>
                      </a:cubicBezTo>
                      <a:cubicBezTo>
                        <a:pt x="1699" y="8492"/>
                        <a:pt x="1593" y="7961"/>
                        <a:pt x="1381" y="7430"/>
                      </a:cubicBezTo>
                      <a:cubicBezTo>
                        <a:pt x="1275" y="6900"/>
                        <a:pt x="1169" y="6369"/>
                        <a:pt x="1062" y="5838"/>
                      </a:cubicBezTo>
                      <a:cubicBezTo>
                        <a:pt x="1062" y="5308"/>
                        <a:pt x="956" y="4777"/>
                        <a:pt x="850" y="4246"/>
                      </a:cubicBezTo>
                      <a:lnTo>
                        <a:pt x="850" y="2972"/>
                      </a:lnTo>
                      <a:cubicBezTo>
                        <a:pt x="850" y="2229"/>
                        <a:pt x="956" y="1486"/>
                        <a:pt x="956" y="849"/>
                      </a:cubicBezTo>
                      <a:cubicBezTo>
                        <a:pt x="1062" y="319"/>
                        <a:pt x="1062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9" name="Google Shape;3489;p64"/>
                <p:cNvSpPr/>
                <p:nvPr/>
              </p:nvSpPr>
              <p:spPr>
                <a:xfrm>
                  <a:off x="-4911318" y="3118899"/>
                  <a:ext cx="278727" cy="143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" h="6795" extrusionOk="0">
                      <a:moveTo>
                        <a:pt x="13056" y="1"/>
                      </a:moveTo>
                      <a:cubicBezTo>
                        <a:pt x="12950" y="1"/>
                        <a:pt x="12632" y="319"/>
                        <a:pt x="12101" y="744"/>
                      </a:cubicBezTo>
                      <a:cubicBezTo>
                        <a:pt x="11464" y="1381"/>
                        <a:pt x="10827" y="1911"/>
                        <a:pt x="10190" y="2442"/>
                      </a:cubicBezTo>
                      <a:cubicBezTo>
                        <a:pt x="9447" y="2867"/>
                        <a:pt x="8810" y="3291"/>
                        <a:pt x="8067" y="3716"/>
                      </a:cubicBezTo>
                      <a:cubicBezTo>
                        <a:pt x="7430" y="4034"/>
                        <a:pt x="7006" y="4247"/>
                        <a:pt x="7006" y="4247"/>
                      </a:cubicBezTo>
                      <a:lnTo>
                        <a:pt x="6050" y="4671"/>
                      </a:lnTo>
                      <a:cubicBezTo>
                        <a:pt x="5307" y="4990"/>
                        <a:pt x="4458" y="5308"/>
                        <a:pt x="3715" y="5520"/>
                      </a:cubicBezTo>
                      <a:cubicBezTo>
                        <a:pt x="2866" y="5733"/>
                        <a:pt x="2123" y="5839"/>
                        <a:pt x="1274" y="5945"/>
                      </a:cubicBezTo>
                      <a:cubicBezTo>
                        <a:pt x="531" y="5945"/>
                        <a:pt x="106" y="5945"/>
                        <a:pt x="106" y="6051"/>
                      </a:cubicBezTo>
                      <a:cubicBezTo>
                        <a:pt x="0" y="6157"/>
                        <a:pt x="425" y="6476"/>
                        <a:pt x="1168" y="6582"/>
                      </a:cubicBezTo>
                      <a:cubicBezTo>
                        <a:pt x="2123" y="6794"/>
                        <a:pt x="2972" y="6794"/>
                        <a:pt x="3927" y="6794"/>
                      </a:cubicBezTo>
                      <a:cubicBezTo>
                        <a:pt x="4883" y="6688"/>
                        <a:pt x="5732" y="6476"/>
                        <a:pt x="6581" y="6264"/>
                      </a:cubicBezTo>
                      <a:cubicBezTo>
                        <a:pt x="7324" y="5945"/>
                        <a:pt x="7749" y="5839"/>
                        <a:pt x="7749" y="5839"/>
                      </a:cubicBezTo>
                      <a:cubicBezTo>
                        <a:pt x="7749" y="5839"/>
                        <a:pt x="8280" y="5520"/>
                        <a:pt x="8810" y="5096"/>
                      </a:cubicBezTo>
                      <a:cubicBezTo>
                        <a:pt x="9659" y="4671"/>
                        <a:pt x="10296" y="4034"/>
                        <a:pt x="11039" y="3398"/>
                      </a:cubicBezTo>
                      <a:cubicBezTo>
                        <a:pt x="11676" y="2761"/>
                        <a:pt x="12207" y="2018"/>
                        <a:pt x="12632" y="1168"/>
                      </a:cubicBezTo>
                      <a:cubicBezTo>
                        <a:pt x="13056" y="532"/>
                        <a:pt x="13162" y="107"/>
                        <a:pt x="13056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0" name="Google Shape;3490;p64"/>
                <p:cNvSpPr/>
                <p:nvPr/>
              </p:nvSpPr>
              <p:spPr>
                <a:xfrm>
                  <a:off x="-4771965" y="3183313"/>
                  <a:ext cx="233772" cy="12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0" h="5982" extrusionOk="0">
                      <a:moveTo>
                        <a:pt x="10837" y="0"/>
                      </a:moveTo>
                      <a:cubicBezTo>
                        <a:pt x="10456" y="0"/>
                        <a:pt x="9085" y="656"/>
                        <a:pt x="7961" y="1311"/>
                      </a:cubicBezTo>
                      <a:cubicBezTo>
                        <a:pt x="6581" y="2054"/>
                        <a:pt x="5308" y="2797"/>
                        <a:pt x="5308" y="2797"/>
                      </a:cubicBezTo>
                      <a:cubicBezTo>
                        <a:pt x="5308" y="2797"/>
                        <a:pt x="4989" y="3009"/>
                        <a:pt x="4458" y="3328"/>
                      </a:cubicBezTo>
                      <a:cubicBezTo>
                        <a:pt x="4246" y="3434"/>
                        <a:pt x="4034" y="3646"/>
                        <a:pt x="3715" y="3858"/>
                      </a:cubicBezTo>
                      <a:lnTo>
                        <a:pt x="2760" y="4389"/>
                      </a:lnTo>
                      <a:cubicBezTo>
                        <a:pt x="2442" y="4601"/>
                        <a:pt x="2017" y="4708"/>
                        <a:pt x="1805" y="4920"/>
                      </a:cubicBezTo>
                      <a:cubicBezTo>
                        <a:pt x="1486" y="5026"/>
                        <a:pt x="1168" y="5132"/>
                        <a:pt x="849" y="5238"/>
                      </a:cubicBezTo>
                      <a:cubicBezTo>
                        <a:pt x="319" y="5451"/>
                        <a:pt x="0" y="5557"/>
                        <a:pt x="0" y="5769"/>
                      </a:cubicBezTo>
                      <a:cubicBezTo>
                        <a:pt x="0" y="5981"/>
                        <a:pt x="425" y="5981"/>
                        <a:pt x="955" y="5981"/>
                      </a:cubicBezTo>
                      <a:cubicBezTo>
                        <a:pt x="1380" y="5981"/>
                        <a:pt x="1699" y="5875"/>
                        <a:pt x="2017" y="5875"/>
                      </a:cubicBezTo>
                      <a:cubicBezTo>
                        <a:pt x="2442" y="5769"/>
                        <a:pt x="2866" y="5663"/>
                        <a:pt x="3185" y="5557"/>
                      </a:cubicBezTo>
                      <a:lnTo>
                        <a:pt x="4352" y="5132"/>
                      </a:lnTo>
                      <a:cubicBezTo>
                        <a:pt x="4671" y="5026"/>
                        <a:pt x="4989" y="4814"/>
                        <a:pt x="5308" y="4708"/>
                      </a:cubicBezTo>
                      <a:cubicBezTo>
                        <a:pt x="5838" y="4495"/>
                        <a:pt x="6157" y="4283"/>
                        <a:pt x="6157" y="4283"/>
                      </a:cubicBezTo>
                      <a:cubicBezTo>
                        <a:pt x="6263" y="4283"/>
                        <a:pt x="7537" y="3328"/>
                        <a:pt x="8704" y="2372"/>
                      </a:cubicBezTo>
                      <a:cubicBezTo>
                        <a:pt x="9978" y="1311"/>
                        <a:pt x="11040" y="249"/>
                        <a:pt x="10933" y="37"/>
                      </a:cubicBezTo>
                      <a:cubicBezTo>
                        <a:pt x="10921" y="12"/>
                        <a:pt x="10888" y="0"/>
                        <a:pt x="10837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1" name="Google Shape;3491;p64"/>
                <p:cNvSpPr/>
                <p:nvPr/>
              </p:nvSpPr>
              <p:spPr>
                <a:xfrm>
                  <a:off x="-4902340" y="2606443"/>
                  <a:ext cx="1074420" cy="71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0" h="33756" extrusionOk="0">
                      <a:moveTo>
                        <a:pt x="31314" y="0"/>
                      </a:moveTo>
                      <a:cubicBezTo>
                        <a:pt x="31314" y="0"/>
                        <a:pt x="27599" y="4140"/>
                        <a:pt x="22610" y="10084"/>
                      </a:cubicBezTo>
                      <a:cubicBezTo>
                        <a:pt x="17621" y="16028"/>
                        <a:pt x="3610" y="22185"/>
                        <a:pt x="956" y="25900"/>
                      </a:cubicBezTo>
                      <a:cubicBezTo>
                        <a:pt x="744" y="26112"/>
                        <a:pt x="637" y="26325"/>
                        <a:pt x="531" y="26537"/>
                      </a:cubicBezTo>
                      <a:cubicBezTo>
                        <a:pt x="425" y="26643"/>
                        <a:pt x="425" y="26749"/>
                        <a:pt x="425" y="26749"/>
                      </a:cubicBezTo>
                      <a:cubicBezTo>
                        <a:pt x="319" y="26962"/>
                        <a:pt x="319" y="27068"/>
                        <a:pt x="213" y="27280"/>
                      </a:cubicBezTo>
                      <a:cubicBezTo>
                        <a:pt x="213" y="27386"/>
                        <a:pt x="213" y="27492"/>
                        <a:pt x="107" y="27492"/>
                      </a:cubicBezTo>
                      <a:cubicBezTo>
                        <a:pt x="1" y="27599"/>
                        <a:pt x="1" y="27811"/>
                        <a:pt x="1" y="27917"/>
                      </a:cubicBezTo>
                      <a:cubicBezTo>
                        <a:pt x="1" y="28023"/>
                        <a:pt x="1" y="28129"/>
                        <a:pt x="1" y="28235"/>
                      </a:cubicBezTo>
                      <a:lnTo>
                        <a:pt x="1" y="28554"/>
                      </a:lnTo>
                      <a:lnTo>
                        <a:pt x="1" y="28978"/>
                      </a:lnTo>
                      <a:lnTo>
                        <a:pt x="1" y="29191"/>
                      </a:lnTo>
                      <a:cubicBezTo>
                        <a:pt x="1" y="29509"/>
                        <a:pt x="107" y="29721"/>
                        <a:pt x="107" y="29934"/>
                      </a:cubicBezTo>
                      <a:cubicBezTo>
                        <a:pt x="213" y="30252"/>
                        <a:pt x="213" y="30465"/>
                        <a:pt x="319" y="30677"/>
                      </a:cubicBezTo>
                      <a:lnTo>
                        <a:pt x="319" y="30783"/>
                      </a:lnTo>
                      <a:cubicBezTo>
                        <a:pt x="425" y="30889"/>
                        <a:pt x="531" y="31101"/>
                        <a:pt x="637" y="31208"/>
                      </a:cubicBezTo>
                      <a:lnTo>
                        <a:pt x="637" y="31314"/>
                      </a:lnTo>
                      <a:cubicBezTo>
                        <a:pt x="850" y="31526"/>
                        <a:pt x="956" y="31632"/>
                        <a:pt x="1062" y="31738"/>
                      </a:cubicBezTo>
                      <a:cubicBezTo>
                        <a:pt x="2230" y="32906"/>
                        <a:pt x="3716" y="33543"/>
                        <a:pt x="5308" y="33755"/>
                      </a:cubicBezTo>
                      <a:cubicBezTo>
                        <a:pt x="3503" y="31420"/>
                        <a:pt x="2548" y="28448"/>
                        <a:pt x="6369" y="25582"/>
                      </a:cubicBezTo>
                      <a:cubicBezTo>
                        <a:pt x="12039" y="21310"/>
                        <a:pt x="16174" y="18800"/>
                        <a:pt x="18484" y="18800"/>
                      </a:cubicBezTo>
                      <a:cubicBezTo>
                        <a:pt x="19331" y="18800"/>
                        <a:pt x="19933" y="19138"/>
                        <a:pt x="20275" y="19850"/>
                      </a:cubicBezTo>
                      <a:cubicBezTo>
                        <a:pt x="21124" y="21760"/>
                        <a:pt x="21761" y="23883"/>
                        <a:pt x="22185" y="25900"/>
                      </a:cubicBezTo>
                      <a:cubicBezTo>
                        <a:pt x="23141" y="25051"/>
                        <a:pt x="23884" y="24202"/>
                        <a:pt x="24627" y="23565"/>
                      </a:cubicBezTo>
                      <a:lnTo>
                        <a:pt x="25051" y="23034"/>
                      </a:lnTo>
                      <a:cubicBezTo>
                        <a:pt x="25264" y="22716"/>
                        <a:pt x="25476" y="22503"/>
                        <a:pt x="25688" y="22291"/>
                      </a:cubicBezTo>
                      <a:lnTo>
                        <a:pt x="25795" y="22185"/>
                      </a:lnTo>
                      <a:lnTo>
                        <a:pt x="26007" y="21973"/>
                      </a:lnTo>
                      <a:lnTo>
                        <a:pt x="26113" y="21760"/>
                      </a:lnTo>
                      <a:lnTo>
                        <a:pt x="26219" y="21654"/>
                      </a:lnTo>
                      <a:cubicBezTo>
                        <a:pt x="26431" y="22716"/>
                        <a:pt x="26856" y="23777"/>
                        <a:pt x="27281" y="24733"/>
                      </a:cubicBezTo>
                      <a:lnTo>
                        <a:pt x="27493" y="24626"/>
                      </a:lnTo>
                      <a:cubicBezTo>
                        <a:pt x="27193" y="20529"/>
                        <a:pt x="27552" y="15867"/>
                        <a:pt x="30341" y="15867"/>
                      </a:cubicBezTo>
                      <a:cubicBezTo>
                        <a:pt x="30514" y="15867"/>
                        <a:pt x="30697" y="15885"/>
                        <a:pt x="30890" y="15922"/>
                      </a:cubicBezTo>
                      <a:cubicBezTo>
                        <a:pt x="34711" y="16771"/>
                        <a:pt x="37471" y="21230"/>
                        <a:pt x="40549" y="23565"/>
                      </a:cubicBezTo>
                      <a:cubicBezTo>
                        <a:pt x="42141" y="24733"/>
                        <a:pt x="43946" y="25369"/>
                        <a:pt x="45963" y="25688"/>
                      </a:cubicBezTo>
                      <a:cubicBezTo>
                        <a:pt x="45750" y="18045"/>
                        <a:pt x="50527" y="13587"/>
                        <a:pt x="50739" y="7749"/>
                      </a:cubicBezTo>
                      <a:lnTo>
                        <a:pt x="50739" y="7749"/>
                      </a:lnTo>
                      <a:cubicBezTo>
                        <a:pt x="50421" y="8067"/>
                        <a:pt x="50102" y="8386"/>
                        <a:pt x="49784" y="8704"/>
                      </a:cubicBezTo>
                      <a:cubicBezTo>
                        <a:pt x="48829" y="10827"/>
                        <a:pt x="47555" y="12526"/>
                        <a:pt x="45750" y="12738"/>
                      </a:cubicBezTo>
                      <a:cubicBezTo>
                        <a:pt x="45380" y="13294"/>
                        <a:pt x="44685" y="13607"/>
                        <a:pt x="44021" y="13607"/>
                      </a:cubicBezTo>
                      <a:cubicBezTo>
                        <a:pt x="43924" y="13607"/>
                        <a:pt x="43828" y="13601"/>
                        <a:pt x="43734" y="13587"/>
                      </a:cubicBezTo>
                      <a:cubicBezTo>
                        <a:pt x="38745" y="12526"/>
                        <a:pt x="31314" y="0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2" name="Google Shape;3492;p64"/>
                <p:cNvSpPr/>
                <p:nvPr/>
              </p:nvSpPr>
              <p:spPr>
                <a:xfrm>
                  <a:off x="-3176112" y="3170164"/>
                  <a:ext cx="292215" cy="206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9772" extrusionOk="0">
                      <a:moveTo>
                        <a:pt x="12271" y="0"/>
                      </a:moveTo>
                      <a:cubicBezTo>
                        <a:pt x="11431" y="0"/>
                        <a:pt x="10258" y="525"/>
                        <a:pt x="9235" y="1401"/>
                      </a:cubicBezTo>
                      <a:cubicBezTo>
                        <a:pt x="7643" y="2781"/>
                        <a:pt x="6900" y="4373"/>
                        <a:pt x="7537" y="5116"/>
                      </a:cubicBezTo>
                      <a:cubicBezTo>
                        <a:pt x="7746" y="5360"/>
                        <a:pt x="8080" y="5478"/>
                        <a:pt x="8488" y="5478"/>
                      </a:cubicBezTo>
                      <a:cubicBezTo>
                        <a:pt x="9323" y="5478"/>
                        <a:pt x="10465" y="4982"/>
                        <a:pt x="11464" y="4055"/>
                      </a:cubicBezTo>
                      <a:cubicBezTo>
                        <a:pt x="13056" y="2781"/>
                        <a:pt x="13799" y="1083"/>
                        <a:pt x="13162" y="340"/>
                      </a:cubicBezTo>
                      <a:cubicBezTo>
                        <a:pt x="12964" y="108"/>
                        <a:pt x="12652" y="0"/>
                        <a:pt x="12271" y="0"/>
                      </a:cubicBezTo>
                      <a:close/>
                      <a:moveTo>
                        <a:pt x="4282" y="6164"/>
                      </a:moveTo>
                      <a:cubicBezTo>
                        <a:pt x="3697" y="6164"/>
                        <a:pt x="2928" y="6381"/>
                        <a:pt x="2123" y="6815"/>
                      </a:cubicBezTo>
                      <a:cubicBezTo>
                        <a:pt x="849" y="7558"/>
                        <a:pt x="0" y="8725"/>
                        <a:pt x="425" y="9362"/>
                      </a:cubicBezTo>
                      <a:cubicBezTo>
                        <a:pt x="561" y="9635"/>
                        <a:pt x="893" y="9772"/>
                        <a:pt x="1335" y="9772"/>
                      </a:cubicBezTo>
                      <a:cubicBezTo>
                        <a:pt x="1926" y="9772"/>
                        <a:pt x="2714" y="9529"/>
                        <a:pt x="3503" y="9044"/>
                      </a:cubicBezTo>
                      <a:cubicBezTo>
                        <a:pt x="4777" y="8301"/>
                        <a:pt x="5626" y="7133"/>
                        <a:pt x="5201" y="6496"/>
                      </a:cubicBezTo>
                      <a:cubicBezTo>
                        <a:pt x="5024" y="6275"/>
                        <a:pt x="4700" y="6164"/>
                        <a:pt x="4282" y="6164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3" name="Google Shape;3493;p64"/>
                <p:cNvSpPr/>
                <p:nvPr/>
              </p:nvSpPr>
              <p:spPr>
                <a:xfrm>
                  <a:off x="-737387" y="3091943"/>
                  <a:ext cx="1955787" cy="620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63" h="29288" extrusionOk="0">
                      <a:moveTo>
                        <a:pt x="35985" y="0"/>
                      </a:moveTo>
                      <a:lnTo>
                        <a:pt x="35985" y="0"/>
                      </a:lnTo>
                      <a:cubicBezTo>
                        <a:pt x="35985" y="1"/>
                        <a:pt x="43415" y="10615"/>
                        <a:pt x="34180" y="13481"/>
                      </a:cubicBezTo>
                      <a:cubicBezTo>
                        <a:pt x="33388" y="13745"/>
                        <a:pt x="32451" y="13865"/>
                        <a:pt x="31404" y="13865"/>
                      </a:cubicBezTo>
                      <a:cubicBezTo>
                        <a:pt x="21086" y="13865"/>
                        <a:pt x="4" y="2231"/>
                        <a:pt x="1" y="2229"/>
                      </a:cubicBezTo>
                      <a:lnTo>
                        <a:pt x="1" y="2229"/>
                      </a:lnTo>
                      <a:cubicBezTo>
                        <a:pt x="2017" y="3397"/>
                        <a:pt x="16666" y="24308"/>
                        <a:pt x="39912" y="27811"/>
                      </a:cubicBezTo>
                      <a:cubicBezTo>
                        <a:pt x="45273" y="28639"/>
                        <a:pt x="51116" y="29288"/>
                        <a:pt x="56966" y="29288"/>
                      </a:cubicBezTo>
                      <a:cubicBezTo>
                        <a:pt x="65363" y="29288"/>
                        <a:pt x="73772" y="27950"/>
                        <a:pt x="80779" y="23883"/>
                      </a:cubicBezTo>
                      <a:cubicBezTo>
                        <a:pt x="92362" y="17142"/>
                        <a:pt x="78044" y="14987"/>
                        <a:pt x="70486" y="14987"/>
                      </a:cubicBezTo>
                      <a:cubicBezTo>
                        <a:pt x="69595" y="14987"/>
                        <a:pt x="68797" y="15017"/>
                        <a:pt x="68147" y="15073"/>
                      </a:cubicBezTo>
                      <a:cubicBezTo>
                        <a:pt x="67618" y="15121"/>
                        <a:pt x="67083" y="15144"/>
                        <a:pt x="66544" y="15144"/>
                      </a:cubicBezTo>
                      <a:cubicBezTo>
                        <a:pt x="52702" y="15144"/>
                        <a:pt x="35986" y="1"/>
                        <a:pt x="359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4" name="Google Shape;3494;p64"/>
                <p:cNvSpPr/>
                <p:nvPr/>
              </p:nvSpPr>
              <p:spPr>
                <a:xfrm>
                  <a:off x="786536" y="3525734"/>
                  <a:ext cx="202327" cy="8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" h="3937" extrusionOk="0">
                      <a:moveTo>
                        <a:pt x="2655" y="1"/>
                      </a:moveTo>
                      <a:cubicBezTo>
                        <a:pt x="1275" y="213"/>
                        <a:pt x="1" y="531"/>
                        <a:pt x="1" y="850"/>
                      </a:cubicBezTo>
                      <a:cubicBezTo>
                        <a:pt x="1" y="1062"/>
                        <a:pt x="1275" y="1168"/>
                        <a:pt x="2655" y="1274"/>
                      </a:cubicBezTo>
                      <a:cubicBezTo>
                        <a:pt x="3185" y="1380"/>
                        <a:pt x="3822" y="1487"/>
                        <a:pt x="4353" y="1593"/>
                      </a:cubicBezTo>
                      <a:lnTo>
                        <a:pt x="5096" y="1805"/>
                      </a:lnTo>
                      <a:cubicBezTo>
                        <a:pt x="5096" y="1805"/>
                        <a:pt x="5308" y="1911"/>
                        <a:pt x="5839" y="2017"/>
                      </a:cubicBezTo>
                      <a:cubicBezTo>
                        <a:pt x="6051" y="2017"/>
                        <a:pt x="6264" y="2123"/>
                        <a:pt x="6582" y="2230"/>
                      </a:cubicBezTo>
                      <a:cubicBezTo>
                        <a:pt x="6794" y="2336"/>
                        <a:pt x="7113" y="2442"/>
                        <a:pt x="7325" y="2548"/>
                      </a:cubicBezTo>
                      <a:cubicBezTo>
                        <a:pt x="8331" y="3051"/>
                        <a:pt x="9242" y="3936"/>
                        <a:pt x="9515" y="3936"/>
                      </a:cubicBezTo>
                      <a:cubicBezTo>
                        <a:pt x="9530" y="3936"/>
                        <a:pt x="9543" y="3934"/>
                        <a:pt x="9554" y="3928"/>
                      </a:cubicBezTo>
                      <a:cubicBezTo>
                        <a:pt x="9554" y="3822"/>
                        <a:pt x="9448" y="3503"/>
                        <a:pt x="9236" y="3079"/>
                      </a:cubicBezTo>
                      <a:cubicBezTo>
                        <a:pt x="8917" y="2548"/>
                        <a:pt x="8493" y="2017"/>
                        <a:pt x="8068" y="1593"/>
                      </a:cubicBezTo>
                      <a:cubicBezTo>
                        <a:pt x="7750" y="1380"/>
                        <a:pt x="7537" y="1168"/>
                        <a:pt x="7219" y="956"/>
                      </a:cubicBezTo>
                      <a:cubicBezTo>
                        <a:pt x="6900" y="744"/>
                        <a:pt x="6688" y="531"/>
                        <a:pt x="6370" y="531"/>
                      </a:cubicBezTo>
                      <a:lnTo>
                        <a:pt x="5520" y="107"/>
                      </a:lnTo>
                      <a:lnTo>
                        <a:pt x="4565" y="1"/>
                      </a:ln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5" name="Google Shape;3495;p64"/>
                <p:cNvSpPr/>
                <p:nvPr/>
              </p:nvSpPr>
              <p:spPr>
                <a:xfrm>
                  <a:off x="157193" y="3165992"/>
                  <a:ext cx="930557" cy="3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46" h="17945" extrusionOk="0">
                      <a:moveTo>
                        <a:pt x="15" y="0"/>
                      </a:moveTo>
                      <a:cubicBezTo>
                        <a:pt x="9" y="0"/>
                        <a:pt x="4" y="2"/>
                        <a:pt x="0" y="6"/>
                      </a:cubicBezTo>
                      <a:cubicBezTo>
                        <a:pt x="425" y="1280"/>
                        <a:pt x="1168" y="2447"/>
                        <a:pt x="2230" y="3296"/>
                      </a:cubicBezTo>
                      <a:cubicBezTo>
                        <a:pt x="4352" y="5313"/>
                        <a:pt x="6794" y="7012"/>
                        <a:pt x="9448" y="8179"/>
                      </a:cubicBezTo>
                      <a:cubicBezTo>
                        <a:pt x="12101" y="9347"/>
                        <a:pt x="14967" y="10302"/>
                        <a:pt x="17833" y="11045"/>
                      </a:cubicBezTo>
                      <a:cubicBezTo>
                        <a:pt x="19107" y="11258"/>
                        <a:pt x="20381" y="11576"/>
                        <a:pt x="21761" y="11682"/>
                      </a:cubicBezTo>
                      <a:cubicBezTo>
                        <a:pt x="22079" y="11682"/>
                        <a:pt x="22504" y="11682"/>
                        <a:pt x="22928" y="11788"/>
                      </a:cubicBezTo>
                      <a:lnTo>
                        <a:pt x="25794" y="11788"/>
                      </a:lnTo>
                      <a:cubicBezTo>
                        <a:pt x="27227" y="11682"/>
                        <a:pt x="28660" y="11629"/>
                        <a:pt x="30093" y="11629"/>
                      </a:cubicBezTo>
                      <a:cubicBezTo>
                        <a:pt x="31526" y="11629"/>
                        <a:pt x="32959" y="11682"/>
                        <a:pt x="34392" y="11788"/>
                      </a:cubicBezTo>
                      <a:cubicBezTo>
                        <a:pt x="35878" y="11894"/>
                        <a:pt x="37258" y="12107"/>
                        <a:pt x="38744" y="12637"/>
                      </a:cubicBezTo>
                      <a:cubicBezTo>
                        <a:pt x="39912" y="12956"/>
                        <a:pt x="41080" y="13699"/>
                        <a:pt x="42035" y="14548"/>
                      </a:cubicBezTo>
                      <a:cubicBezTo>
                        <a:pt x="42672" y="15291"/>
                        <a:pt x="43096" y="16034"/>
                        <a:pt x="43415" y="16883"/>
                      </a:cubicBezTo>
                      <a:cubicBezTo>
                        <a:pt x="43627" y="17520"/>
                        <a:pt x="43733" y="17945"/>
                        <a:pt x="43839" y="17945"/>
                      </a:cubicBezTo>
                      <a:cubicBezTo>
                        <a:pt x="43946" y="17520"/>
                        <a:pt x="43839" y="17202"/>
                        <a:pt x="43839" y="16883"/>
                      </a:cubicBezTo>
                      <a:cubicBezTo>
                        <a:pt x="43627" y="15822"/>
                        <a:pt x="43096" y="14973"/>
                        <a:pt x="42460" y="14230"/>
                      </a:cubicBezTo>
                      <a:cubicBezTo>
                        <a:pt x="41504" y="13062"/>
                        <a:pt x="40337" y="12213"/>
                        <a:pt x="39063" y="11788"/>
                      </a:cubicBezTo>
                      <a:cubicBezTo>
                        <a:pt x="37577" y="11151"/>
                        <a:pt x="36091" y="10727"/>
                        <a:pt x="34498" y="10515"/>
                      </a:cubicBezTo>
                      <a:cubicBezTo>
                        <a:pt x="31526" y="10196"/>
                        <a:pt x="28660" y="10090"/>
                        <a:pt x="25794" y="10090"/>
                      </a:cubicBezTo>
                      <a:cubicBezTo>
                        <a:pt x="25157" y="10037"/>
                        <a:pt x="24600" y="10037"/>
                        <a:pt x="24123" y="10037"/>
                      </a:cubicBezTo>
                      <a:cubicBezTo>
                        <a:pt x="23645" y="10037"/>
                        <a:pt x="23247" y="10037"/>
                        <a:pt x="22928" y="9984"/>
                      </a:cubicBezTo>
                      <a:cubicBezTo>
                        <a:pt x="22291" y="9878"/>
                        <a:pt x="21867" y="9878"/>
                        <a:pt x="21867" y="9878"/>
                      </a:cubicBezTo>
                      <a:cubicBezTo>
                        <a:pt x="20593" y="9771"/>
                        <a:pt x="19319" y="9665"/>
                        <a:pt x="18152" y="9453"/>
                      </a:cubicBezTo>
                      <a:cubicBezTo>
                        <a:pt x="15286" y="8816"/>
                        <a:pt x="12632" y="8073"/>
                        <a:pt x="9978" y="7012"/>
                      </a:cubicBezTo>
                      <a:cubicBezTo>
                        <a:pt x="7325" y="5950"/>
                        <a:pt x="4883" y="4570"/>
                        <a:pt x="2654" y="2766"/>
                      </a:cubicBezTo>
                      <a:cubicBezTo>
                        <a:pt x="915" y="1334"/>
                        <a:pt x="162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6" name="Google Shape;3496;p64"/>
                <p:cNvSpPr/>
                <p:nvPr/>
              </p:nvSpPr>
              <p:spPr>
                <a:xfrm>
                  <a:off x="-148489" y="3613399"/>
                  <a:ext cx="638363" cy="9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4489" extrusionOk="0">
                      <a:moveTo>
                        <a:pt x="637" y="0"/>
                      </a:moveTo>
                      <a:cubicBezTo>
                        <a:pt x="213" y="106"/>
                        <a:pt x="0" y="106"/>
                        <a:pt x="0" y="213"/>
                      </a:cubicBezTo>
                      <a:cubicBezTo>
                        <a:pt x="0" y="213"/>
                        <a:pt x="319" y="319"/>
                        <a:pt x="637" y="425"/>
                      </a:cubicBezTo>
                      <a:cubicBezTo>
                        <a:pt x="1062" y="425"/>
                        <a:pt x="1699" y="531"/>
                        <a:pt x="2336" y="743"/>
                      </a:cubicBezTo>
                      <a:cubicBezTo>
                        <a:pt x="4034" y="1062"/>
                        <a:pt x="5732" y="1593"/>
                        <a:pt x="7324" y="2123"/>
                      </a:cubicBezTo>
                      <a:cubicBezTo>
                        <a:pt x="9023" y="2654"/>
                        <a:pt x="10721" y="3079"/>
                        <a:pt x="12420" y="3397"/>
                      </a:cubicBezTo>
                      <a:lnTo>
                        <a:pt x="14224" y="3715"/>
                      </a:lnTo>
                      <a:lnTo>
                        <a:pt x="14861" y="3822"/>
                      </a:lnTo>
                      <a:lnTo>
                        <a:pt x="17196" y="4140"/>
                      </a:lnTo>
                      <a:cubicBezTo>
                        <a:pt x="18682" y="4246"/>
                        <a:pt x="20593" y="4458"/>
                        <a:pt x="22504" y="4458"/>
                      </a:cubicBezTo>
                      <a:lnTo>
                        <a:pt x="25370" y="4458"/>
                      </a:lnTo>
                      <a:cubicBezTo>
                        <a:pt x="25539" y="4480"/>
                        <a:pt x="25709" y="4488"/>
                        <a:pt x="25878" y="4488"/>
                      </a:cubicBezTo>
                      <a:cubicBezTo>
                        <a:pt x="26554" y="4488"/>
                        <a:pt x="27217" y="4352"/>
                        <a:pt x="27811" y="4352"/>
                      </a:cubicBezTo>
                      <a:cubicBezTo>
                        <a:pt x="27947" y="4372"/>
                        <a:pt x="28087" y="4381"/>
                        <a:pt x="28229" y="4381"/>
                      </a:cubicBezTo>
                      <a:cubicBezTo>
                        <a:pt x="28862" y="4381"/>
                        <a:pt x="29540" y="4207"/>
                        <a:pt x="30146" y="4034"/>
                      </a:cubicBezTo>
                      <a:cubicBezTo>
                        <a:pt x="29602" y="3878"/>
                        <a:pt x="29002" y="3780"/>
                        <a:pt x="28385" y="3780"/>
                      </a:cubicBezTo>
                      <a:cubicBezTo>
                        <a:pt x="28160" y="3780"/>
                        <a:pt x="27932" y="3793"/>
                        <a:pt x="27705" y="3822"/>
                      </a:cubicBezTo>
                      <a:cubicBezTo>
                        <a:pt x="27068" y="3715"/>
                        <a:pt x="26219" y="3715"/>
                        <a:pt x="25370" y="3609"/>
                      </a:cubicBezTo>
                      <a:lnTo>
                        <a:pt x="22504" y="3291"/>
                      </a:lnTo>
                      <a:cubicBezTo>
                        <a:pt x="18788" y="2866"/>
                        <a:pt x="15073" y="2123"/>
                        <a:pt x="15073" y="2123"/>
                      </a:cubicBezTo>
                      <a:lnTo>
                        <a:pt x="12738" y="1911"/>
                      </a:lnTo>
                      <a:cubicBezTo>
                        <a:pt x="11358" y="1699"/>
                        <a:pt x="9554" y="1380"/>
                        <a:pt x="7643" y="956"/>
                      </a:cubicBezTo>
                      <a:cubicBezTo>
                        <a:pt x="5945" y="531"/>
                        <a:pt x="4246" y="213"/>
                        <a:pt x="2442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7" name="Google Shape;3497;p64"/>
                <p:cNvSpPr/>
                <p:nvPr/>
              </p:nvSpPr>
              <p:spPr>
                <a:xfrm>
                  <a:off x="-458681" y="3130143"/>
                  <a:ext cx="1562164" cy="58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74" h="27506" extrusionOk="0">
                      <a:moveTo>
                        <a:pt x="23884" y="1"/>
                      </a:moveTo>
                      <a:cubicBezTo>
                        <a:pt x="25583" y="3079"/>
                        <a:pt x="27918" y="9554"/>
                        <a:pt x="21018" y="11783"/>
                      </a:cubicBezTo>
                      <a:cubicBezTo>
                        <a:pt x="20219" y="12064"/>
                        <a:pt x="19271" y="12191"/>
                        <a:pt x="18209" y="12191"/>
                      </a:cubicBezTo>
                      <a:cubicBezTo>
                        <a:pt x="14050" y="12191"/>
                        <a:pt x="8150" y="10245"/>
                        <a:pt x="2655" y="7962"/>
                      </a:cubicBezTo>
                      <a:cubicBezTo>
                        <a:pt x="2336" y="8280"/>
                        <a:pt x="2124" y="8598"/>
                        <a:pt x="1912" y="8917"/>
                      </a:cubicBezTo>
                      <a:cubicBezTo>
                        <a:pt x="956" y="10297"/>
                        <a:pt x="319" y="11783"/>
                        <a:pt x="1" y="13375"/>
                      </a:cubicBezTo>
                      <a:cubicBezTo>
                        <a:pt x="6688" y="18895"/>
                        <a:pt x="15817" y="24415"/>
                        <a:pt x="26750" y="26113"/>
                      </a:cubicBezTo>
                      <a:cubicBezTo>
                        <a:pt x="32004" y="26888"/>
                        <a:pt x="37764" y="27506"/>
                        <a:pt x="43549" y="27506"/>
                      </a:cubicBezTo>
                      <a:cubicBezTo>
                        <a:pt x="52024" y="27506"/>
                        <a:pt x="60552" y="26180"/>
                        <a:pt x="67617" y="22079"/>
                      </a:cubicBezTo>
                      <a:cubicBezTo>
                        <a:pt x="73774" y="18576"/>
                        <a:pt x="72606" y="16241"/>
                        <a:pt x="69209" y="14967"/>
                      </a:cubicBezTo>
                      <a:lnTo>
                        <a:pt x="69209" y="14967"/>
                      </a:lnTo>
                      <a:cubicBezTo>
                        <a:pt x="65585" y="18881"/>
                        <a:pt x="58750" y="20398"/>
                        <a:pt x="51898" y="20398"/>
                      </a:cubicBezTo>
                      <a:cubicBezTo>
                        <a:pt x="43696" y="20398"/>
                        <a:pt x="35470" y="18226"/>
                        <a:pt x="32694" y="15392"/>
                      </a:cubicBezTo>
                      <a:cubicBezTo>
                        <a:pt x="29616" y="12208"/>
                        <a:pt x="34180" y="10403"/>
                        <a:pt x="39169" y="9342"/>
                      </a:cubicBezTo>
                      <a:cubicBezTo>
                        <a:pt x="34074" y="6794"/>
                        <a:pt x="29298" y="3610"/>
                        <a:pt x="249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8" name="Google Shape;3498;p64"/>
                <p:cNvSpPr/>
                <p:nvPr/>
              </p:nvSpPr>
              <p:spPr>
                <a:xfrm>
                  <a:off x="-4252754" y="1623393"/>
                  <a:ext cx="733057" cy="71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9" h="33754" extrusionOk="0">
                      <a:moveTo>
                        <a:pt x="21431" y="247"/>
                      </a:moveTo>
                      <a:cubicBezTo>
                        <a:pt x="21435" y="248"/>
                        <a:pt x="21438" y="250"/>
                        <a:pt x="21442" y="251"/>
                      </a:cubicBezTo>
                      <a:cubicBezTo>
                        <a:pt x="21438" y="250"/>
                        <a:pt x="21435" y="248"/>
                        <a:pt x="21431" y="247"/>
                      </a:cubicBezTo>
                      <a:close/>
                      <a:moveTo>
                        <a:pt x="19874" y="1"/>
                      </a:moveTo>
                      <a:cubicBezTo>
                        <a:pt x="15481" y="1"/>
                        <a:pt x="10850" y="5461"/>
                        <a:pt x="11040" y="9061"/>
                      </a:cubicBezTo>
                      <a:lnTo>
                        <a:pt x="11146" y="15112"/>
                      </a:lnTo>
                      <a:cubicBezTo>
                        <a:pt x="11146" y="15112"/>
                        <a:pt x="0" y="27531"/>
                        <a:pt x="15498" y="32944"/>
                      </a:cubicBezTo>
                      <a:cubicBezTo>
                        <a:pt x="16768" y="33412"/>
                        <a:pt x="19216" y="33754"/>
                        <a:pt x="21893" y="33754"/>
                      </a:cubicBezTo>
                      <a:cubicBezTo>
                        <a:pt x="27716" y="33754"/>
                        <a:pt x="34618" y="32136"/>
                        <a:pt x="32800" y="26682"/>
                      </a:cubicBezTo>
                      <a:cubicBezTo>
                        <a:pt x="32375" y="25302"/>
                        <a:pt x="29403" y="24665"/>
                        <a:pt x="27280" y="23710"/>
                      </a:cubicBezTo>
                      <a:cubicBezTo>
                        <a:pt x="26750" y="23391"/>
                        <a:pt x="26325" y="23179"/>
                        <a:pt x="25900" y="22860"/>
                      </a:cubicBezTo>
                      <a:cubicBezTo>
                        <a:pt x="23990" y="21056"/>
                        <a:pt x="22504" y="18933"/>
                        <a:pt x="21548" y="16491"/>
                      </a:cubicBezTo>
                      <a:cubicBezTo>
                        <a:pt x="20714" y="14718"/>
                        <a:pt x="19982" y="237"/>
                        <a:pt x="21367" y="237"/>
                      </a:cubicBezTo>
                      <a:cubicBezTo>
                        <a:pt x="21388" y="237"/>
                        <a:pt x="21409" y="240"/>
                        <a:pt x="21431" y="247"/>
                      </a:cubicBezTo>
                      <a:lnTo>
                        <a:pt x="21431" y="247"/>
                      </a:lnTo>
                      <a:cubicBezTo>
                        <a:pt x="20921" y="79"/>
                        <a:pt x="20399" y="1"/>
                        <a:pt x="19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9" name="Google Shape;3499;p64"/>
                <p:cNvSpPr/>
                <p:nvPr/>
              </p:nvSpPr>
              <p:spPr>
                <a:xfrm>
                  <a:off x="-4032492" y="1606221"/>
                  <a:ext cx="303459" cy="45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1" h="21443" extrusionOk="0">
                      <a:moveTo>
                        <a:pt x="11465" y="0"/>
                      </a:moveTo>
                      <a:lnTo>
                        <a:pt x="9554" y="213"/>
                      </a:lnTo>
                      <a:lnTo>
                        <a:pt x="9023" y="213"/>
                      </a:lnTo>
                      <a:cubicBezTo>
                        <a:pt x="8811" y="213"/>
                        <a:pt x="8705" y="319"/>
                        <a:pt x="8493" y="319"/>
                      </a:cubicBezTo>
                      <a:cubicBezTo>
                        <a:pt x="7856" y="425"/>
                        <a:pt x="7113" y="637"/>
                        <a:pt x="6476" y="956"/>
                      </a:cubicBezTo>
                      <a:cubicBezTo>
                        <a:pt x="6157" y="1062"/>
                        <a:pt x="5839" y="1168"/>
                        <a:pt x="5520" y="1380"/>
                      </a:cubicBezTo>
                      <a:lnTo>
                        <a:pt x="4565" y="1911"/>
                      </a:lnTo>
                      <a:cubicBezTo>
                        <a:pt x="3398" y="2760"/>
                        <a:pt x="2336" y="3822"/>
                        <a:pt x="1593" y="5095"/>
                      </a:cubicBezTo>
                      <a:cubicBezTo>
                        <a:pt x="744" y="6475"/>
                        <a:pt x="319" y="7855"/>
                        <a:pt x="107" y="9448"/>
                      </a:cubicBezTo>
                      <a:cubicBezTo>
                        <a:pt x="1" y="10934"/>
                        <a:pt x="107" y="12526"/>
                        <a:pt x="532" y="14012"/>
                      </a:cubicBezTo>
                      <a:cubicBezTo>
                        <a:pt x="1062" y="15498"/>
                        <a:pt x="1805" y="16878"/>
                        <a:pt x="2761" y="18152"/>
                      </a:cubicBezTo>
                      <a:lnTo>
                        <a:pt x="2336" y="17090"/>
                      </a:lnTo>
                      <a:cubicBezTo>
                        <a:pt x="1805" y="16135"/>
                        <a:pt x="1487" y="15073"/>
                        <a:pt x="1275" y="14012"/>
                      </a:cubicBezTo>
                      <a:cubicBezTo>
                        <a:pt x="956" y="12314"/>
                        <a:pt x="956" y="10721"/>
                        <a:pt x="1275" y="9129"/>
                      </a:cubicBezTo>
                      <a:cubicBezTo>
                        <a:pt x="1805" y="7218"/>
                        <a:pt x="2761" y="5414"/>
                        <a:pt x="4247" y="4034"/>
                      </a:cubicBezTo>
                      <a:cubicBezTo>
                        <a:pt x="5096" y="3397"/>
                        <a:pt x="6051" y="2866"/>
                        <a:pt x="7113" y="2442"/>
                      </a:cubicBezTo>
                      <a:cubicBezTo>
                        <a:pt x="7325" y="2336"/>
                        <a:pt x="7537" y="2229"/>
                        <a:pt x="7856" y="2123"/>
                      </a:cubicBezTo>
                      <a:lnTo>
                        <a:pt x="8705" y="2017"/>
                      </a:lnTo>
                      <a:cubicBezTo>
                        <a:pt x="8917" y="1911"/>
                        <a:pt x="9236" y="1805"/>
                        <a:pt x="9554" y="1805"/>
                      </a:cubicBezTo>
                      <a:lnTo>
                        <a:pt x="9766" y="1805"/>
                      </a:lnTo>
                      <a:lnTo>
                        <a:pt x="9766" y="2229"/>
                      </a:lnTo>
                      <a:cubicBezTo>
                        <a:pt x="9660" y="2866"/>
                        <a:pt x="9554" y="3609"/>
                        <a:pt x="9448" y="4140"/>
                      </a:cubicBezTo>
                      <a:cubicBezTo>
                        <a:pt x="9342" y="5414"/>
                        <a:pt x="9236" y="6688"/>
                        <a:pt x="9342" y="8068"/>
                      </a:cubicBezTo>
                      <a:cubicBezTo>
                        <a:pt x="9342" y="10615"/>
                        <a:pt x="9766" y="13163"/>
                        <a:pt x="10616" y="15498"/>
                      </a:cubicBezTo>
                      <a:cubicBezTo>
                        <a:pt x="11465" y="17727"/>
                        <a:pt x="12632" y="19744"/>
                        <a:pt x="14331" y="21442"/>
                      </a:cubicBezTo>
                      <a:lnTo>
                        <a:pt x="13800" y="20699"/>
                      </a:lnTo>
                      <a:cubicBezTo>
                        <a:pt x="13375" y="19956"/>
                        <a:pt x="12951" y="19213"/>
                        <a:pt x="12632" y="18470"/>
                      </a:cubicBezTo>
                      <a:cubicBezTo>
                        <a:pt x="11252" y="15604"/>
                        <a:pt x="10616" y="12420"/>
                        <a:pt x="10616" y="9341"/>
                      </a:cubicBezTo>
                      <a:cubicBezTo>
                        <a:pt x="10616" y="7112"/>
                        <a:pt x="10722" y="4989"/>
                        <a:pt x="11146" y="2760"/>
                      </a:cubicBezTo>
                      <a:lnTo>
                        <a:pt x="11146" y="2336"/>
                      </a:lnTo>
                      <a:lnTo>
                        <a:pt x="11146" y="1699"/>
                      </a:lnTo>
                      <a:cubicBezTo>
                        <a:pt x="11252" y="1168"/>
                        <a:pt x="11465" y="53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0" name="Google Shape;3500;p64"/>
                <p:cNvSpPr/>
                <p:nvPr/>
              </p:nvSpPr>
              <p:spPr>
                <a:xfrm>
                  <a:off x="-4117891" y="1923147"/>
                  <a:ext cx="114641" cy="36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17090" extrusionOk="0">
                      <a:moveTo>
                        <a:pt x="4989" y="0"/>
                      </a:moveTo>
                      <a:cubicBezTo>
                        <a:pt x="4989" y="0"/>
                        <a:pt x="4564" y="319"/>
                        <a:pt x="3715" y="956"/>
                      </a:cubicBezTo>
                      <a:cubicBezTo>
                        <a:pt x="2654" y="1911"/>
                        <a:pt x="1699" y="3079"/>
                        <a:pt x="1062" y="4458"/>
                      </a:cubicBezTo>
                      <a:cubicBezTo>
                        <a:pt x="106" y="6475"/>
                        <a:pt x="0" y="8810"/>
                        <a:pt x="743" y="10933"/>
                      </a:cubicBezTo>
                      <a:cubicBezTo>
                        <a:pt x="1592" y="13481"/>
                        <a:pt x="3185" y="15604"/>
                        <a:pt x="5414" y="17090"/>
                      </a:cubicBezTo>
                      <a:lnTo>
                        <a:pt x="5095" y="16665"/>
                      </a:lnTo>
                      <a:cubicBezTo>
                        <a:pt x="4777" y="16347"/>
                        <a:pt x="4565" y="15922"/>
                        <a:pt x="4246" y="15498"/>
                      </a:cubicBezTo>
                      <a:cubicBezTo>
                        <a:pt x="3397" y="14118"/>
                        <a:pt x="2760" y="12738"/>
                        <a:pt x="2335" y="11252"/>
                      </a:cubicBezTo>
                      <a:cubicBezTo>
                        <a:pt x="2229" y="10827"/>
                        <a:pt x="2123" y="10297"/>
                        <a:pt x="2017" y="9872"/>
                      </a:cubicBezTo>
                      <a:cubicBezTo>
                        <a:pt x="1911" y="9447"/>
                        <a:pt x="1911" y="8917"/>
                        <a:pt x="1911" y="8492"/>
                      </a:cubicBezTo>
                      <a:cubicBezTo>
                        <a:pt x="1911" y="7431"/>
                        <a:pt x="2017" y="6475"/>
                        <a:pt x="2335" y="5520"/>
                      </a:cubicBezTo>
                      <a:cubicBezTo>
                        <a:pt x="2866" y="3503"/>
                        <a:pt x="3822" y="1699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1" name="Google Shape;3501;p64"/>
                <p:cNvSpPr/>
                <p:nvPr/>
              </p:nvSpPr>
              <p:spPr>
                <a:xfrm>
                  <a:off x="-4239266" y="1803127"/>
                  <a:ext cx="4146976" cy="212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43" h="100480" extrusionOk="0">
                      <a:moveTo>
                        <a:pt x="101092" y="1"/>
                      </a:moveTo>
                      <a:cubicBezTo>
                        <a:pt x="99844" y="1"/>
                        <a:pt x="98767" y="335"/>
                        <a:pt x="98293" y="1316"/>
                      </a:cubicBezTo>
                      <a:cubicBezTo>
                        <a:pt x="96807" y="4394"/>
                        <a:pt x="101478" y="7048"/>
                        <a:pt x="101478" y="7048"/>
                      </a:cubicBezTo>
                      <a:cubicBezTo>
                        <a:pt x="101478" y="7048"/>
                        <a:pt x="100631" y="6897"/>
                        <a:pt x="99566" y="6897"/>
                      </a:cubicBezTo>
                      <a:cubicBezTo>
                        <a:pt x="97808" y="6897"/>
                        <a:pt x="95453" y="7308"/>
                        <a:pt x="95321" y="9490"/>
                      </a:cubicBezTo>
                      <a:lnTo>
                        <a:pt x="95109" y="13099"/>
                      </a:lnTo>
                      <a:cubicBezTo>
                        <a:pt x="95109" y="13099"/>
                        <a:pt x="87492" y="15637"/>
                        <a:pt x="79652" y="15637"/>
                      </a:cubicBezTo>
                      <a:cubicBezTo>
                        <a:pt x="76386" y="15637"/>
                        <a:pt x="73080" y="15197"/>
                        <a:pt x="70270" y="13948"/>
                      </a:cubicBezTo>
                      <a:cubicBezTo>
                        <a:pt x="63524" y="11024"/>
                        <a:pt x="52648" y="6460"/>
                        <a:pt x="42728" y="6460"/>
                      </a:cubicBezTo>
                      <a:cubicBezTo>
                        <a:pt x="38601" y="6460"/>
                        <a:pt x="34638" y="7250"/>
                        <a:pt x="31208" y="9277"/>
                      </a:cubicBezTo>
                      <a:cubicBezTo>
                        <a:pt x="19425" y="16177"/>
                        <a:pt x="106" y="45898"/>
                        <a:pt x="956" y="49507"/>
                      </a:cubicBezTo>
                      <a:cubicBezTo>
                        <a:pt x="1228" y="50630"/>
                        <a:pt x="1892" y="51011"/>
                        <a:pt x="2669" y="51011"/>
                      </a:cubicBezTo>
                      <a:cubicBezTo>
                        <a:pt x="4318" y="51011"/>
                        <a:pt x="6475" y="49295"/>
                        <a:pt x="6475" y="49295"/>
                      </a:cubicBezTo>
                      <a:lnTo>
                        <a:pt x="6475" y="49295"/>
                      </a:lnTo>
                      <a:cubicBezTo>
                        <a:pt x="6475" y="49295"/>
                        <a:pt x="0" y="59910"/>
                        <a:pt x="2335" y="62351"/>
                      </a:cubicBezTo>
                      <a:cubicBezTo>
                        <a:pt x="3281" y="63337"/>
                        <a:pt x="4321" y="63639"/>
                        <a:pt x="5241" y="63639"/>
                      </a:cubicBezTo>
                      <a:cubicBezTo>
                        <a:pt x="6699" y="63639"/>
                        <a:pt x="7855" y="62882"/>
                        <a:pt x="7855" y="62882"/>
                      </a:cubicBezTo>
                      <a:cubicBezTo>
                        <a:pt x="11358" y="68932"/>
                        <a:pt x="14861" y="74983"/>
                        <a:pt x="18895" y="80608"/>
                      </a:cubicBezTo>
                      <a:cubicBezTo>
                        <a:pt x="24202" y="88145"/>
                        <a:pt x="32057" y="92072"/>
                        <a:pt x="40867" y="93665"/>
                      </a:cubicBezTo>
                      <a:cubicBezTo>
                        <a:pt x="42743" y="94020"/>
                        <a:pt x="44450" y="94186"/>
                        <a:pt x="46027" y="94186"/>
                      </a:cubicBezTo>
                      <a:cubicBezTo>
                        <a:pt x="54356" y="94186"/>
                        <a:pt x="59080" y="89543"/>
                        <a:pt x="66130" y="83474"/>
                      </a:cubicBezTo>
                      <a:cubicBezTo>
                        <a:pt x="75877" y="90770"/>
                        <a:pt x="85826" y="93079"/>
                        <a:pt x="96129" y="93079"/>
                      </a:cubicBezTo>
                      <a:cubicBezTo>
                        <a:pt x="104115" y="93079"/>
                        <a:pt x="112314" y="91691"/>
                        <a:pt x="120796" y="90162"/>
                      </a:cubicBezTo>
                      <a:cubicBezTo>
                        <a:pt x="126805" y="89097"/>
                        <a:pt x="131016" y="86397"/>
                        <a:pt x="135614" y="86397"/>
                      </a:cubicBezTo>
                      <a:cubicBezTo>
                        <a:pt x="137433" y="86397"/>
                        <a:pt x="139313" y="86819"/>
                        <a:pt x="141389" y="87933"/>
                      </a:cubicBezTo>
                      <a:cubicBezTo>
                        <a:pt x="147893" y="91546"/>
                        <a:pt x="161022" y="100480"/>
                        <a:pt x="168866" y="100480"/>
                      </a:cubicBezTo>
                      <a:cubicBezTo>
                        <a:pt x="169088" y="100480"/>
                        <a:pt x="169305" y="100473"/>
                        <a:pt x="169518" y="100458"/>
                      </a:cubicBezTo>
                      <a:cubicBezTo>
                        <a:pt x="177798" y="99927"/>
                        <a:pt x="177161" y="91860"/>
                        <a:pt x="183636" y="86659"/>
                      </a:cubicBezTo>
                      <a:cubicBezTo>
                        <a:pt x="195843" y="76999"/>
                        <a:pt x="183742" y="64686"/>
                        <a:pt x="176630" y="56088"/>
                      </a:cubicBezTo>
                      <a:cubicBezTo>
                        <a:pt x="159965" y="35708"/>
                        <a:pt x="141389" y="13099"/>
                        <a:pt x="115914" y="3545"/>
                      </a:cubicBezTo>
                      <a:cubicBezTo>
                        <a:pt x="113154" y="2378"/>
                        <a:pt x="110182" y="1635"/>
                        <a:pt x="107210" y="1528"/>
                      </a:cubicBezTo>
                      <a:cubicBezTo>
                        <a:pt x="107210" y="1528"/>
                        <a:pt x="103760" y="1"/>
                        <a:pt x="1010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2" name="Google Shape;3502;p64"/>
                <p:cNvSpPr/>
                <p:nvPr/>
              </p:nvSpPr>
              <p:spPr>
                <a:xfrm>
                  <a:off x="-4239266" y="2685108"/>
                  <a:ext cx="438322" cy="72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34286" extrusionOk="0">
                      <a:moveTo>
                        <a:pt x="13906" y="0"/>
                      </a:moveTo>
                      <a:lnTo>
                        <a:pt x="13906" y="0"/>
                      </a:lnTo>
                      <a:cubicBezTo>
                        <a:pt x="13905" y="1"/>
                        <a:pt x="9421" y="4485"/>
                        <a:pt x="5217" y="4485"/>
                      </a:cubicBezTo>
                      <a:cubicBezTo>
                        <a:pt x="5034" y="4485"/>
                        <a:pt x="4852" y="4476"/>
                        <a:pt x="4671" y="4458"/>
                      </a:cubicBezTo>
                      <a:cubicBezTo>
                        <a:pt x="3609" y="4352"/>
                        <a:pt x="3078" y="3503"/>
                        <a:pt x="2972" y="2442"/>
                      </a:cubicBezTo>
                      <a:cubicBezTo>
                        <a:pt x="1592" y="5095"/>
                        <a:pt x="743" y="7112"/>
                        <a:pt x="956" y="7855"/>
                      </a:cubicBezTo>
                      <a:cubicBezTo>
                        <a:pt x="1194" y="9013"/>
                        <a:pt x="1847" y="9406"/>
                        <a:pt x="2625" y="9406"/>
                      </a:cubicBezTo>
                      <a:cubicBezTo>
                        <a:pt x="4271" y="9406"/>
                        <a:pt x="6475" y="7643"/>
                        <a:pt x="6475" y="7643"/>
                      </a:cubicBezTo>
                      <a:lnTo>
                        <a:pt x="6475" y="7643"/>
                      </a:lnTo>
                      <a:cubicBezTo>
                        <a:pt x="6475" y="7643"/>
                        <a:pt x="0" y="18258"/>
                        <a:pt x="2335" y="20699"/>
                      </a:cubicBezTo>
                      <a:cubicBezTo>
                        <a:pt x="3281" y="21685"/>
                        <a:pt x="4321" y="21987"/>
                        <a:pt x="5241" y="21987"/>
                      </a:cubicBezTo>
                      <a:cubicBezTo>
                        <a:pt x="6699" y="21987"/>
                        <a:pt x="7855" y="21230"/>
                        <a:pt x="7855" y="21230"/>
                      </a:cubicBezTo>
                      <a:cubicBezTo>
                        <a:pt x="10403" y="25582"/>
                        <a:pt x="12950" y="30040"/>
                        <a:pt x="15710" y="34286"/>
                      </a:cubicBezTo>
                      <a:cubicBezTo>
                        <a:pt x="20699" y="29615"/>
                        <a:pt x="18364" y="20275"/>
                        <a:pt x="15922" y="19744"/>
                      </a:cubicBezTo>
                      <a:cubicBezTo>
                        <a:pt x="13056" y="19213"/>
                        <a:pt x="15922" y="12738"/>
                        <a:pt x="15922" y="12738"/>
                      </a:cubicBezTo>
                      <a:lnTo>
                        <a:pt x="15922" y="12738"/>
                      </a:lnTo>
                      <a:cubicBezTo>
                        <a:pt x="15922" y="12738"/>
                        <a:pt x="11959" y="17046"/>
                        <a:pt x="7914" y="17046"/>
                      </a:cubicBezTo>
                      <a:cubicBezTo>
                        <a:pt x="7469" y="17046"/>
                        <a:pt x="7023" y="16993"/>
                        <a:pt x="6581" y="16878"/>
                      </a:cubicBezTo>
                      <a:cubicBezTo>
                        <a:pt x="2123" y="15816"/>
                        <a:pt x="13905" y="1"/>
                        <a:pt x="13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3" name="Google Shape;3503;p64"/>
                <p:cNvSpPr/>
                <p:nvPr/>
              </p:nvSpPr>
              <p:spPr>
                <a:xfrm>
                  <a:off x="-3607679" y="3606644"/>
                  <a:ext cx="2266" cy="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4" extrusionOk="0">
                      <a:moveTo>
                        <a:pt x="107" y="1"/>
                      </a:moveTo>
                      <a:cubicBezTo>
                        <a:pt x="107" y="1"/>
                        <a:pt x="1" y="107"/>
                        <a:pt x="1" y="213"/>
                      </a:cubicBezTo>
                      <a:cubicBezTo>
                        <a:pt x="107" y="107"/>
                        <a:pt x="107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4" name="Google Shape;3504;p64"/>
                <p:cNvSpPr/>
                <p:nvPr/>
              </p:nvSpPr>
              <p:spPr>
                <a:xfrm>
                  <a:off x="-2178134" y="1775917"/>
                  <a:ext cx="227017" cy="24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1624" extrusionOk="0">
                      <a:moveTo>
                        <a:pt x="4033" y="1"/>
                      </a:moveTo>
                      <a:cubicBezTo>
                        <a:pt x="3529" y="1"/>
                        <a:pt x="3025" y="54"/>
                        <a:pt x="2547" y="160"/>
                      </a:cubicBezTo>
                      <a:cubicBezTo>
                        <a:pt x="1804" y="372"/>
                        <a:pt x="1167" y="797"/>
                        <a:pt x="743" y="1327"/>
                      </a:cubicBezTo>
                      <a:cubicBezTo>
                        <a:pt x="345" y="1923"/>
                        <a:pt x="41" y="2705"/>
                        <a:pt x="91" y="3499"/>
                      </a:cubicBezTo>
                      <a:lnTo>
                        <a:pt x="91" y="3499"/>
                      </a:lnTo>
                      <a:cubicBezTo>
                        <a:pt x="0" y="3811"/>
                        <a:pt x="5" y="4204"/>
                        <a:pt x="106" y="4406"/>
                      </a:cubicBezTo>
                      <a:cubicBezTo>
                        <a:pt x="106" y="4724"/>
                        <a:pt x="212" y="5043"/>
                        <a:pt x="424" y="5361"/>
                      </a:cubicBezTo>
                      <a:cubicBezTo>
                        <a:pt x="637" y="5786"/>
                        <a:pt x="1061" y="6316"/>
                        <a:pt x="1486" y="6635"/>
                      </a:cubicBezTo>
                      <a:cubicBezTo>
                        <a:pt x="2229" y="7378"/>
                        <a:pt x="3184" y="8121"/>
                        <a:pt x="4140" y="8652"/>
                      </a:cubicBezTo>
                      <a:cubicBezTo>
                        <a:pt x="5201" y="9182"/>
                        <a:pt x="6263" y="9713"/>
                        <a:pt x="7324" y="10138"/>
                      </a:cubicBezTo>
                      <a:cubicBezTo>
                        <a:pt x="8492" y="10668"/>
                        <a:pt x="9659" y="11093"/>
                        <a:pt x="10721" y="11624"/>
                      </a:cubicBezTo>
                      <a:cubicBezTo>
                        <a:pt x="10721" y="11624"/>
                        <a:pt x="10615" y="11518"/>
                        <a:pt x="10508" y="11411"/>
                      </a:cubicBezTo>
                      <a:cubicBezTo>
                        <a:pt x="10402" y="11305"/>
                        <a:pt x="10190" y="11093"/>
                        <a:pt x="9872" y="10881"/>
                      </a:cubicBezTo>
                      <a:cubicBezTo>
                        <a:pt x="9341" y="10456"/>
                        <a:pt x="8492" y="9925"/>
                        <a:pt x="7430" y="9182"/>
                      </a:cubicBezTo>
                      <a:cubicBezTo>
                        <a:pt x="6369" y="8545"/>
                        <a:pt x="5201" y="7802"/>
                        <a:pt x="4033" y="6847"/>
                      </a:cubicBezTo>
                      <a:cubicBezTo>
                        <a:pt x="3397" y="6422"/>
                        <a:pt x="2866" y="5892"/>
                        <a:pt x="2335" y="5255"/>
                      </a:cubicBezTo>
                      <a:cubicBezTo>
                        <a:pt x="1804" y="4830"/>
                        <a:pt x="1592" y="4300"/>
                        <a:pt x="1592" y="3663"/>
                      </a:cubicBezTo>
                      <a:lnTo>
                        <a:pt x="1592" y="3556"/>
                      </a:lnTo>
                      <a:cubicBezTo>
                        <a:pt x="1486" y="2920"/>
                        <a:pt x="1698" y="2389"/>
                        <a:pt x="2017" y="1964"/>
                      </a:cubicBezTo>
                      <a:cubicBezTo>
                        <a:pt x="2441" y="1540"/>
                        <a:pt x="2972" y="1221"/>
                        <a:pt x="3609" y="1115"/>
                      </a:cubicBezTo>
                      <a:cubicBezTo>
                        <a:pt x="4246" y="903"/>
                        <a:pt x="4989" y="903"/>
                        <a:pt x="5732" y="903"/>
                      </a:cubicBezTo>
                      <a:cubicBezTo>
                        <a:pt x="6475" y="903"/>
                        <a:pt x="7112" y="1009"/>
                        <a:pt x="7855" y="1327"/>
                      </a:cubicBezTo>
                      <a:lnTo>
                        <a:pt x="7749" y="1115"/>
                      </a:lnTo>
                      <a:cubicBezTo>
                        <a:pt x="7536" y="1009"/>
                        <a:pt x="7430" y="903"/>
                        <a:pt x="7324" y="903"/>
                      </a:cubicBezTo>
                      <a:cubicBezTo>
                        <a:pt x="6793" y="584"/>
                        <a:pt x="6156" y="266"/>
                        <a:pt x="5519" y="160"/>
                      </a:cubicBezTo>
                      <a:cubicBezTo>
                        <a:pt x="5042" y="54"/>
                        <a:pt x="4538" y="1"/>
                        <a:pt x="40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5" name="Google Shape;3505;p64"/>
                <p:cNvSpPr/>
                <p:nvPr/>
              </p:nvSpPr>
              <p:spPr>
                <a:xfrm>
                  <a:off x="-2236598" y="1920055"/>
                  <a:ext cx="17535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1" h="13097" extrusionOk="0">
                      <a:moveTo>
                        <a:pt x="4671" y="0"/>
                      </a:moveTo>
                      <a:cubicBezTo>
                        <a:pt x="4035" y="0"/>
                        <a:pt x="3398" y="120"/>
                        <a:pt x="2761" y="359"/>
                      </a:cubicBezTo>
                      <a:cubicBezTo>
                        <a:pt x="1805" y="889"/>
                        <a:pt x="1062" y="1632"/>
                        <a:pt x="744" y="2694"/>
                      </a:cubicBezTo>
                      <a:cubicBezTo>
                        <a:pt x="319" y="3649"/>
                        <a:pt x="1" y="4817"/>
                        <a:pt x="1" y="5878"/>
                      </a:cubicBezTo>
                      <a:cubicBezTo>
                        <a:pt x="1" y="8320"/>
                        <a:pt x="213" y="10655"/>
                        <a:pt x="638" y="13096"/>
                      </a:cubicBezTo>
                      <a:cubicBezTo>
                        <a:pt x="744" y="12459"/>
                        <a:pt x="850" y="11822"/>
                        <a:pt x="956" y="11186"/>
                      </a:cubicBezTo>
                      <a:cubicBezTo>
                        <a:pt x="1062" y="10018"/>
                        <a:pt x="1169" y="8426"/>
                        <a:pt x="1381" y="6727"/>
                      </a:cubicBezTo>
                      <a:cubicBezTo>
                        <a:pt x="1593" y="5029"/>
                        <a:pt x="1912" y="3012"/>
                        <a:pt x="3079" y="1951"/>
                      </a:cubicBezTo>
                      <a:cubicBezTo>
                        <a:pt x="3822" y="1420"/>
                        <a:pt x="4565" y="1102"/>
                        <a:pt x="5521" y="1102"/>
                      </a:cubicBezTo>
                      <a:cubicBezTo>
                        <a:pt x="6370" y="1102"/>
                        <a:pt x="7325" y="1102"/>
                        <a:pt x="8280" y="1208"/>
                      </a:cubicBezTo>
                      <a:lnTo>
                        <a:pt x="7962" y="995"/>
                      </a:lnTo>
                      <a:cubicBezTo>
                        <a:pt x="7644" y="783"/>
                        <a:pt x="7325" y="677"/>
                        <a:pt x="7007" y="571"/>
                      </a:cubicBezTo>
                      <a:cubicBezTo>
                        <a:pt x="6370" y="252"/>
                        <a:pt x="5839" y="146"/>
                        <a:pt x="5308" y="40"/>
                      </a:cubicBezTo>
                      <a:cubicBezTo>
                        <a:pt x="5096" y="14"/>
                        <a:pt x="4884" y="0"/>
                        <a:pt x="46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6" name="Google Shape;3506;p64"/>
                <p:cNvSpPr/>
                <p:nvPr/>
              </p:nvSpPr>
              <p:spPr>
                <a:xfrm>
                  <a:off x="-1631967" y="3064035"/>
                  <a:ext cx="213550" cy="19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9173" extrusionOk="0">
                      <a:moveTo>
                        <a:pt x="5092" y="0"/>
                      </a:moveTo>
                      <a:cubicBezTo>
                        <a:pt x="5017" y="0"/>
                        <a:pt x="4946" y="13"/>
                        <a:pt x="4884" y="44"/>
                      </a:cubicBezTo>
                      <a:cubicBezTo>
                        <a:pt x="4671" y="44"/>
                        <a:pt x="4459" y="257"/>
                        <a:pt x="4353" y="469"/>
                      </a:cubicBezTo>
                      <a:cubicBezTo>
                        <a:pt x="4353" y="476"/>
                        <a:pt x="4355" y="479"/>
                        <a:pt x="4360" y="479"/>
                      </a:cubicBezTo>
                      <a:cubicBezTo>
                        <a:pt x="4401" y="479"/>
                        <a:pt x="4598" y="269"/>
                        <a:pt x="4899" y="269"/>
                      </a:cubicBezTo>
                      <a:cubicBezTo>
                        <a:pt x="5101" y="269"/>
                        <a:pt x="5349" y="364"/>
                        <a:pt x="5627" y="681"/>
                      </a:cubicBezTo>
                      <a:cubicBezTo>
                        <a:pt x="6051" y="1212"/>
                        <a:pt x="6370" y="1849"/>
                        <a:pt x="6688" y="2486"/>
                      </a:cubicBezTo>
                      <a:cubicBezTo>
                        <a:pt x="6900" y="2804"/>
                        <a:pt x="7219" y="3335"/>
                        <a:pt x="7113" y="3335"/>
                      </a:cubicBezTo>
                      <a:cubicBezTo>
                        <a:pt x="7113" y="3375"/>
                        <a:pt x="7113" y="3441"/>
                        <a:pt x="7113" y="3441"/>
                      </a:cubicBezTo>
                      <a:lnTo>
                        <a:pt x="6900" y="3441"/>
                      </a:lnTo>
                      <a:lnTo>
                        <a:pt x="6263" y="3335"/>
                      </a:lnTo>
                      <a:lnTo>
                        <a:pt x="5627" y="3229"/>
                      </a:lnTo>
                      <a:lnTo>
                        <a:pt x="5308" y="3229"/>
                      </a:lnTo>
                      <a:lnTo>
                        <a:pt x="4671" y="3016"/>
                      </a:lnTo>
                      <a:cubicBezTo>
                        <a:pt x="4565" y="3016"/>
                        <a:pt x="4459" y="3016"/>
                        <a:pt x="4353" y="2910"/>
                      </a:cubicBezTo>
                      <a:lnTo>
                        <a:pt x="3928" y="2698"/>
                      </a:lnTo>
                      <a:lnTo>
                        <a:pt x="3079" y="2273"/>
                      </a:lnTo>
                      <a:lnTo>
                        <a:pt x="1593" y="1636"/>
                      </a:lnTo>
                      <a:lnTo>
                        <a:pt x="1593" y="1636"/>
                      </a:lnTo>
                      <a:cubicBezTo>
                        <a:pt x="2018" y="2380"/>
                        <a:pt x="2442" y="3123"/>
                        <a:pt x="2867" y="3866"/>
                      </a:cubicBezTo>
                      <a:cubicBezTo>
                        <a:pt x="3079" y="4290"/>
                        <a:pt x="3291" y="4609"/>
                        <a:pt x="3504" y="5033"/>
                      </a:cubicBezTo>
                      <a:lnTo>
                        <a:pt x="3610" y="5352"/>
                      </a:lnTo>
                      <a:lnTo>
                        <a:pt x="3610" y="5458"/>
                      </a:lnTo>
                      <a:lnTo>
                        <a:pt x="3822" y="5776"/>
                      </a:lnTo>
                      <a:cubicBezTo>
                        <a:pt x="3928" y="6201"/>
                        <a:pt x="4140" y="6625"/>
                        <a:pt x="4247" y="7050"/>
                      </a:cubicBezTo>
                      <a:cubicBezTo>
                        <a:pt x="4353" y="7262"/>
                        <a:pt x="4459" y="7475"/>
                        <a:pt x="4565" y="7687"/>
                      </a:cubicBezTo>
                      <a:lnTo>
                        <a:pt x="4671" y="8005"/>
                      </a:lnTo>
                      <a:lnTo>
                        <a:pt x="4671" y="8218"/>
                      </a:lnTo>
                      <a:lnTo>
                        <a:pt x="4247" y="8218"/>
                      </a:lnTo>
                      <a:cubicBezTo>
                        <a:pt x="3822" y="8430"/>
                        <a:pt x="3397" y="8430"/>
                        <a:pt x="2867" y="8430"/>
                      </a:cubicBezTo>
                      <a:cubicBezTo>
                        <a:pt x="1911" y="8324"/>
                        <a:pt x="956" y="8005"/>
                        <a:pt x="1" y="7687"/>
                      </a:cubicBezTo>
                      <a:lnTo>
                        <a:pt x="1" y="7687"/>
                      </a:lnTo>
                      <a:lnTo>
                        <a:pt x="850" y="8111"/>
                      </a:lnTo>
                      <a:cubicBezTo>
                        <a:pt x="1487" y="8642"/>
                        <a:pt x="2336" y="8961"/>
                        <a:pt x="3185" y="9173"/>
                      </a:cubicBezTo>
                      <a:lnTo>
                        <a:pt x="4459" y="9173"/>
                      </a:lnTo>
                      <a:cubicBezTo>
                        <a:pt x="4671" y="9173"/>
                        <a:pt x="4990" y="9067"/>
                        <a:pt x="5202" y="8961"/>
                      </a:cubicBezTo>
                      <a:lnTo>
                        <a:pt x="5945" y="8748"/>
                      </a:lnTo>
                      <a:lnTo>
                        <a:pt x="6051" y="8748"/>
                      </a:lnTo>
                      <a:cubicBezTo>
                        <a:pt x="6051" y="8748"/>
                        <a:pt x="6051" y="8642"/>
                        <a:pt x="6051" y="8642"/>
                      </a:cubicBezTo>
                      <a:lnTo>
                        <a:pt x="6051" y="8430"/>
                      </a:lnTo>
                      <a:lnTo>
                        <a:pt x="5839" y="8111"/>
                      </a:lnTo>
                      <a:cubicBezTo>
                        <a:pt x="5839" y="7899"/>
                        <a:pt x="5733" y="7581"/>
                        <a:pt x="5627" y="7368"/>
                      </a:cubicBezTo>
                      <a:cubicBezTo>
                        <a:pt x="5627" y="7156"/>
                        <a:pt x="5627" y="7050"/>
                        <a:pt x="5520" y="6944"/>
                      </a:cubicBezTo>
                      <a:cubicBezTo>
                        <a:pt x="5414" y="6201"/>
                        <a:pt x="5202" y="5458"/>
                        <a:pt x="4884" y="4821"/>
                      </a:cubicBezTo>
                      <a:cubicBezTo>
                        <a:pt x="4777" y="4609"/>
                        <a:pt x="4884" y="4715"/>
                        <a:pt x="4884" y="4609"/>
                      </a:cubicBezTo>
                      <a:lnTo>
                        <a:pt x="5096" y="4609"/>
                      </a:lnTo>
                      <a:lnTo>
                        <a:pt x="5733" y="4715"/>
                      </a:lnTo>
                      <a:lnTo>
                        <a:pt x="6370" y="4821"/>
                      </a:lnTo>
                      <a:lnTo>
                        <a:pt x="6688" y="4821"/>
                      </a:lnTo>
                      <a:lnTo>
                        <a:pt x="7325" y="4927"/>
                      </a:lnTo>
                      <a:cubicBezTo>
                        <a:pt x="8280" y="5139"/>
                        <a:pt x="9236" y="5352"/>
                        <a:pt x="10085" y="5670"/>
                      </a:cubicBezTo>
                      <a:lnTo>
                        <a:pt x="9660" y="4927"/>
                      </a:lnTo>
                      <a:lnTo>
                        <a:pt x="9129" y="4184"/>
                      </a:lnTo>
                      <a:lnTo>
                        <a:pt x="8174" y="2910"/>
                      </a:lnTo>
                      <a:lnTo>
                        <a:pt x="7962" y="2592"/>
                      </a:lnTo>
                      <a:lnTo>
                        <a:pt x="7856" y="2380"/>
                      </a:lnTo>
                      <a:lnTo>
                        <a:pt x="7537" y="2061"/>
                      </a:lnTo>
                      <a:cubicBezTo>
                        <a:pt x="7431" y="1849"/>
                        <a:pt x="7219" y="1530"/>
                        <a:pt x="7006" y="1318"/>
                      </a:cubicBezTo>
                      <a:cubicBezTo>
                        <a:pt x="6582" y="893"/>
                        <a:pt x="6157" y="469"/>
                        <a:pt x="5627" y="150"/>
                      </a:cubicBezTo>
                      <a:cubicBezTo>
                        <a:pt x="5476" y="75"/>
                        <a:pt x="5273" y="0"/>
                        <a:pt x="5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7" name="Google Shape;3507;p64"/>
                <p:cNvSpPr/>
                <p:nvPr/>
              </p:nvSpPr>
              <p:spPr>
                <a:xfrm>
                  <a:off x="-3171622" y="2134431"/>
                  <a:ext cx="330436" cy="18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5" h="8811" extrusionOk="0">
                      <a:moveTo>
                        <a:pt x="425" y="0"/>
                      </a:moveTo>
                      <a:lnTo>
                        <a:pt x="425" y="106"/>
                      </a:lnTo>
                      <a:lnTo>
                        <a:pt x="425" y="319"/>
                      </a:lnTo>
                      <a:lnTo>
                        <a:pt x="213" y="1168"/>
                      </a:lnTo>
                      <a:cubicBezTo>
                        <a:pt x="107" y="1486"/>
                        <a:pt x="0" y="1911"/>
                        <a:pt x="107" y="2335"/>
                      </a:cubicBezTo>
                      <a:cubicBezTo>
                        <a:pt x="213" y="3821"/>
                        <a:pt x="956" y="5201"/>
                        <a:pt x="2017" y="6157"/>
                      </a:cubicBezTo>
                      <a:lnTo>
                        <a:pt x="1911" y="5838"/>
                      </a:lnTo>
                      <a:cubicBezTo>
                        <a:pt x="1805" y="5732"/>
                        <a:pt x="1593" y="5414"/>
                        <a:pt x="1380" y="5095"/>
                      </a:cubicBezTo>
                      <a:cubicBezTo>
                        <a:pt x="956" y="4034"/>
                        <a:pt x="743" y="2972"/>
                        <a:pt x="956" y="1911"/>
                      </a:cubicBezTo>
                      <a:cubicBezTo>
                        <a:pt x="956" y="1805"/>
                        <a:pt x="956" y="1592"/>
                        <a:pt x="1062" y="1486"/>
                      </a:cubicBezTo>
                      <a:lnTo>
                        <a:pt x="1168" y="1274"/>
                      </a:lnTo>
                      <a:lnTo>
                        <a:pt x="1380" y="1274"/>
                      </a:lnTo>
                      <a:lnTo>
                        <a:pt x="1487" y="1592"/>
                      </a:lnTo>
                      <a:cubicBezTo>
                        <a:pt x="1805" y="1698"/>
                        <a:pt x="2123" y="1911"/>
                        <a:pt x="2548" y="2123"/>
                      </a:cubicBezTo>
                      <a:lnTo>
                        <a:pt x="3609" y="2760"/>
                      </a:lnTo>
                      <a:cubicBezTo>
                        <a:pt x="5202" y="3715"/>
                        <a:pt x="6688" y="4989"/>
                        <a:pt x="8280" y="6157"/>
                      </a:cubicBezTo>
                      <a:lnTo>
                        <a:pt x="12101" y="8810"/>
                      </a:lnTo>
                      <a:lnTo>
                        <a:pt x="9448" y="4989"/>
                      </a:lnTo>
                      <a:cubicBezTo>
                        <a:pt x="9235" y="4671"/>
                        <a:pt x="9023" y="4352"/>
                        <a:pt x="8811" y="4034"/>
                      </a:cubicBezTo>
                      <a:cubicBezTo>
                        <a:pt x="8705" y="3821"/>
                        <a:pt x="8705" y="3715"/>
                        <a:pt x="8705" y="3609"/>
                      </a:cubicBezTo>
                      <a:cubicBezTo>
                        <a:pt x="8598" y="3503"/>
                        <a:pt x="8598" y="3503"/>
                        <a:pt x="8705" y="3397"/>
                      </a:cubicBezTo>
                      <a:cubicBezTo>
                        <a:pt x="8705" y="3397"/>
                        <a:pt x="9023" y="3185"/>
                        <a:pt x="9448" y="3185"/>
                      </a:cubicBezTo>
                      <a:lnTo>
                        <a:pt x="10721" y="3185"/>
                      </a:lnTo>
                      <a:cubicBezTo>
                        <a:pt x="11571" y="3397"/>
                        <a:pt x="12420" y="3503"/>
                        <a:pt x="13269" y="3821"/>
                      </a:cubicBezTo>
                      <a:cubicBezTo>
                        <a:pt x="14118" y="4034"/>
                        <a:pt x="14861" y="4352"/>
                        <a:pt x="15604" y="4777"/>
                      </a:cubicBezTo>
                      <a:cubicBezTo>
                        <a:pt x="15392" y="4564"/>
                        <a:pt x="15286" y="4352"/>
                        <a:pt x="15073" y="4140"/>
                      </a:cubicBezTo>
                      <a:cubicBezTo>
                        <a:pt x="14437" y="3715"/>
                        <a:pt x="13800" y="3291"/>
                        <a:pt x="13163" y="3078"/>
                      </a:cubicBezTo>
                      <a:cubicBezTo>
                        <a:pt x="12101" y="2441"/>
                        <a:pt x="10934" y="2123"/>
                        <a:pt x="9766" y="1911"/>
                      </a:cubicBezTo>
                      <a:lnTo>
                        <a:pt x="8492" y="1911"/>
                      </a:lnTo>
                      <a:cubicBezTo>
                        <a:pt x="8174" y="2017"/>
                        <a:pt x="7962" y="2123"/>
                        <a:pt x="7749" y="2335"/>
                      </a:cubicBezTo>
                      <a:cubicBezTo>
                        <a:pt x="7431" y="2548"/>
                        <a:pt x="7218" y="2866"/>
                        <a:pt x="7218" y="3185"/>
                      </a:cubicBezTo>
                      <a:cubicBezTo>
                        <a:pt x="7217" y="3191"/>
                        <a:pt x="7216" y="3198"/>
                        <a:pt x="7215" y="3205"/>
                      </a:cubicBezTo>
                      <a:lnTo>
                        <a:pt x="7215" y="3205"/>
                      </a:lnTo>
                      <a:cubicBezTo>
                        <a:pt x="5919" y="2312"/>
                        <a:pt x="4521" y="1536"/>
                        <a:pt x="3079" y="849"/>
                      </a:cubicBezTo>
                      <a:lnTo>
                        <a:pt x="2123" y="425"/>
                      </a:lnTo>
                      <a:lnTo>
                        <a:pt x="1593" y="319"/>
                      </a:lnTo>
                      <a:lnTo>
                        <a:pt x="850" y="10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8" name="Google Shape;3508;p64"/>
                <p:cNvSpPr/>
                <p:nvPr/>
              </p:nvSpPr>
              <p:spPr>
                <a:xfrm>
                  <a:off x="-4221288" y="1947858"/>
                  <a:ext cx="768716" cy="95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3" h="45050" extrusionOk="0">
                      <a:moveTo>
                        <a:pt x="36303" y="1"/>
                      </a:moveTo>
                      <a:lnTo>
                        <a:pt x="35241" y="213"/>
                      </a:lnTo>
                      <a:cubicBezTo>
                        <a:pt x="34923" y="319"/>
                        <a:pt x="34498" y="425"/>
                        <a:pt x="33968" y="532"/>
                      </a:cubicBezTo>
                      <a:lnTo>
                        <a:pt x="32269" y="1062"/>
                      </a:lnTo>
                      <a:cubicBezTo>
                        <a:pt x="28554" y="2442"/>
                        <a:pt x="25264" y="4565"/>
                        <a:pt x="22504" y="7325"/>
                      </a:cubicBezTo>
                      <a:cubicBezTo>
                        <a:pt x="18895" y="10722"/>
                        <a:pt x="15392" y="15392"/>
                        <a:pt x="11358" y="20700"/>
                      </a:cubicBezTo>
                      <a:cubicBezTo>
                        <a:pt x="9448" y="23353"/>
                        <a:pt x="7218" y="26007"/>
                        <a:pt x="5202" y="29085"/>
                      </a:cubicBezTo>
                      <a:cubicBezTo>
                        <a:pt x="4140" y="30678"/>
                        <a:pt x="3185" y="32270"/>
                        <a:pt x="2336" y="33968"/>
                      </a:cubicBezTo>
                      <a:cubicBezTo>
                        <a:pt x="1486" y="35773"/>
                        <a:pt x="850" y="37683"/>
                        <a:pt x="425" y="39594"/>
                      </a:cubicBezTo>
                      <a:cubicBezTo>
                        <a:pt x="107" y="40762"/>
                        <a:pt x="0" y="41929"/>
                        <a:pt x="107" y="43203"/>
                      </a:cubicBezTo>
                      <a:cubicBezTo>
                        <a:pt x="107" y="43521"/>
                        <a:pt x="213" y="43840"/>
                        <a:pt x="319" y="44158"/>
                      </a:cubicBezTo>
                      <a:cubicBezTo>
                        <a:pt x="531" y="44477"/>
                        <a:pt x="743" y="44689"/>
                        <a:pt x="1062" y="44901"/>
                      </a:cubicBezTo>
                      <a:cubicBezTo>
                        <a:pt x="1348" y="44997"/>
                        <a:pt x="1656" y="45049"/>
                        <a:pt x="1966" y="45049"/>
                      </a:cubicBezTo>
                      <a:cubicBezTo>
                        <a:pt x="2345" y="45049"/>
                        <a:pt x="2728" y="44970"/>
                        <a:pt x="3079" y="44795"/>
                      </a:cubicBezTo>
                      <a:cubicBezTo>
                        <a:pt x="4140" y="44264"/>
                        <a:pt x="5202" y="43628"/>
                        <a:pt x="6157" y="42778"/>
                      </a:cubicBezTo>
                      <a:cubicBezTo>
                        <a:pt x="7006" y="42035"/>
                        <a:pt x="7961" y="41186"/>
                        <a:pt x="8811" y="40337"/>
                      </a:cubicBezTo>
                      <a:lnTo>
                        <a:pt x="8811" y="40337"/>
                      </a:lnTo>
                      <a:lnTo>
                        <a:pt x="7961" y="40974"/>
                      </a:lnTo>
                      <a:cubicBezTo>
                        <a:pt x="7431" y="41398"/>
                        <a:pt x="6688" y="42035"/>
                        <a:pt x="5732" y="42778"/>
                      </a:cubicBezTo>
                      <a:cubicBezTo>
                        <a:pt x="5095" y="43097"/>
                        <a:pt x="4565" y="43415"/>
                        <a:pt x="3928" y="43734"/>
                      </a:cubicBezTo>
                      <a:cubicBezTo>
                        <a:pt x="3291" y="44158"/>
                        <a:pt x="2548" y="44371"/>
                        <a:pt x="1805" y="44371"/>
                      </a:cubicBezTo>
                      <a:cubicBezTo>
                        <a:pt x="1486" y="44371"/>
                        <a:pt x="1168" y="44264"/>
                        <a:pt x="1062" y="43946"/>
                      </a:cubicBezTo>
                      <a:cubicBezTo>
                        <a:pt x="850" y="43521"/>
                        <a:pt x="850" y="43097"/>
                        <a:pt x="850" y="42778"/>
                      </a:cubicBezTo>
                      <a:cubicBezTo>
                        <a:pt x="956" y="41717"/>
                        <a:pt x="1062" y="40762"/>
                        <a:pt x="1380" y="39806"/>
                      </a:cubicBezTo>
                      <a:cubicBezTo>
                        <a:pt x="2229" y="36410"/>
                        <a:pt x="4459" y="32800"/>
                        <a:pt x="7006" y="29191"/>
                      </a:cubicBezTo>
                      <a:cubicBezTo>
                        <a:pt x="8280" y="27387"/>
                        <a:pt x="9660" y="25582"/>
                        <a:pt x="11146" y="23778"/>
                      </a:cubicBezTo>
                      <a:lnTo>
                        <a:pt x="15498" y="18046"/>
                      </a:lnTo>
                      <a:cubicBezTo>
                        <a:pt x="18258" y="14012"/>
                        <a:pt x="21442" y="10403"/>
                        <a:pt x="24839" y="7007"/>
                      </a:cubicBezTo>
                      <a:cubicBezTo>
                        <a:pt x="26431" y="5308"/>
                        <a:pt x="28342" y="3928"/>
                        <a:pt x="30253" y="2761"/>
                      </a:cubicBezTo>
                      <a:cubicBezTo>
                        <a:pt x="32163" y="1593"/>
                        <a:pt x="34180" y="744"/>
                        <a:pt x="36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09" name="Google Shape;3509;p64"/>
                <p:cNvSpPr/>
                <p:nvPr/>
              </p:nvSpPr>
              <p:spPr>
                <a:xfrm>
                  <a:off x="-4221288" y="2921103"/>
                  <a:ext cx="245016" cy="2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1" h="11890" extrusionOk="0">
                      <a:moveTo>
                        <a:pt x="4140" y="1"/>
                      </a:moveTo>
                      <a:lnTo>
                        <a:pt x="4140" y="1"/>
                      </a:lnTo>
                      <a:cubicBezTo>
                        <a:pt x="3716" y="425"/>
                        <a:pt x="3291" y="850"/>
                        <a:pt x="2973" y="1381"/>
                      </a:cubicBezTo>
                      <a:cubicBezTo>
                        <a:pt x="1911" y="2654"/>
                        <a:pt x="1168" y="4034"/>
                        <a:pt x="637" y="5627"/>
                      </a:cubicBezTo>
                      <a:cubicBezTo>
                        <a:pt x="425" y="6051"/>
                        <a:pt x="213" y="6688"/>
                        <a:pt x="213" y="7219"/>
                      </a:cubicBezTo>
                      <a:cubicBezTo>
                        <a:pt x="0" y="7856"/>
                        <a:pt x="0" y="8493"/>
                        <a:pt x="213" y="9236"/>
                      </a:cubicBezTo>
                      <a:cubicBezTo>
                        <a:pt x="213" y="9554"/>
                        <a:pt x="425" y="9873"/>
                        <a:pt x="637" y="10297"/>
                      </a:cubicBezTo>
                      <a:cubicBezTo>
                        <a:pt x="850" y="10509"/>
                        <a:pt x="1168" y="10828"/>
                        <a:pt x="1380" y="11040"/>
                      </a:cubicBezTo>
                      <a:cubicBezTo>
                        <a:pt x="2017" y="11571"/>
                        <a:pt x="2866" y="11889"/>
                        <a:pt x="3609" y="11889"/>
                      </a:cubicBezTo>
                      <a:cubicBezTo>
                        <a:pt x="4459" y="11889"/>
                        <a:pt x="5202" y="11677"/>
                        <a:pt x="5839" y="11359"/>
                      </a:cubicBezTo>
                      <a:cubicBezTo>
                        <a:pt x="6582" y="11040"/>
                        <a:pt x="7218" y="10722"/>
                        <a:pt x="7749" y="10297"/>
                      </a:cubicBezTo>
                      <a:cubicBezTo>
                        <a:pt x="9023" y="9554"/>
                        <a:pt x="10191" y="8599"/>
                        <a:pt x="11571" y="7856"/>
                      </a:cubicBezTo>
                      <a:lnTo>
                        <a:pt x="11571" y="7856"/>
                      </a:lnTo>
                      <a:lnTo>
                        <a:pt x="10934" y="7962"/>
                      </a:lnTo>
                      <a:cubicBezTo>
                        <a:pt x="10403" y="8174"/>
                        <a:pt x="9872" y="8280"/>
                        <a:pt x="9341" y="8599"/>
                      </a:cubicBezTo>
                      <a:lnTo>
                        <a:pt x="7218" y="9554"/>
                      </a:lnTo>
                      <a:cubicBezTo>
                        <a:pt x="6369" y="9979"/>
                        <a:pt x="5414" y="10297"/>
                        <a:pt x="4459" y="10403"/>
                      </a:cubicBezTo>
                      <a:cubicBezTo>
                        <a:pt x="4334" y="10434"/>
                        <a:pt x="4210" y="10447"/>
                        <a:pt x="4086" y="10447"/>
                      </a:cubicBezTo>
                      <a:cubicBezTo>
                        <a:pt x="3785" y="10447"/>
                        <a:pt x="3485" y="10372"/>
                        <a:pt x="3185" y="10297"/>
                      </a:cubicBezTo>
                      <a:cubicBezTo>
                        <a:pt x="2973" y="10191"/>
                        <a:pt x="2760" y="10085"/>
                        <a:pt x="2654" y="9979"/>
                      </a:cubicBezTo>
                      <a:lnTo>
                        <a:pt x="2336" y="9766"/>
                      </a:lnTo>
                      <a:lnTo>
                        <a:pt x="2123" y="9448"/>
                      </a:lnTo>
                      <a:cubicBezTo>
                        <a:pt x="1593" y="8599"/>
                        <a:pt x="1486" y="7537"/>
                        <a:pt x="1805" y="6582"/>
                      </a:cubicBezTo>
                      <a:cubicBezTo>
                        <a:pt x="2123" y="5414"/>
                        <a:pt x="2442" y="4353"/>
                        <a:pt x="2866" y="3185"/>
                      </a:cubicBezTo>
                      <a:cubicBezTo>
                        <a:pt x="3185" y="2124"/>
                        <a:pt x="3609" y="1062"/>
                        <a:pt x="41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0" name="Google Shape;3510;p64"/>
                <p:cNvSpPr/>
                <p:nvPr/>
              </p:nvSpPr>
              <p:spPr>
                <a:xfrm>
                  <a:off x="-2814252" y="3439446"/>
                  <a:ext cx="4531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210" extrusionOk="0">
                      <a:moveTo>
                        <a:pt x="166" y="0"/>
                      </a:moveTo>
                      <a:cubicBezTo>
                        <a:pt x="152" y="0"/>
                        <a:pt x="132" y="47"/>
                        <a:pt x="107" y="148"/>
                      </a:cubicBezTo>
                      <a:cubicBezTo>
                        <a:pt x="1" y="467"/>
                        <a:pt x="1" y="891"/>
                        <a:pt x="213" y="1210"/>
                      </a:cubicBezTo>
                      <a:cubicBezTo>
                        <a:pt x="213" y="482"/>
                        <a:pt x="213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1" name="Google Shape;3511;p64"/>
                <p:cNvSpPr/>
                <p:nvPr/>
              </p:nvSpPr>
              <p:spPr>
                <a:xfrm>
                  <a:off x="-2818741" y="3282984"/>
                  <a:ext cx="1539677" cy="49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2" h="23169" extrusionOk="0">
                      <a:moveTo>
                        <a:pt x="2336" y="1"/>
                      </a:moveTo>
                      <a:lnTo>
                        <a:pt x="2336" y="1"/>
                      </a:lnTo>
                      <a:cubicBezTo>
                        <a:pt x="2336" y="1"/>
                        <a:pt x="4459" y="6263"/>
                        <a:pt x="3185" y="7962"/>
                      </a:cubicBezTo>
                      <a:cubicBezTo>
                        <a:pt x="2650" y="8735"/>
                        <a:pt x="1981" y="9075"/>
                        <a:pt x="1422" y="9075"/>
                      </a:cubicBezTo>
                      <a:cubicBezTo>
                        <a:pt x="983" y="9075"/>
                        <a:pt x="612" y="8866"/>
                        <a:pt x="425" y="8492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436" y="21006"/>
                        <a:pt x="19068" y="23168"/>
                        <a:pt x="29042" y="23168"/>
                      </a:cubicBezTo>
                      <a:cubicBezTo>
                        <a:pt x="37021" y="23168"/>
                        <a:pt x="45220" y="21784"/>
                        <a:pt x="53711" y="20275"/>
                      </a:cubicBezTo>
                      <a:cubicBezTo>
                        <a:pt x="59703" y="19208"/>
                        <a:pt x="63854" y="16491"/>
                        <a:pt x="68470" y="16491"/>
                      </a:cubicBezTo>
                      <a:cubicBezTo>
                        <a:pt x="69825" y="16491"/>
                        <a:pt x="71219" y="16725"/>
                        <a:pt x="72712" y="17303"/>
                      </a:cubicBezTo>
                      <a:cubicBezTo>
                        <a:pt x="69846" y="13269"/>
                        <a:pt x="64751" y="6582"/>
                        <a:pt x="64751" y="6582"/>
                      </a:cubicBezTo>
                      <a:cubicBezTo>
                        <a:pt x="64751" y="6582"/>
                        <a:pt x="62097" y="9448"/>
                        <a:pt x="55091" y="10721"/>
                      </a:cubicBezTo>
                      <a:cubicBezTo>
                        <a:pt x="54651" y="10795"/>
                        <a:pt x="54193" y="10829"/>
                        <a:pt x="53720" y="10829"/>
                      </a:cubicBezTo>
                      <a:cubicBezTo>
                        <a:pt x="46677" y="10829"/>
                        <a:pt x="36516" y="3185"/>
                        <a:pt x="36516" y="3185"/>
                      </a:cubicBezTo>
                      <a:cubicBezTo>
                        <a:pt x="36516" y="3185"/>
                        <a:pt x="36303" y="5414"/>
                        <a:pt x="36091" y="7962"/>
                      </a:cubicBezTo>
                      <a:cubicBezTo>
                        <a:pt x="36037" y="8372"/>
                        <a:pt x="35864" y="8542"/>
                        <a:pt x="35613" y="8542"/>
                      </a:cubicBezTo>
                      <a:cubicBezTo>
                        <a:pt x="34369" y="8542"/>
                        <a:pt x="31208" y="4353"/>
                        <a:pt x="31208" y="4353"/>
                      </a:cubicBezTo>
                      <a:lnTo>
                        <a:pt x="31208" y="4353"/>
                      </a:lnTo>
                      <a:cubicBezTo>
                        <a:pt x="31208" y="4353"/>
                        <a:pt x="31951" y="6794"/>
                        <a:pt x="27918" y="9766"/>
                      </a:cubicBezTo>
                      <a:cubicBezTo>
                        <a:pt x="27488" y="10091"/>
                        <a:pt x="26957" y="10236"/>
                        <a:pt x="26351" y="10236"/>
                      </a:cubicBezTo>
                      <a:cubicBezTo>
                        <a:pt x="21422" y="10236"/>
                        <a:pt x="11571" y="638"/>
                        <a:pt x="11571" y="637"/>
                      </a:cubicBezTo>
                      <a:lnTo>
                        <a:pt x="11571" y="637"/>
                      </a:lnTo>
                      <a:cubicBezTo>
                        <a:pt x="11571" y="638"/>
                        <a:pt x="13906" y="5626"/>
                        <a:pt x="12420" y="7856"/>
                      </a:cubicBezTo>
                      <a:cubicBezTo>
                        <a:pt x="12259" y="8097"/>
                        <a:pt x="12024" y="8205"/>
                        <a:pt x="11731" y="8205"/>
                      </a:cubicBezTo>
                      <a:cubicBezTo>
                        <a:pt x="9317" y="8205"/>
                        <a:pt x="2999" y="853"/>
                        <a:pt x="23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2" name="Google Shape;3512;p64"/>
                <p:cNvSpPr/>
                <p:nvPr/>
              </p:nvSpPr>
              <p:spPr>
                <a:xfrm>
                  <a:off x="-1869000" y="31669"/>
                  <a:ext cx="2199278" cy="81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" h="38694" extrusionOk="0">
                      <a:moveTo>
                        <a:pt x="31338" y="0"/>
                      </a:moveTo>
                      <a:cubicBezTo>
                        <a:pt x="1" y="0"/>
                        <a:pt x="39642" y="27336"/>
                        <a:pt x="39642" y="27336"/>
                      </a:cubicBezTo>
                      <a:lnTo>
                        <a:pt x="103862" y="38694"/>
                      </a:lnTo>
                      <a:lnTo>
                        <a:pt x="103862" y="38694"/>
                      </a:lnTo>
                      <a:cubicBezTo>
                        <a:pt x="103862" y="38694"/>
                        <a:pt x="67984" y="1542"/>
                        <a:pt x="33910" y="56"/>
                      </a:cubicBezTo>
                      <a:cubicBezTo>
                        <a:pt x="33004" y="19"/>
                        <a:pt x="32147" y="0"/>
                        <a:pt x="313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3" name="Google Shape;3513;p64"/>
                <p:cNvSpPr/>
                <p:nvPr/>
              </p:nvSpPr>
              <p:spPr>
                <a:xfrm>
                  <a:off x="-1470127" y="35099"/>
                  <a:ext cx="1800404" cy="81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5" h="38532" extrusionOk="0">
                      <a:moveTo>
                        <a:pt x="9448" y="0"/>
                      </a:moveTo>
                      <a:cubicBezTo>
                        <a:pt x="9129" y="0"/>
                        <a:pt x="8704" y="0"/>
                        <a:pt x="8386" y="106"/>
                      </a:cubicBezTo>
                      <a:lnTo>
                        <a:pt x="8280" y="106"/>
                      </a:lnTo>
                      <a:lnTo>
                        <a:pt x="7325" y="212"/>
                      </a:lnTo>
                      <a:lnTo>
                        <a:pt x="7112" y="212"/>
                      </a:lnTo>
                      <a:lnTo>
                        <a:pt x="6369" y="319"/>
                      </a:lnTo>
                      <a:lnTo>
                        <a:pt x="6157" y="319"/>
                      </a:lnTo>
                      <a:cubicBezTo>
                        <a:pt x="5945" y="425"/>
                        <a:pt x="5626" y="425"/>
                        <a:pt x="5414" y="531"/>
                      </a:cubicBezTo>
                      <a:lnTo>
                        <a:pt x="5308" y="531"/>
                      </a:lnTo>
                      <a:lnTo>
                        <a:pt x="4671" y="849"/>
                      </a:lnTo>
                      <a:lnTo>
                        <a:pt x="4565" y="849"/>
                      </a:lnTo>
                      <a:lnTo>
                        <a:pt x="3928" y="1062"/>
                      </a:lnTo>
                      <a:lnTo>
                        <a:pt x="3822" y="1062"/>
                      </a:lnTo>
                      <a:lnTo>
                        <a:pt x="3291" y="1274"/>
                      </a:lnTo>
                      <a:lnTo>
                        <a:pt x="3185" y="1274"/>
                      </a:lnTo>
                      <a:lnTo>
                        <a:pt x="2654" y="1486"/>
                      </a:lnTo>
                      <a:lnTo>
                        <a:pt x="2548" y="1486"/>
                      </a:lnTo>
                      <a:lnTo>
                        <a:pt x="2123" y="1805"/>
                      </a:lnTo>
                      <a:cubicBezTo>
                        <a:pt x="637" y="2866"/>
                        <a:pt x="0" y="4777"/>
                        <a:pt x="743" y="6581"/>
                      </a:cubicBezTo>
                      <a:cubicBezTo>
                        <a:pt x="743" y="6687"/>
                        <a:pt x="743" y="6900"/>
                        <a:pt x="850" y="7006"/>
                      </a:cubicBezTo>
                      <a:cubicBezTo>
                        <a:pt x="850" y="7218"/>
                        <a:pt x="956" y="7430"/>
                        <a:pt x="1062" y="7537"/>
                      </a:cubicBezTo>
                      <a:cubicBezTo>
                        <a:pt x="1062" y="7749"/>
                        <a:pt x="1168" y="7961"/>
                        <a:pt x="1274" y="8067"/>
                      </a:cubicBezTo>
                      <a:lnTo>
                        <a:pt x="1486" y="8598"/>
                      </a:lnTo>
                      <a:lnTo>
                        <a:pt x="1805" y="9235"/>
                      </a:lnTo>
                      <a:lnTo>
                        <a:pt x="2123" y="9766"/>
                      </a:lnTo>
                      <a:cubicBezTo>
                        <a:pt x="3822" y="12207"/>
                        <a:pt x="5732" y="14436"/>
                        <a:pt x="7855" y="16453"/>
                      </a:cubicBezTo>
                      <a:lnTo>
                        <a:pt x="8492" y="17090"/>
                      </a:lnTo>
                      <a:lnTo>
                        <a:pt x="9129" y="17621"/>
                      </a:lnTo>
                      <a:lnTo>
                        <a:pt x="9766" y="18151"/>
                      </a:lnTo>
                      <a:cubicBezTo>
                        <a:pt x="9978" y="18258"/>
                        <a:pt x="10191" y="18470"/>
                        <a:pt x="10403" y="18576"/>
                      </a:cubicBezTo>
                      <a:lnTo>
                        <a:pt x="10403" y="18682"/>
                      </a:lnTo>
                      <a:lnTo>
                        <a:pt x="11040" y="19213"/>
                      </a:lnTo>
                      <a:lnTo>
                        <a:pt x="11677" y="19744"/>
                      </a:lnTo>
                      <a:lnTo>
                        <a:pt x="12207" y="20274"/>
                      </a:lnTo>
                      <a:cubicBezTo>
                        <a:pt x="13906" y="21548"/>
                        <a:pt x="15498" y="22928"/>
                        <a:pt x="16878" y="23990"/>
                      </a:cubicBezTo>
                      <a:lnTo>
                        <a:pt x="17302" y="24308"/>
                      </a:lnTo>
                      <a:lnTo>
                        <a:pt x="17409" y="24308"/>
                      </a:lnTo>
                      <a:lnTo>
                        <a:pt x="17939" y="25157"/>
                      </a:lnTo>
                      <a:lnTo>
                        <a:pt x="18045" y="25157"/>
                      </a:lnTo>
                      <a:lnTo>
                        <a:pt x="18364" y="25476"/>
                      </a:lnTo>
                      <a:lnTo>
                        <a:pt x="18576" y="25582"/>
                      </a:lnTo>
                      <a:lnTo>
                        <a:pt x="18789" y="25688"/>
                      </a:lnTo>
                      <a:lnTo>
                        <a:pt x="18895" y="25794"/>
                      </a:lnTo>
                      <a:lnTo>
                        <a:pt x="19213" y="26006"/>
                      </a:lnTo>
                      <a:lnTo>
                        <a:pt x="19319" y="26112"/>
                      </a:lnTo>
                      <a:lnTo>
                        <a:pt x="19532" y="26325"/>
                      </a:lnTo>
                      <a:lnTo>
                        <a:pt x="19638" y="26325"/>
                      </a:lnTo>
                      <a:cubicBezTo>
                        <a:pt x="19744" y="26431"/>
                        <a:pt x="19744" y="26431"/>
                        <a:pt x="19850" y="26537"/>
                      </a:cubicBezTo>
                      <a:lnTo>
                        <a:pt x="19956" y="26643"/>
                      </a:lnTo>
                      <a:lnTo>
                        <a:pt x="20168" y="26749"/>
                      </a:lnTo>
                      <a:lnTo>
                        <a:pt x="20275" y="26749"/>
                      </a:lnTo>
                      <a:lnTo>
                        <a:pt x="20381" y="26856"/>
                      </a:lnTo>
                      <a:lnTo>
                        <a:pt x="20487" y="26962"/>
                      </a:lnTo>
                      <a:lnTo>
                        <a:pt x="20593" y="26962"/>
                      </a:lnTo>
                      <a:lnTo>
                        <a:pt x="20699" y="27068"/>
                      </a:lnTo>
                      <a:lnTo>
                        <a:pt x="21018" y="27068"/>
                      </a:lnTo>
                      <a:lnTo>
                        <a:pt x="22398" y="27492"/>
                      </a:lnTo>
                      <a:lnTo>
                        <a:pt x="23459" y="27599"/>
                      </a:lnTo>
                      <a:lnTo>
                        <a:pt x="23671" y="27599"/>
                      </a:lnTo>
                      <a:lnTo>
                        <a:pt x="85025" y="38532"/>
                      </a:lnTo>
                      <a:cubicBezTo>
                        <a:pt x="83857" y="38319"/>
                        <a:pt x="80991" y="34817"/>
                        <a:pt x="80036" y="33755"/>
                      </a:cubicBezTo>
                      <a:cubicBezTo>
                        <a:pt x="73242" y="27492"/>
                        <a:pt x="66024" y="21867"/>
                        <a:pt x="58382" y="16665"/>
                      </a:cubicBezTo>
                      <a:lnTo>
                        <a:pt x="58382" y="16665"/>
                      </a:lnTo>
                      <a:cubicBezTo>
                        <a:pt x="59788" y="20886"/>
                        <a:pt x="54235" y="22703"/>
                        <a:pt x="49554" y="22703"/>
                      </a:cubicBezTo>
                      <a:cubicBezTo>
                        <a:pt x="48937" y="22703"/>
                        <a:pt x="48336" y="22671"/>
                        <a:pt x="47767" y="22610"/>
                      </a:cubicBezTo>
                      <a:cubicBezTo>
                        <a:pt x="44795" y="22185"/>
                        <a:pt x="41929" y="21442"/>
                        <a:pt x="39169" y="20487"/>
                      </a:cubicBezTo>
                      <a:cubicBezTo>
                        <a:pt x="30996" y="17833"/>
                        <a:pt x="20911" y="13905"/>
                        <a:pt x="14543" y="7961"/>
                      </a:cubicBezTo>
                      <a:cubicBezTo>
                        <a:pt x="13800" y="7324"/>
                        <a:pt x="8811" y="0"/>
                        <a:pt x="94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4" name="Google Shape;3514;p64"/>
                <p:cNvSpPr/>
                <p:nvPr/>
              </p:nvSpPr>
              <p:spPr>
                <a:xfrm>
                  <a:off x="-2045536" y="480452"/>
                  <a:ext cx="2879292" cy="315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76" h="148871" extrusionOk="0">
                      <a:moveTo>
                        <a:pt x="69010" y="0"/>
                      </a:moveTo>
                      <a:cubicBezTo>
                        <a:pt x="64594" y="0"/>
                        <a:pt x="60177" y="617"/>
                        <a:pt x="55940" y="1896"/>
                      </a:cubicBezTo>
                      <a:cubicBezTo>
                        <a:pt x="46599" y="4656"/>
                        <a:pt x="37577" y="11980"/>
                        <a:pt x="30146" y="17924"/>
                      </a:cubicBezTo>
                      <a:cubicBezTo>
                        <a:pt x="22928" y="23656"/>
                        <a:pt x="15180" y="29601"/>
                        <a:pt x="10297" y="37349"/>
                      </a:cubicBezTo>
                      <a:cubicBezTo>
                        <a:pt x="8068" y="40958"/>
                        <a:pt x="1168" y="49981"/>
                        <a:pt x="2867" y="54545"/>
                      </a:cubicBezTo>
                      <a:cubicBezTo>
                        <a:pt x="3822" y="56987"/>
                        <a:pt x="5732" y="58897"/>
                        <a:pt x="8174" y="59959"/>
                      </a:cubicBezTo>
                      <a:cubicBezTo>
                        <a:pt x="8174" y="59959"/>
                        <a:pt x="1" y="65372"/>
                        <a:pt x="10615" y="75881"/>
                      </a:cubicBezTo>
                      <a:lnTo>
                        <a:pt x="17939" y="81401"/>
                      </a:lnTo>
                      <a:cubicBezTo>
                        <a:pt x="17939" y="81401"/>
                        <a:pt x="4883" y="94669"/>
                        <a:pt x="8174" y="96580"/>
                      </a:cubicBezTo>
                      <a:cubicBezTo>
                        <a:pt x="9772" y="97456"/>
                        <a:pt x="12397" y="97682"/>
                        <a:pt x="14674" y="97682"/>
                      </a:cubicBezTo>
                      <a:cubicBezTo>
                        <a:pt x="17086" y="97682"/>
                        <a:pt x="19107" y="97429"/>
                        <a:pt x="19107" y="97429"/>
                      </a:cubicBezTo>
                      <a:lnTo>
                        <a:pt x="19107" y="97429"/>
                      </a:lnTo>
                      <a:cubicBezTo>
                        <a:pt x="18258" y="100613"/>
                        <a:pt x="16878" y="104965"/>
                        <a:pt x="17515" y="108256"/>
                      </a:cubicBezTo>
                      <a:cubicBezTo>
                        <a:pt x="18175" y="111556"/>
                        <a:pt x="19539" y="112428"/>
                        <a:pt x="21351" y="112428"/>
                      </a:cubicBezTo>
                      <a:cubicBezTo>
                        <a:pt x="23329" y="112428"/>
                        <a:pt x="25840" y="111390"/>
                        <a:pt x="28554" y="111334"/>
                      </a:cubicBezTo>
                      <a:cubicBezTo>
                        <a:pt x="28987" y="111330"/>
                        <a:pt x="29418" y="111328"/>
                        <a:pt x="29846" y="111328"/>
                      </a:cubicBezTo>
                      <a:cubicBezTo>
                        <a:pt x="39812" y="111328"/>
                        <a:pt x="48498" y="112622"/>
                        <a:pt x="55622" y="120357"/>
                      </a:cubicBezTo>
                      <a:cubicBezTo>
                        <a:pt x="59762" y="124815"/>
                        <a:pt x="62203" y="130653"/>
                        <a:pt x="66024" y="135324"/>
                      </a:cubicBezTo>
                      <a:cubicBezTo>
                        <a:pt x="71129" y="141746"/>
                        <a:pt x="75787" y="148871"/>
                        <a:pt x="83218" y="148871"/>
                      </a:cubicBezTo>
                      <a:cubicBezTo>
                        <a:pt x="85367" y="148871"/>
                        <a:pt x="87748" y="148275"/>
                        <a:pt x="90438" y="146894"/>
                      </a:cubicBezTo>
                      <a:cubicBezTo>
                        <a:pt x="93835" y="144983"/>
                        <a:pt x="96807" y="142329"/>
                        <a:pt x="98930" y="138933"/>
                      </a:cubicBezTo>
                      <a:cubicBezTo>
                        <a:pt x="99779" y="137659"/>
                        <a:pt x="103495" y="128530"/>
                        <a:pt x="104344" y="128318"/>
                      </a:cubicBezTo>
                      <a:cubicBezTo>
                        <a:pt x="109227" y="127044"/>
                        <a:pt x="113048" y="123223"/>
                        <a:pt x="114322" y="118340"/>
                      </a:cubicBezTo>
                      <a:cubicBezTo>
                        <a:pt x="116551" y="109955"/>
                        <a:pt x="113579" y="97111"/>
                        <a:pt x="113579" y="97111"/>
                      </a:cubicBezTo>
                      <a:lnTo>
                        <a:pt x="113579" y="97111"/>
                      </a:lnTo>
                      <a:cubicBezTo>
                        <a:pt x="113579" y="97111"/>
                        <a:pt x="115620" y="99958"/>
                        <a:pt x="117410" y="99958"/>
                      </a:cubicBezTo>
                      <a:cubicBezTo>
                        <a:pt x="118136" y="99958"/>
                        <a:pt x="118821" y="99489"/>
                        <a:pt x="119311" y="98172"/>
                      </a:cubicBezTo>
                      <a:cubicBezTo>
                        <a:pt x="121115" y="93608"/>
                        <a:pt x="112411" y="84904"/>
                        <a:pt x="112411" y="84904"/>
                      </a:cubicBezTo>
                      <a:cubicBezTo>
                        <a:pt x="112411" y="84904"/>
                        <a:pt x="124618" y="83842"/>
                        <a:pt x="131305" y="73970"/>
                      </a:cubicBezTo>
                      <a:cubicBezTo>
                        <a:pt x="135976" y="67177"/>
                        <a:pt x="134384" y="64523"/>
                        <a:pt x="128439" y="59853"/>
                      </a:cubicBezTo>
                      <a:lnTo>
                        <a:pt x="128439" y="59853"/>
                      </a:lnTo>
                      <a:cubicBezTo>
                        <a:pt x="129359" y="60025"/>
                        <a:pt x="131494" y="60727"/>
                        <a:pt x="133139" y="60727"/>
                      </a:cubicBezTo>
                      <a:cubicBezTo>
                        <a:pt x="134531" y="60727"/>
                        <a:pt x="135573" y="60224"/>
                        <a:pt x="135233" y="58473"/>
                      </a:cubicBezTo>
                      <a:cubicBezTo>
                        <a:pt x="133747" y="50087"/>
                        <a:pt x="128970" y="41277"/>
                        <a:pt x="124724" y="34165"/>
                      </a:cubicBezTo>
                      <a:cubicBezTo>
                        <a:pt x="122601" y="30874"/>
                        <a:pt x="119948" y="28008"/>
                        <a:pt x="116869" y="25779"/>
                      </a:cubicBezTo>
                      <a:cubicBezTo>
                        <a:pt x="116020" y="25036"/>
                        <a:pt x="115065" y="24293"/>
                        <a:pt x="114109" y="23550"/>
                      </a:cubicBezTo>
                      <a:cubicBezTo>
                        <a:pt x="109333" y="19517"/>
                        <a:pt x="105193" y="14634"/>
                        <a:pt x="99886" y="11343"/>
                      </a:cubicBezTo>
                      <a:cubicBezTo>
                        <a:pt x="92031" y="6460"/>
                        <a:pt x="82796" y="1047"/>
                        <a:pt x="73349" y="198"/>
                      </a:cubicBezTo>
                      <a:cubicBezTo>
                        <a:pt x="71907" y="67"/>
                        <a:pt x="70459" y="0"/>
                        <a:pt x="69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5" name="Google Shape;3515;p64"/>
                <p:cNvSpPr/>
                <p:nvPr/>
              </p:nvSpPr>
              <p:spPr>
                <a:xfrm>
                  <a:off x="-1993848" y="1185897"/>
                  <a:ext cx="2488211" cy="24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07" h="115464" extrusionOk="0">
                      <a:moveTo>
                        <a:pt x="10828" y="1"/>
                      </a:moveTo>
                      <a:lnTo>
                        <a:pt x="10828" y="1"/>
                      </a:lnTo>
                      <a:cubicBezTo>
                        <a:pt x="9767" y="1275"/>
                        <a:pt x="8705" y="2654"/>
                        <a:pt x="7856" y="4034"/>
                      </a:cubicBezTo>
                      <a:cubicBezTo>
                        <a:pt x="7325" y="4990"/>
                        <a:pt x="6582" y="6157"/>
                        <a:pt x="5627" y="7537"/>
                      </a:cubicBezTo>
                      <a:cubicBezTo>
                        <a:pt x="3822" y="10509"/>
                        <a:pt x="2018" y="13588"/>
                        <a:pt x="850" y="16241"/>
                      </a:cubicBezTo>
                      <a:cubicBezTo>
                        <a:pt x="107" y="17834"/>
                        <a:pt x="1" y="19532"/>
                        <a:pt x="426" y="21230"/>
                      </a:cubicBezTo>
                      <a:cubicBezTo>
                        <a:pt x="1169" y="23141"/>
                        <a:pt x="2548" y="24733"/>
                        <a:pt x="4247" y="25901"/>
                      </a:cubicBezTo>
                      <a:cubicBezTo>
                        <a:pt x="4778" y="26007"/>
                        <a:pt x="5308" y="26113"/>
                        <a:pt x="5839" y="26113"/>
                      </a:cubicBezTo>
                      <a:cubicBezTo>
                        <a:pt x="5733" y="26219"/>
                        <a:pt x="5521" y="26432"/>
                        <a:pt x="5414" y="26538"/>
                      </a:cubicBezTo>
                      <a:lnTo>
                        <a:pt x="5733" y="26644"/>
                      </a:lnTo>
                      <a:cubicBezTo>
                        <a:pt x="4459" y="27599"/>
                        <a:pt x="3504" y="28873"/>
                        <a:pt x="3079" y="30359"/>
                      </a:cubicBezTo>
                      <a:cubicBezTo>
                        <a:pt x="2442" y="33013"/>
                        <a:pt x="3185" y="37046"/>
                        <a:pt x="8387" y="42141"/>
                      </a:cubicBezTo>
                      <a:lnTo>
                        <a:pt x="15605" y="47661"/>
                      </a:lnTo>
                      <a:lnTo>
                        <a:pt x="15286" y="47980"/>
                      </a:lnTo>
                      <a:lnTo>
                        <a:pt x="15498" y="48192"/>
                      </a:lnTo>
                      <a:cubicBezTo>
                        <a:pt x="15498" y="48192"/>
                        <a:pt x="6901" y="57002"/>
                        <a:pt x="5414" y="61248"/>
                      </a:cubicBezTo>
                      <a:cubicBezTo>
                        <a:pt x="5308" y="61991"/>
                        <a:pt x="5414" y="62522"/>
                        <a:pt x="5839" y="62734"/>
                      </a:cubicBezTo>
                      <a:cubicBezTo>
                        <a:pt x="7534" y="63664"/>
                        <a:pt x="10412" y="63889"/>
                        <a:pt x="12805" y="63889"/>
                      </a:cubicBezTo>
                      <a:cubicBezTo>
                        <a:pt x="15057" y="63889"/>
                        <a:pt x="16878" y="63689"/>
                        <a:pt x="16878" y="63689"/>
                      </a:cubicBezTo>
                      <a:lnTo>
                        <a:pt x="16878" y="63689"/>
                      </a:lnTo>
                      <a:cubicBezTo>
                        <a:pt x="16878" y="63689"/>
                        <a:pt x="16878" y="63796"/>
                        <a:pt x="16666" y="64114"/>
                      </a:cubicBezTo>
                      <a:cubicBezTo>
                        <a:pt x="16135" y="66131"/>
                        <a:pt x="14437" y="73137"/>
                        <a:pt x="15605" y="76746"/>
                      </a:cubicBezTo>
                      <a:cubicBezTo>
                        <a:pt x="15817" y="77276"/>
                        <a:pt x="16242" y="77913"/>
                        <a:pt x="16666" y="78338"/>
                      </a:cubicBezTo>
                      <a:cubicBezTo>
                        <a:pt x="16878" y="78550"/>
                        <a:pt x="17091" y="78656"/>
                        <a:pt x="17409" y="78656"/>
                      </a:cubicBezTo>
                      <a:cubicBezTo>
                        <a:pt x="18159" y="78848"/>
                        <a:pt x="18834" y="78928"/>
                        <a:pt x="19438" y="78928"/>
                      </a:cubicBezTo>
                      <a:cubicBezTo>
                        <a:pt x="22517" y="78928"/>
                        <a:pt x="23778" y="76852"/>
                        <a:pt x="23778" y="76852"/>
                      </a:cubicBezTo>
                      <a:cubicBezTo>
                        <a:pt x="23778" y="76852"/>
                        <a:pt x="24098" y="76779"/>
                        <a:pt x="24739" y="76779"/>
                      </a:cubicBezTo>
                      <a:cubicBezTo>
                        <a:pt x="25828" y="76779"/>
                        <a:pt x="27843" y="76989"/>
                        <a:pt x="30784" y="78125"/>
                      </a:cubicBezTo>
                      <a:cubicBezTo>
                        <a:pt x="39382" y="78338"/>
                        <a:pt x="46812" y="80142"/>
                        <a:pt x="53181" y="87042"/>
                      </a:cubicBezTo>
                      <a:cubicBezTo>
                        <a:pt x="57427" y="91500"/>
                        <a:pt x="59762" y="97338"/>
                        <a:pt x="63583" y="102009"/>
                      </a:cubicBezTo>
                      <a:cubicBezTo>
                        <a:pt x="68254" y="107847"/>
                        <a:pt x="72500" y="114216"/>
                        <a:pt x="78763" y="115383"/>
                      </a:cubicBezTo>
                      <a:cubicBezTo>
                        <a:pt x="79075" y="115418"/>
                        <a:pt x="79571" y="115464"/>
                        <a:pt x="80216" y="115464"/>
                      </a:cubicBezTo>
                      <a:cubicBezTo>
                        <a:pt x="83525" y="115464"/>
                        <a:pt x="90766" y="114257"/>
                        <a:pt x="97338" y="104132"/>
                      </a:cubicBezTo>
                      <a:cubicBezTo>
                        <a:pt x="98718" y="101266"/>
                        <a:pt x="101160" y="95640"/>
                        <a:pt x="101903" y="95109"/>
                      </a:cubicBezTo>
                      <a:cubicBezTo>
                        <a:pt x="102009" y="94897"/>
                        <a:pt x="102115" y="94791"/>
                        <a:pt x="102115" y="94578"/>
                      </a:cubicBezTo>
                      <a:cubicBezTo>
                        <a:pt x="106998" y="93305"/>
                        <a:pt x="110713" y="89483"/>
                        <a:pt x="111987" y="84707"/>
                      </a:cubicBezTo>
                      <a:cubicBezTo>
                        <a:pt x="114110" y="76321"/>
                        <a:pt x="111138" y="63903"/>
                        <a:pt x="111138" y="63902"/>
                      </a:cubicBezTo>
                      <a:lnTo>
                        <a:pt x="111138" y="63902"/>
                      </a:lnTo>
                      <a:cubicBezTo>
                        <a:pt x="111138" y="63902"/>
                        <a:pt x="111244" y="64114"/>
                        <a:pt x="111456" y="64326"/>
                      </a:cubicBezTo>
                      <a:cubicBezTo>
                        <a:pt x="111350" y="63690"/>
                        <a:pt x="111350" y="63371"/>
                        <a:pt x="111350" y="63371"/>
                      </a:cubicBezTo>
                      <a:lnTo>
                        <a:pt x="111350" y="63371"/>
                      </a:lnTo>
                      <a:cubicBezTo>
                        <a:pt x="111350" y="63371"/>
                        <a:pt x="113392" y="66218"/>
                        <a:pt x="115181" y="66218"/>
                      </a:cubicBezTo>
                      <a:cubicBezTo>
                        <a:pt x="115907" y="66218"/>
                        <a:pt x="116592" y="65750"/>
                        <a:pt x="117082" y="64432"/>
                      </a:cubicBezTo>
                      <a:cubicBezTo>
                        <a:pt x="117507" y="62203"/>
                        <a:pt x="116127" y="59443"/>
                        <a:pt x="114322" y="56896"/>
                      </a:cubicBezTo>
                      <a:lnTo>
                        <a:pt x="114322" y="56896"/>
                      </a:lnTo>
                      <a:cubicBezTo>
                        <a:pt x="114428" y="57214"/>
                        <a:pt x="114322" y="57533"/>
                        <a:pt x="114216" y="57851"/>
                      </a:cubicBezTo>
                      <a:cubicBezTo>
                        <a:pt x="113803" y="58944"/>
                        <a:pt x="113143" y="59338"/>
                        <a:pt x="112406" y="59338"/>
                      </a:cubicBezTo>
                      <a:cubicBezTo>
                        <a:pt x="110493" y="59338"/>
                        <a:pt x="108060" y="56684"/>
                        <a:pt x="108059" y="56684"/>
                      </a:cubicBezTo>
                      <a:lnTo>
                        <a:pt x="108059" y="56684"/>
                      </a:lnTo>
                      <a:cubicBezTo>
                        <a:pt x="108060" y="56685"/>
                        <a:pt x="111244" y="78232"/>
                        <a:pt x="108378" y="81841"/>
                      </a:cubicBezTo>
                      <a:cubicBezTo>
                        <a:pt x="107816" y="82544"/>
                        <a:pt x="107227" y="82828"/>
                        <a:pt x="106641" y="82828"/>
                      </a:cubicBezTo>
                      <a:cubicBezTo>
                        <a:pt x="104133" y="82828"/>
                        <a:pt x="101691" y="77595"/>
                        <a:pt x="101691" y="77595"/>
                      </a:cubicBezTo>
                      <a:cubicBezTo>
                        <a:pt x="101691" y="77595"/>
                        <a:pt x="98082" y="97338"/>
                        <a:pt x="89484" y="102115"/>
                      </a:cubicBezTo>
                      <a:cubicBezTo>
                        <a:pt x="88548" y="102640"/>
                        <a:pt x="87779" y="102874"/>
                        <a:pt x="87152" y="102874"/>
                      </a:cubicBezTo>
                      <a:cubicBezTo>
                        <a:pt x="81945" y="102874"/>
                        <a:pt x="86511" y="86724"/>
                        <a:pt x="86511" y="86723"/>
                      </a:cubicBezTo>
                      <a:lnTo>
                        <a:pt x="86511" y="86723"/>
                      </a:lnTo>
                      <a:cubicBezTo>
                        <a:pt x="86512" y="86723"/>
                        <a:pt x="87118" y="86957"/>
                        <a:pt x="87913" y="86957"/>
                      </a:cubicBezTo>
                      <a:cubicBezTo>
                        <a:pt x="89629" y="86957"/>
                        <a:pt x="92226" y="85867"/>
                        <a:pt x="91500" y="78975"/>
                      </a:cubicBezTo>
                      <a:lnTo>
                        <a:pt x="91500" y="78975"/>
                      </a:lnTo>
                      <a:cubicBezTo>
                        <a:pt x="91500" y="78975"/>
                        <a:pt x="90848" y="83005"/>
                        <a:pt x="88260" y="83005"/>
                      </a:cubicBezTo>
                      <a:cubicBezTo>
                        <a:pt x="87384" y="83005"/>
                        <a:pt x="86287" y="82544"/>
                        <a:pt x="84919" y="81310"/>
                      </a:cubicBezTo>
                      <a:lnTo>
                        <a:pt x="84919" y="81310"/>
                      </a:lnTo>
                      <a:cubicBezTo>
                        <a:pt x="84919" y="81310"/>
                        <a:pt x="86617" y="90969"/>
                        <a:pt x="79930" y="92774"/>
                      </a:cubicBezTo>
                      <a:cubicBezTo>
                        <a:pt x="79329" y="92948"/>
                        <a:pt x="78676" y="93032"/>
                        <a:pt x="77982" y="93032"/>
                      </a:cubicBezTo>
                      <a:cubicBezTo>
                        <a:pt x="71080" y="93032"/>
                        <a:pt x="60097" y="84799"/>
                        <a:pt x="54985" y="76215"/>
                      </a:cubicBezTo>
                      <a:cubicBezTo>
                        <a:pt x="49360" y="66874"/>
                        <a:pt x="48617" y="60293"/>
                        <a:pt x="48617" y="60293"/>
                      </a:cubicBezTo>
                      <a:lnTo>
                        <a:pt x="48617" y="60293"/>
                      </a:lnTo>
                      <a:cubicBezTo>
                        <a:pt x="48617" y="60293"/>
                        <a:pt x="50504" y="60721"/>
                        <a:pt x="53217" y="60721"/>
                      </a:cubicBezTo>
                      <a:cubicBezTo>
                        <a:pt x="56541" y="60721"/>
                        <a:pt x="61106" y="60078"/>
                        <a:pt x="64963" y="57214"/>
                      </a:cubicBezTo>
                      <a:lnTo>
                        <a:pt x="64645" y="55304"/>
                      </a:lnTo>
                      <a:cubicBezTo>
                        <a:pt x="61765" y="56574"/>
                        <a:pt x="58682" y="57236"/>
                        <a:pt x="55559" y="57236"/>
                      </a:cubicBezTo>
                      <a:cubicBezTo>
                        <a:pt x="54768" y="57236"/>
                        <a:pt x="53974" y="57194"/>
                        <a:pt x="53181" y="57108"/>
                      </a:cubicBezTo>
                      <a:cubicBezTo>
                        <a:pt x="46918" y="56365"/>
                        <a:pt x="37896" y="47236"/>
                        <a:pt x="37896" y="47236"/>
                      </a:cubicBezTo>
                      <a:lnTo>
                        <a:pt x="38851" y="41292"/>
                      </a:lnTo>
                      <a:lnTo>
                        <a:pt x="38851" y="41292"/>
                      </a:lnTo>
                      <a:cubicBezTo>
                        <a:pt x="38851" y="41292"/>
                        <a:pt x="35413" y="43561"/>
                        <a:pt x="32798" y="43561"/>
                      </a:cubicBezTo>
                      <a:cubicBezTo>
                        <a:pt x="32164" y="43561"/>
                        <a:pt x="31579" y="43428"/>
                        <a:pt x="31102" y="43097"/>
                      </a:cubicBezTo>
                      <a:cubicBezTo>
                        <a:pt x="28555" y="41505"/>
                        <a:pt x="30678" y="37683"/>
                        <a:pt x="30678" y="37683"/>
                      </a:cubicBezTo>
                      <a:lnTo>
                        <a:pt x="30678" y="37683"/>
                      </a:lnTo>
                      <a:cubicBezTo>
                        <a:pt x="30678" y="37683"/>
                        <a:pt x="30504" y="37690"/>
                        <a:pt x="30202" y="37690"/>
                      </a:cubicBezTo>
                      <a:cubicBezTo>
                        <a:pt x="28388" y="37690"/>
                        <a:pt x="21928" y="37456"/>
                        <a:pt x="20381" y="34180"/>
                      </a:cubicBezTo>
                      <a:cubicBezTo>
                        <a:pt x="19426" y="31951"/>
                        <a:pt x="19638" y="29298"/>
                        <a:pt x="21018" y="27175"/>
                      </a:cubicBezTo>
                      <a:lnTo>
                        <a:pt x="21018" y="27175"/>
                      </a:lnTo>
                      <a:cubicBezTo>
                        <a:pt x="21018" y="27175"/>
                        <a:pt x="18374" y="27774"/>
                        <a:pt x="15890" y="27774"/>
                      </a:cubicBezTo>
                      <a:cubicBezTo>
                        <a:pt x="14063" y="27774"/>
                        <a:pt x="12323" y="27450"/>
                        <a:pt x="11783" y="26325"/>
                      </a:cubicBezTo>
                      <a:cubicBezTo>
                        <a:pt x="10616" y="23672"/>
                        <a:pt x="17515" y="16136"/>
                        <a:pt x="17515" y="16135"/>
                      </a:cubicBezTo>
                      <a:lnTo>
                        <a:pt x="17515" y="16135"/>
                      </a:lnTo>
                      <a:cubicBezTo>
                        <a:pt x="17515" y="16135"/>
                        <a:pt x="11698" y="18403"/>
                        <a:pt x="7825" y="18403"/>
                      </a:cubicBezTo>
                      <a:cubicBezTo>
                        <a:pt x="6014" y="18403"/>
                        <a:pt x="4628" y="17907"/>
                        <a:pt x="4459" y="16454"/>
                      </a:cubicBezTo>
                      <a:cubicBezTo>
                        <a:pt x="4247" y="13269"/>
                        <a:pt x="8174" y="5096"/>
                        <a:pt x="10828" y="1"/>
                      </a:cubicBezTo>
                      <a:close/>
                    </a:path>
                  </a:pathLst>
                </a:custGeom>
                <a:solidFill>
                  <a:schemeClr val="accent3">
                    <a:alpha val="442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  </a:t>
                  </a:r>
                  <a:endParaRPr dirty="0"/>
                </a:p>
              </p:txBody>
            </p:sp>
            <p:sp>
              <p:nvSpPr>
                <p:cNvPr id="3516" name="Google Shape;3516;p64"/>
                <p:cNvSpPr/>
                <p:nvPr/>
              </p:nvSpPr>
              <p:spPr>
                <a:xfrm>
                  <a:off x="-4647" y="1590488"/>
                  <a:ext cx="836158" cy="71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88" h="33577" extrusionOk="0">
                      <a:moveTo>
                        <a:pt x="36940" y="0"/>
                      </a:moveTo>
                      <a:cubicBezTo>
                        <a:pt x="36516" y="1274"/>
                        <a:pt x="35454" y="2123"/>
                        <a:pt x="34287" y="2336"/>
                      </a:cubicBezTo>
                      <a:cubicBezTo>
                        <a:pt x="32110" y="2601"/>
                        <a:pt x="29961" y="2734"/>
                        <a:pt x="27825" y="2734"/>
                      </a:cubicBezTo>
                      <a:cubicBezTo>
                        <a:pt x="25689" y="2734"/>
                        <a:pt x="23566" y="2601"/>
                        <a:pt x="21443" y="2336"/>
                      </a:cubicBezTo>
                      <a:lnTo>
                        <a:pt x="21443" y="2336"/>
                      </a:lnTo>
                      <a:cubicBezTo>
                        <a:pt x="21443" y="2336"/>
                        <a:pt x="24309" y="5945"/>
                        <a:pt x="27068" y="6794"/>
                      </a:cubicBezTo>
                      <a:cubicBezTo>
                        <a:pt x="29828" y="7643"/>
                        <a:pt x="34287" y="9872"/>
                        <a:pt x="34074" y="10721"/>
                      </a:cubicBezTo>
                      <a:cubicBezTo>
                        <a:pt x="33906" y="11227"/>
                        <a:pt x="30851" y="11346"/>
                        <a:pt x="28014" y="11346"/>
                      </a:cubicBezTo>
                      <a:cubicBezTo>
                        <a:pt x="25492" y="11346"/>
                        <a:pt x="23141" y="11252"/>
                        <a:pt x="23141" y="11252"/>
                      </a:cubicBezTo>
                      <a:lnTo>
                        <a:pt x="23141" y="11252"/>
                      </a:lnTo>
                      <a:cubicBezTo>
                        <a:pt x="23141" y="11252"/>
                        <a:pt x="33119" y="13163"/>
                        <a:pt x="26962" y="19744"/>
                      </a:cubicBezTo>
                      <a:cubicBezTo>
                        <a:pt x="19107" y="28342"/>
                        <a:pt x="1" y="30995"/>
                        <a:pt x="1" y="30995"/>
                      </a:cubicBezTo>
                      <a:cubicBezTo>
                        <a:pt x="1" y="30995"/>
                        <a:pt x="4581" y="33577"/>
                        <a:pt x="9610" y="33577"/>
                      </a:cubicBezTo>
                      <a:cubicBezTo>
                        <a:pt x="10259" y="33577"/>
                        <a:pt x="10916" y="33534"/>
                        <a:pt x="11571" y="33437"/>
                      </a:cubicBezTo>
                      <a:cubicBezTo>
                        <a:pt x="13694" y="33225"/>
                        <a:pt x="28979" y="30571"/>
                        <a:pt x="34923" y="21761"/>
                      </a:cubicBezTo>
                      <a:cubicBezTo>
                        <a:pt x="39488" y="14967"/>
                        <a:pt x="38002" y="12313"/>
                        <a:pt x="31951" y="7643"/>
                      </a:cubicBezTo>
                      <a:lnTo>
                        <a:pt x="31951" y="7643"/>
                      </a:lnTo>
                      <a:cubicBezTo>
                        <a:pt x="32917" y="7813"/>
                        <a:pt x="35038" y="8501"/>
                        <a:pt x="36688" y="8501"/>
                      </a:cubicBezTo>
                      <a:cubicBezTo>
                        <a:pt x="38120" y="8501"/>
                        <a:pt x="39196" y="7982"/>
                        <a:pt x="38851" y="6157"/>
                      </a:cubicBezTo>
                      <a:cubicBezTo>
                        <a:pt x="38320" y="4034"/>
                        <a:pt x="37683" y="2017"/>
                        <a:pt x="36940" y="0"/>
                      </a:cubicBezTo>
                      <a:close/>
                    </a:path>
                  </a:pathLst>
                </a:custGeom>
                <a:solidFill>
                  <a:srgbClr val="FFD0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7" name="Google Shape;3517;p64"/>
                <p:cNvSpPr/>
                <p:nvPr/>
              </p:nvSpPr>
              <p:spPr>
                <a:xfrm>
                  <a:off x="-1128489" y="2289114"/>
                  <a:ext cx="472033" cy="139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2" h="6565" extrusionOk="0">
                      <a:moveTo>
                        <a:pt x="259" y="0"/>
                      </a:moveTo>
                      <a:cubicBezTo>
                        <a:pt x="235" y="0"/>
                        <a:pt x="220" y="6"/>
                        <a:pt x="213" y="19"/>
                      </a:cubicBezTo>
                      <a:cubicBezTo>
                        <a:pt x="1" y="232"/>
                        <a:pt x="2336" y="2142"/>
                        <a:pt x="4990" y="3628"/>
                      </a:cubicBezTo>
                      <a:cubicBezTo>
                        <a:pt x="6157" y="4371"/>
                        <a:pt x="7431" y="4902"/>
                        <a:pt x="8705" y="5433"/>
                      </a:cubicBezTo>
                      <a:cubicBezTo>
                        <a:pt x="9236" y="5645"/>
                        <a:pt x="9766" y="5751"/>
                        <a:pt x="10085" y="5857"/>
                      </a:cubicBezTo>
                      <a:lnTo>
                        <a:pt x="10616" y="6070"/>
                      </a:lnTo>
                      <a:lnTo>
                        <a:pt x="12420" y="6388"/>
                      </a:lnTo>
                      <a:cubicBezTo>
                        <a:pt x="13291" y="6513"/>
                        <a:pt x="14125" y="6564"/>
                        <a:pt x="14944" y="6564"/>
                      </a:cubicBezTo>
                      <a:cubicBezTo>
                        <a:pt x="15523" y="6564"/>
                        <a:pt x="16094" y="6538"/>
                        <a:pt x="16666" y="6494"/>
                      </a:cubicBezTo>
                      <a:cubicBezTo>
                        <a:pt x="18046" y="6388"/>
                        <a:pt x="19426" y="5964"/>
                        <a:pt x="20700" y="5327"/>
                      </a:cubicBezTo>
                      <a:cubicBezTo>
                        <a:pt x="21761" y="4902"/>
                        <a:pt x="22292" y="4371"/>
                        <a:pt x="22292" y="4265"/>
                      </a:cubicBezTo>
                      <a:cubicBezTo>
                        <a:pt x="22273" y="4246"/>
                        <a:pt x="22238" y="4238"/>
                        <a:pt x="22186" y="4238"/>
                      </a:cubicBezTo>
                      <a:cubicBezTo>
                        <a:pt x="21947" y="4238"/>
                        <a:pt x="21361" y="4428"/>
                        <a:pt x="20487" y="4690"/>
                      </a:cubicBezTo>
                      <a:cubicBezTo>
                        <a:pt x="19214" y="5008"/>
                        <a:pt x="17940" y="5221"/>
                        <a:pt x="16560" y="5221"/>
                      </a:cubicBezTo>
                      <a:cubicBezTo>
                        <a:pt x="15286" y="5221"/>
                        <a:pt x="14012" y="5008"/>
                        <a:pt x="12739" y="4796"/>
                      </a:cubicBezTo>
                      <a:cubicBezTo>
                        <a:pt x="12208" y="4690"/>
                        <a:pt x="11783" y="4477"/>
                        <a:pt x="11465" y="4477"/>
                      </a:cubicBezTo>
                      <a:lnTo>
                        <a:pt x="11040" y="4265"/>
                      </a:lnTo>
                      <a:lnTo>
                        <a:pt x="10509" y="4159"/>
                      </a:lnTo>
                      <a:cubicBezTo>
                        <a:pt x="10297" y="4159"/>
                        <a:pt x="9766" y="4053"/>
                        <a:pt x="9342" y="3841"/>
                      </a:cubicBezTo>
                      <a:cubicBezTo>
                        <a:pt x="8068" y="3522"/>
                        <a:pt x="6794" y="3098"/>
                        <a:pt x="5521" y="2567"/>
                      </a:cubicBezTo>
                      <a:cubicBezTo>
                        <a:pt x="3029" y="1471"/>
                        <a:pt x="631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8" name="Google Shape;3518;p64"/>
                <p:cNvSpPr/>
                <p:nvPr/>
              </p:nvSpPr>
              <p:spPr>
                <a:xfrm>
                  <a:off x="-1953382" y="1675886"/>
                  <a:ext cx="429323" cy="5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6654" extrusionOk="0">
                      <a:moveTo>
                        <a:pt x="7749" y="1"/>
                      </a:moveTo>
                      <a:lnTo>
                        <a:pt x="7749" y="1"/>
                      </a:lnTo>
                      <a:cubicBezTo>
                        <a:pt x="6688" y="319"/>
                        <a:pt x="5733" y="850"/>
                        <a:pt x="4990" y="1487"/>
                      </a:cubicBezTo>
                      <a:cubicBezTo>
                        <a:pt x="2973" y="2867"/>
                        <a:pt x="1487" y="4778"/>
                        <a:pt x="531" y="7007"/>
                      </a:cubicBezTo>
                      <a:cubicBezTo>
                        <a:pt x="107" y="8280"/>
                        <a:pt x="1" y="9660"/>
                        <a:pt x="213" y="10934"/>
                      </a:cubicBezTo>
                      <a:cubicBezTo>
                        <a:pt x="531" y="12102"/>
                        <a:pt x="956" y="13163"/>
                        <a:pt x="1487" y="14225"/>
                      </a:cubicBezTo>
                      <a:cubicBezTo>
                        <a:pt x="2017" y="15074"/>
                        <a:pt x="2548" y="16029"/>
                        <a:pt x="3185" y="16878"/>
                      </a:cubicBezTo>
                      <a:cubicBezTo>
                        <a:pt x="3822" y="17728"/>
                        <a:pt x="4565" y="18471"/>
                        <a:pt x="5308" y="19320"/>
                      </a:cubicBezTo>
                      <a:cubicBezTo>
                        <a:pt x="6900" y="21018"/>
                        <a:pt x="8705" y="22504"/>
                        <a:pt x="10722" y="23778"/>
                      </a:cubicBezTo>
                      <a:cubicBezTo>
                        <a:pt x="12632" y="25052"/>
                        <a:pt x="14861" y="25901"/>
                        <a:pt x="17090" y="26432"/>
                      </a:cubicBezTo>
                      <a:cubicBezTo>
                        <a:pt x="17746" y="26563"/>
                        <a:pt x="18402" y="26654"/>
                        <a:pt x="19058" y="26654"/>
                      </a:cubicBezTo>
                      <a:cubicBezTo>
                        <a:pt x="19464" y="26654"/>
                        <a:pt x="19869" y="26619"/>
                        <a:pt x="20275" y="26538"/>
                      </a:cubicBezTo>
                      <a:cubicBezTo>
                        <a:pt x="20275" y="26326"/>
                        <a:pt x="19001" y="26326"/>
                        <a:pt x="17303" y="25795"/>
                      </a:cubicBezTo>
                      <a:cubicBezTo>
                        <a:pt x="15180" y="25052"/>
                        <a:pt x="13163" y="23990"/>
                        <a:pt x="11358" y="22717"/>
                      </a:cubicBezTo>
                      <a:cubicBezTo>
                        <a:pt x="9554" y="21337"/>
                        <a:pt x="7962" y="19851"/>
                        <a:pt x="6476" y="18152"/>
                      </a:cubicBezTo>
                      <a:cubicBezTo>
                        <a:pt x="5839" y="17409"/>
                        <a:pt x="5202" y="16560"/>
                        <a:pt x="4671" y="15817"/>
                      </a:cubicBezTo>
                      <a:cubicBezTo>
                        <a:pt x="4034" y="14968"/>
                        <a:pt x="3503" y="14119"/>
                        <a:pt x="2973" y="13269"/>
                      </a:cubicBezTo>
                      <a:cubicBezTo>
                        <a:pt x="2442" y="12420"/>
                        <a:pt x="2017" y="11571"/>
                        <a:pt x="1805" y="10616"/>
                      </a:cubicBezTo>
                      <a:cubicBezTo>
                        <a:pt x="1487" y="9554"/>
                        <a:pt x="1487" y="8493"/>
                        <a:pt x="1805" y="7325"/>
                      </a:cubicBezTo>
                      <a:cubicBezTo>
                        <a:pt x="2442" y="5308"/>
                        <a:pt x="3716" y="3504"/>
                        <a:pt x="5414" y="2018"/>
                      </a:cubicBezTo>
                      <a:cubicBezTo>
                        <a:pt x="6263" y="1381"/>
                        <a:pt x="7006" y="744"/>
                        <a:pt x="7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19" name="Google Shape;3519;p64"/>
                <p:cNvSpPr/>
                <p:nvPr/>
              </p:nvSpPr>
              <p:spPr>
                <a:xfrm>
                  <a:off x="-1881451" y="2485068"/>
                  <a:ext cx="209061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4671" extrusionOk="0">
                      <a:moveTo>
                        <a:pt x="213" y="0"/>
                      </a:moveTo>
                      <a:cubicBezTo>
                        <a:pt x="106" y="0"/>
                        <a:pt x="0" y="425"/>
                        <a:pt x="0" y="955"/>
                      </a:cubicBezTo>
                      <a:cubicBezTo>
                        <a:pt x="106" y="1699"/>
                        <a:pt x="425" y="2442"/>
                        <a:pt x="849" y="3078"/>
                      </a:cubicBezTo>
                      <a:cubicBezTo>
                        <a:pt x="1380" y="3715"/>
                        <a:pt x="2017" y="4140"/>
                        <a:pt x="2866" y="4458"/>
                      </a:cubicBezTo>
                      <a:cubicBezTo>
                        <a:pt x="3185" y="4564"/>
                        <a:pt x="3503" y="4671"/>
                        <a:pt x="3822" y="4671"/>
                      </a:cubicBezTo>
                      <a:lnTo>
                        <a:pt x="4989" y="4671"/>
                      </a:lnTo>
                      <a:cubicBezTo>
                        <a:pt x="5626" y="4564"/>
                        <a:pt x="6369" y="4458"/>
                        <a:pt x="7112" y="4246"/>
                      </a:cubicBezTo>
                      <a:cubicBezTo>
                        <a:pt x="8492" y="3715"/>
                        <a:pt x="9872" y="2972"/>
                        <a:pt x="9766" y="2760"/>
                      </a:cubicBezTo>
                      <a:cubicBezTo>
                        <a:pt x="9715" y="2709"/>
                        <a:pt x="9596" y="2689"/>
                        <a:pt x="9426" y="2689"/>
                      </a:cubicBezTo>
                      <a:cubicBezTo>
                        <a:pt x="8890" y="2689"/>
                        <a:pt x="7842" y="2892"/>
                        <a:pt x="6794" y="2972"/>
                      </a:cubicBezTo>
                      <a:cubicBezTo>
                        <a:pt x="6475" y="3025"/>
                        <a:pt x="6157" y="3052"/>
                        <a:pt x="5838" y="3052"/>
                      </a:cubicBezTo>
                      <a:cubicBezTo>
                        <a:pt x="5520" y="3052"/>
                        <a:pt x="5202" y="3025"/>
                        <a:pt x="4883" y="2972"/>
                      </a:cubicBezTo>
                      <a:lnTo>
                        <a:pt x="4034" y="2972"/>
                      </a:lnTo>
                      <a:cubicBezTo>
                        <a:pt x="4034" y="2972"/>
                        <a:pt x="3715" y="2972"/>
                        <a:pt x="3291" y="2866"/>
                      </a:cubicBezTo>
                      <a:cubicBezTo>
                        <a:pt x="2760" y="2760"/>
                        <a:pt x="2229" y="2548"/>
                        <a:pt x="1805" y="2229"/>
                      </a:cubicBezTo>
                      <a:cubicBezTo>
                        <a:pt x="1380" y="1805"/>
                        <a:pt x="956" y="1380"/>
                        <a:pt x="743" y="849"/>
                      </a:cubicBezTo>
                      <a:cubicBezTo>
                        <a:pt x="531" y="319"/>
                        <a:pt x="319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0" name="Google Shape;3520;p64"/>
                <p:cNvSpPr/>
                <p:nvPr/>
              </p:nvSpPr>
              <p:spPr>
                <a:xfrm>
                  <a:off x="-2798519" y="217310"/>
                  <a:ext cx="2171285" cy="153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0" h="72386" extrusionOk="0">
                      <a:moveTo>
                        <a:pt x="28809" y="0"/>
                      </a:moveTo>
                      <a:cubicBezTo>
                        <a:pt x="22164" y="0"/>
                        <a:pt x="16482" y="1188"/>
                        <a:pt x="12845" y="4239"/>
                      </a:cubicBezTo>
                      <a:cubicBezTo>
                        <a:pt x="1" y="14960"/>
                        <a:pt x="34393" y="34703"/>
                        <a:pt x="50952" y="42028"/>
                      </a:cubicBezTo>
                      <a:cubicBezTo>
                        <a:pt x="50952" y="42028"/>
                        <a:pt x="35667" y="64425"/>
                        <a:pt x="37153" y="68140"/>
                      </a:cubicBezTo>
                      <a:cubicBezTo>
                        <a:pt x="38320" y="71218"/>
                        <a:pt x="41823" y="72174"/>
                        <a:pt x="43203" y="72386"/>
                      </a:cubicBezTo>
                      <a:cubicBezTo>
                        <a:pt x="46812" y="70475"/>
                        <a:pt x="50634" y="66335"/>
                        <a:pt x="53075" y="65062"/>
                      </a:cubicBezTo>
                      <a:cubicBezTo>
                        <a:pt x="53758" y="64682"/>
                        <a:pt x="54231" y="64516"/>
                        <a:pt x="54558" y="64516"/>
                      </a:cubicBezTo>
                      <a:cubicBezTo>
                        <a:pt x="56062" y="64516"/>
                        <a:pt x="54497" y="68015"/>
                        <a:pt x="56153" y="70369"/>
                      </a:cubicBezTo>
                      <a:cubicBezTo>
                        <a:pt x="56555" y="70928"/>
                        <a:pt x="57117" y="71165"/>
                        <a:pt x="57785" y="71165"/>
                      </a:cubicBezTo>
                      <a:cubicBezTo>
                        <a:pt x="61178" y="71165"/>
                        <a:pt x="67295" y="65047"/>
                        <a:pt x="68891" y="63894"/>
                      </a:cubicBezTo>
                      <a:cubicBezTo>
                        <a:pt x="71693" y="62026"/>
                        <a:pt x="73556" y="61173"/>
                        <a:pt x="75448" y="61173"/>
                      </a:cubicBezTo>
                      <a:cubicBezTo>
                        <a:pt x="77427" y="61173"/>
                        <a:pt x="79437" y="62106"/>
                        <a:pt x="82584" y="63788"/>
                      </a:cubicBezTo>
                      <a:cubicBezTo>
                        <a:pt x="85263" y="65241"/>
                        <a:pt x="87636" y="65878"/>
                        <a:pt x="89719" y="65878"/>
                      </a:cubicBezTo>
                      <a:cubicBezTo>
                        <a:pt x="97374" y="65878"/>
                        <a:pt x="101107" y="57272"/>
                        <a:pt x="101691" y="48927"/>
                      </a:cubicBezTo>
                      <a:cubicBezTo>
                        <a:pt x="102540" y="36826"/>
                        <a:pt x="100205" y="24726"/>
                        <a:pt x="100205" y="12625"/>
                      </a:cubicBezTo>
                      <a:cubicBezTo>
                        <a:pt x="96489" y="13049"/>
                        <a:pt x="91288" y="12837"/>
                        <a:pt x="87573" y="14748"/>
                      </a:cubicBezTo>
                      <a:cubicBezTo>
                        <a:pt x="87573" y="14748"/>
                        <a:pt x="52217" y="0"/>
                        <a:pt x="288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1" name="Google Shape;3521;p64"/>
                <p:cNvSpPr/>
                <p:nvPr/>
              </p:nvSpPr>
              <p:spPr>
                <a:xfrm>
                  <a:off x="-492392" y="484623"/>
                  <a:ext cx="1240749" cy="116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5" h="55052" extrusionOk="0">
                      <a:moveTo>
                        <a:pt x="1" y="1"/>
                      </a:moveTo>
                      <a:cubicBezTo>
                        <a:pt x="4034" y="6794"/>
                        <a:pt x="5945" y="28979"/>
                        <a:pt x="10403" y="37471"/>
                      </a:cubicBezTo>
                      <a:cubicBezTo>
                        <a:pt x="14785" y="45663"/>
                        <a:pt x="22500" y="55051"/>
                        <a:pt x="30021" y="55051"/>
                      </a:cubicBezTo>
                      <a:cubicBezTo>
                        <a:pt x="30881" y="55051"/>
                        <a:pt x="31738" y="54928"/>
                        <a:pt x="32588" y="54667"/>
                      </a:cubicBezTo>
                      <a:cubicBezTo>
                        <a:pt x="40868" y="52119"/>
                        <a:pt x="39806" y="41611"/>
                        <a:pt x="41292" y="39912"/>
                      </a:cubicBezTo>
                      <a:cubicBezTo>
                        <a:pt x="41521" y="39683"/>
                        <a:pt x="41820" y="39582"/>
                        <a:pt x="42175" y="39582"/>
                      </a:cubicBezTo>
                      <a:cubicBezTo>
                        <a:pt x="44290" y="39582"/>
                        <a:pt x="48392" y="43190"/>
                        <a:pt x="51482" y="45007"/>
                      </a:cubicBezTo>
                      <a:cubicBezTo>
                        <a:pt x="52332" y="45485"/>
                        <a:pt x="53287" y="45724"/>
                        <a:pt x="54242" y="45724"/>
                      </a:cubicBezTo>
                      <a:cubicBezTo>
                        <a:pt x="55198" y="45724"/>
                        <a:pt x="56153" y="45485"/>
                        <a:pt x="57002" y="45007"/>
                      </a:cubicBezTo>
                      <a:cubicBezTo>
                        <a:pt x="58594" y="44264"/>
                        <a:pt x="46281" y="25901"/>
                        <a:pt x="45326" y="24627"/>
                      </a:cubicBezTo>
                      <a:cubicBezTo>
                        <a:pt x="38638" y="16135"/>
                        <a:pt x="27811" y="9023"/>
                        <a:pt x="18046" y="4671"/>
                      </a:cubicBezTo>
                      <a:cubicBezTo>
                        <a:pt x="14968" y="3185"/>
                        <a:pt x="11783" y="2017"/>
                        <a:pt x="8492" y="1062"/>
                      </a:cubicBezTo>
                      <a:cubicBezTo>
                        <a:pt x="7006" y="638"/>
                        <a:pt x="2124" y="21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2" name="Google Shape;3522;p64"/>
                <p:cNvSpPr/>
                <p:nvPr/>
              </p:nvSpPr>
              <p:spPr>
                <a:xfrm>
                  <a:off x="-2403" y="1008344"/>
                  <a:ext cx="143884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5" h="3928" extrusionOk="0">
                      <a:moveTo>
                        <a:pt x="3291" y="0"/>
                      </a:moveTo>
                      <a:cubicBezTo>
                        <a:pt x="2761" y="106"/>
                        <a:pt x="2230" y="319"/>
                        <a:pt x="1805" y="531"/>
                      </a:cubicBezTo>
                      <a:cubicBezTo>
                        <a:pt x="744" y="1062"/>
                        <a:pt x="1" y="1911"/>
                        <a:pt x="213" y="2229"/>
                      </a:cubicBezTo>
                      <a:cubicBezTo>
                        <a:pt x="319" y="2388"/>
                        <a:pt x="611" y="2415"/>
                        <a:pt x="983" y="2415"/>
                      </a:cubicBezTo>
                      <a:cubicBezTo>
                        <a:pt x="1169" y="2415"/>
                        <a:pt x="1374" y="2408"/>
                        <a:pt x="1586" y="2408"/>
                      </a:cubicBezTo>
                      <a:cubicBezTo>
                        <a:pt x="1799" y="2408"/>
                        <a:pt x="2018" y="2415"/>
                        <a:pt x="2230" y="2441"/>
                      </a:cubicBezTo>
                      <a:cubicBezTo>
                        <a:pt x="2548" y="2441"/>
                        <a:pt x="2973" y="2441"/>
                        <a:pt x="3291" y="2548"/>
                      </a:cubicBezTo>
                      <a:cubicBezTo>
                        <a:pt x="3517" y="2623"/>
                        <a:pt x="3636" y="2698"/>
                        <a:pt x="3686" y="2698"/>
                      </a:cubicBezTo>
                      <a:cubicBezTo>
                        <a:pt x="3707" y="2698"/>
                        <a:pt x="3716" y="2685"/>
                        <a:pt x="3716" y="2654"/>
                      </a:cubicBezTo>
                      <a:lnTo>
                        <a:pt x="4141" y="2654"/>
                      </a:lnTo>
                      <a:cubicBezTo>
                        <a:pt x="4353" y="2654"/>
                        <a:pt x="4671" y="2760"/>
                        <a:pt x="4884" y="2866"/>
                      </a:cubicBezTo>
                      <a:cubicBezTo>
                        <a:pt x="5202" y="2972"/>
                        <a:pt x="5521" y="3185"/>
                        <a:pt x="5733" y="3503"/>
                      </a:cubicBezTo>
                      <a:cubicBezTo>
                        <a:pt x="5945" y="3715"/>
                        <a:pt x="6157" y="3928"/>
                        <a:pt x="6370" y="3928"/>
                      </a:cubicBezTo>
                      <a:cubicBezTo>
                        <a:pt x="6582" y="3928"/>
                        <a:pt x="6688" y="3609"/>
                        <a:pt x="6794" y="3185"/>
                      </a:cubicBezTo>
                      <a:cubicBezTo>
                        <a:pt x="6794" y="2654"/>
                        <a:pt x="6582" y="2017"/>
                        <a:pt x="6264" y="1592"/>
                      </a:cubicBezTo>
                      <a:cubicBezTo>
                        <a:pt x="5945" y="1062"/>
                        <a:pt x="5414" y="637"/>
                        <a:pt x="4884" y="319"/>
                      </a:cubicBezTo>
                      <a:cubicBezTo>
                        <a:pt x="4671" y="212"/>
                        <a:pt x="4353" y="106"/>
                        <a:pt x="4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3" name="Google Shape;3523;p64"/>
                <p:cNvSpPr/>
                <p:nvPr/>
              </p:nvSpPr>
              <p:spPr>
                <a:xfrm>
                  <a:off x="-1061047" y="1079429"/>
                  <a:ext cx="139374" cy="8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2" h="4192" extrusionOk="0">
                      <a:moveTo>
                        <a:pt x="3767" y="0"/>
                      </a:moveTo>
                      <a:cubicBezTo>
                        <a:pt x="3609" y="0"/>
                        <a:pt x="3450" y="13"/>
                        <a:pt x="3291" y="40"/>
                      </a:cubicBezTo>
                      <a:cubicBezTo>
                        <a:pt x="2972" y="40"/>
                        <a:pt x="2760" y="146"/>
                        <a:pt x="2442" y="252"/>
                      </a:cubicBezTo>
                      <a:lnTo>
                        <a:pt x="2229" y="358"/>
                      </a:lnTo>
                      <a:cubicBezTo>
                        <a:pt x="2123" y="464"/>
                        <a:pt x="1911" y="571"/>
                        <a:pt x="1805" y="677"/>
                      </a:cubicBezTo>
                      <a:cubicBezTo>
                        <a:pt x="1380" y="995"/>
                        <a:pt x="1062" y="1420"/>
                        <a:pt x="743" y="1844"/>
                      </a:cubicBezTo>
                      <a:cubicBezTo>
                        <a:pt x="106" y="2906"/>
                        <a:pt x="0" y="4073"/>
                        <a:pt x="213" y="4180"/>
                      </a:cubicBezTo>
                      <a:cubicBezTo>
                        <a:pt x="245" y="4188"/>
                        <a:pt x="278" y="4191"/>
                        <a:pt x="312" y="4191"/>
                      </a:cubicBezTo>
                      <a:cubicBezTo>
                        <a:pt x="735" y="4191"/>
                        <a:pt x="1338" y="3625"/>
                        <a:pt x="2123" y="3330"/>
                      </a:cubicBezTo>
                      <a:cubicBezTo>
                        <a:pt x="2442" y="3118"/>
                        <a:pt x="2760" y="3012"/>
                        <a:pt x="3079" y="2906"/>
                      </a:cubicBezTo>
                      <a:cubicBezTo>
                        <a:pt x="3185" y="2800"/>
                        <a:pt x="3397" y="2800"/>
                        <a:pt x="3503" y="2800"/>
                      </a:cubicBezTo>
                      <a:lnTo>
                        <a:pt x="3822" y="2481"/>
                      </a:lnTo>
                      <a:cubicBezTo>
                        <a:pt x="4140" y="2375"/>
                        <a:pt x="4352" y="2269"/>
                        <a:pt x="4671" y="2269"/>
                      </a:cubicBezTo>
                      <a:cubicBezTo>
                        <a:pt x="4830" y="2216"/>
                        <a:pt x="4989" y="2189"/>
                        <a:pt x="5148" y="2189"/>
                      </a:cubicBezTo>
                      <a:cubicBezTo>
                        <a:pt x="5308" y="2189"/>
                        <a:pt x="5467" y="2216"/>
                        <a:pt x="5626" y="2269"/>
                      </a:cubicBezTo>
                      <a:cubicBezTo>
                        <a:pt x="5810" y="2330"/>
                        <a:pt x="5994" y="2392"/>
                        <a:pt x="6157" y="2392"/>
                      </a:cubicBezTo>
                      <a:cubicBezTo>
                        <a:pt x="6277" y="2392"/>
                        <a:pt x="6386" y="2359"/>
                        <a:pt x="6475" y="2269"/>
                      </a:cubicBezTo>
                      <a:cubicBezTo>
                        <a:pt x="6581" y="2163"/>
                        <a:pt x="6581" y="1950"/>
                        <a:pt x="6475" y="1526"/>
                      </a:cubicBezTo>
                      <a:cubicBezTo>
                        <a:pt x="6157" y="995"/>
                        <a:pt x="5626" y="571"/>
                        <a:pt x="5095" y="358"/>
                      </a:cubicBezTo>
                      <a:cubicBezTo>
                        <a:pt x="4697" y="119"/>
                        <a:pt x="424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4" name="Google Shape;3524;p64"/>
                <p:cNvSpPr/>
                <p:nvPr/>
              </p:nvSpPr>
              <p:spPr>
                <a:xfrm>
                  <a:off x="-60824" y="1235298"/>
                  <a:ext cx="166330" cy="25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5" h="11892" extrusionOk="0">
                      <a:moveTo>
                        <a:pt x="3932" y="0"/>
                      </a:moveTo>
                      <a:cubicBezTo>
                        <a:pt x="3895" y="0"/>
                        <a:pt x="3858" y="1"/>
                        <a:pt x="3821" y="3"/>
                      </a:cubicBezTo>
                      <a:cubicBezTo>
                        <a:pt x="1698" y="109"/>
                        <a:pt x="0" y="3187"/>
                        <a:pt x="212" y="6903"/>
                      </a:cubicBezTo>
                      <a:cubicBezTo>
                        <a:pt x="212" y="8601"/>
                        <a:pt x="743" y="10405"/>
                        <a:pt x="1698" y="11892"/>
                      </a:cubicBezTo>
                      <a:cubicBezTo>
                        <a:pt x="3078" y="9981"/>
                        <a:pt x="5307" y="8919"/>
                        <a:pt x="7749" y="8813"/>
                      </a:cubicBezTo>
                      <a:cubicBezTo>
                        <a:pt x="7855" y="8070"/>
                        <a:pt x="7855" y="7327"/>
                        <a:pt x="7855" y="6584"/>
                      </a:cubicBezTo>
                      <a:cubicBezTo>
                        <a:pt x="7751" y="2933"/>
                        <a:pt x="6006" y="0"/>
                        <a:pt x="3932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5" name="Google Shape;3525;p64"/>
                <p:cNvSpPr/>
                <p:nvPr/>
              </p:nvSpPr>
              <p:spPr>
                <a:xfrm>
                  <a:off x="-33869" y="1311782"/>
                  <a:ext cx="53975" cy="105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89" extrusionOk="0">
                      <a:moveTo>
                        <a:pt x="1168" y="0"/>
                      </a:moveTo>
                      <a:cubicBezTo>
                        <a:pt x="532" y="106"/>
                        <a:pt x="1" y="1168"/>
                        <a:pt x="1" y="2548"/>
                      </a:cubicBezTo>
                      <a:cubicBezTo>
                        <a:pt x="1" y="3928"/>
                        <a:pt x="638" y="4989"/>
                        <a:pt x="1275" y="4989"/>
                      </a:cubicBezTo>
                      <a:cubicBezTo>
                        <a:pt x="2018" y="4989"/>
                        <a:pt x="2548" y="3821"/>
                        <a:pt x="2548" y="2441"/>
                      </a:cubicBezTo>
                      <a:cubicBezTo>
                        <a:pt x="2442" y="1062"/>
                        <a:pt x="1805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6" name="Google Shape;3526;p64"/>
                <p:cNvSpPr/>
                <p:nvPr/>
              </p:nvSpPr>
              <p:spPr>
                <a:xfrm>
                  <a:off x="-1013848" y="1269009"/>
                  <a:ext cx="168595" cy="24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2" h="11468" extrusionOk="0">
                      <a:moveTo>
                        <a:pt x="3826" y="0"/>
                      </a:moveTo>
                      <a:cubicBezTo>
                        <a:pt x="3789" y="0"/>
                        <a:pt x="3752" y="1"/>
                        <a:pt x="3716" y="3"/>
                      </a:cubicBezTo>
                      <a:cubicBezTo>
                        <a:pt x="1593" y="109"/>
                        <a:pt x="0" y="3188"/>
                        <a:pt x="107" y="6903"/>
                      </a:cubicBezTo>
                      <a:cubicBezTo>
                        <a:pt x="107" y="7540"/>
                        <a:pt x="213" y="8177"/>
                        <a:pt x="319" y="8813"/>
                      </a:cubicBezTo>
                      <a:cubicBezTo>
                        <a:pt x="450" y="8808"/>
                        <a:pt x="580" y="8805"/>
                        <a:pt x="711" y="8805"/>
                      </a:cubicBezTo>
                      <a:cubicBezTo>
                        <a:pt x="2902" y="8805"/>
                        <a:pt x="4972" y="9640"/>
                        <a:pt x="6475" y="11043"/>
                      </a:cubicBezTo>
                      <a:lnTo>
                        <a:pt x="6900" y="11467"/>
                      </a:lnTo>
                      <a:cubicBezTo>
                        <a:pt x="7537" y="9981"/>
                        <a:pt x="7961" y="8283"/>
                        <a:pt x="7855" y="6691"/>
                      </a:cubicBezTo>
                      <a:cubicBezTo>
                        <a:pt x="7751" y="2936"/>
                        <a:pt x="5904" y="0"/>
                        <a:pt x="3826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7" name="Google Shape;3527;p64"/>
                <p:cNvSpPr/>
                <p:nvPr/>
              </p:nvSpPr>
              <p:spPr>
                <a:xfrm>
                  <a:off x="-989136" y="1327515"/>
                  <a:ext cx="53975" cy="105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90" extrusionOk="0">
                      <a:moveTo>
                        <a:pt x="1169" y="0"/>
                      </a:moveTo>
                      <a:cubicBezTo>
                        <a:pt x="532" y="0"/>
                        <a:pt x="1" y="1274"/>
                        <a:pt x="1" y="2548"/>
                      </a:cubicBezTo>
                      <a:cubicBezTo>
                        <a:pt x="1" y="3928"/>
                        <a:pt x="638" y="4989"/>
                        <a:pt x="1381" y="4989"/>
                      </a:cubicBezTo>
                      <a:cubicBezTo>
                        <a:pt x="2018" y="4989"/>
                        <a:pt x="2549" y="3821"/>
                        <a:pt x="2549" y="2441"/>
                      </a:cubicBezTo>
                      <a:cubicBezTo>
                        <a:pt x="2549" y="1062"/>
                        <a:pt x="1912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8" name="Google Shape;3528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29" name="Google Shape;3529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0" name="Google Shape;3530;p64"/>
                <p:cNvSpPr/>
                <p:nvPr/>
              </p:nvSpPr>
              <p:spPr>
                <a:xfrm>
                  <a:off x="-2281553" y="376758"/>
                  <a:ext cx="1087908" cy="4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77" h="23565" extrusionOk="0">
                      <a:moveTo>
                        <a:pt x="2540" y="1"/>
                      </a:moveTo>
                      <a:cubicBezTo>
                        <a:pt x="1655" y="1"/>
                        <a:pt x="807" y="34"/>
                        <a:pt x="1" y="106"/>
                      </a:cubicBezTo>
                      <a:cubicBezTo>
                        <a:pt x="532" y="7748"/>
                        <a:pt x="21761" y="18682"/>
                        <a:pt x="32164" y="23564"/>
                      </a:cubicBezTo>
                      <a:cubicBezTo>
                        <a:pt x="32482" y="23352"/>
                        <a:pt x="32907" y="23246"/>
                        <a:pt x="33225" y="23140"/>
                      </a:cubicBezTo>
                      <a:lnTo>
                        <a:pt x="33438" y="23140"/>
                      </a:lnTo>
                      <a:cubicBezTo>
                        <a:pt x="33650" y="23140"/>
                        <a:pt x="33756" y="23034"/>
                        <a:pt x="33968" y="23034"/>
                      </a:cubicBezTo>
                      <a:lnTo>
                        <a:pt x="34181" y="23034"/>
                      </a:lnTo>
                      <a:lnTo>
                        <a:pt x="34711" y="22928"/>
                      </a:lnTo>
                      <a:lnTo>
                        <a:pt x="41292" y="22928"/>
                      </a:lnTo>
                      <a:cubicBezTo>
                        <a:pt x="41292" y="22928"/>
                        <a:pt x="30678" y="21229"/>
                        <a:pt x="30041" y="19212"/>
                      </a:cubicBezTo>
                      <a:cubicBezTo>
                        <a:pt x="29722" y="18894"/>
                        <a:pt x="29829" y="18575"/>
                        <a:pt x="30359" y="18363"/>
                      </a:cubicBezTo>
                      <a:cubicBezTo>
                        <a:pt x="31477" y="17461"/>
                        <a:pt x="33404" y="17148"/>
                        <a:pt x="35545" y="17148"/>
                      </a:cubicBezTo>
                      <a:cubicBezTo>
                        <a:pt x="39703" y="17148"/>
                        <a:pt x="44668" y="18331"/>
                        <a:pt x="46069" y="18682"/>
                      </a:cubicBezTo>
                      <a:cubicBezTo>
                        <a:pt x="44902" y="18363"/>
                        <a:pt x="41717" y="17196"/>
                        <a:pt x="42885" y="14754"/>
                      </a:cubicBezTo>
                      <a:cubicBezTo>
                        <a:pt x="43415" y="13480"/>
                        <a:pt x="51377" y="13162"/>
                        <a:pt x="51377" y="13162"/>
                      </a:cubicBezTo>
                      <a:lnTo>
                        <a:pt x="51270" y="13162"/>
                      </a:lnTo>
                      <a:lnTo>
                        <a:pt x="50952" y="13056"/>
                      </a:lnTo>
                      <a:lnTo>
                        <a:pt x="49890" y="12631"/>
                      </a:lnTo>
                      <a:cubicBezTo>
                        <a:pt x="49678" y="12525"/>
                        <a:pt x="49360" y="12419"/>
                        <a:pt x="49147" y="12313"/>
                      </a:cubicBezTo>
                      <a:lnTo>
                        <a:pt x="45751" y="11039"/>
                      </a:lnTo>
                      <a:lnTo>
                        <a:pt x="44477" y="10508"/>
                      </a:lnTo>
                      <a:cubicBezTo>
                        <a:pt x="34179" y="6548"/>
                        <a:pt x="14829" y="1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1" name="Google Shape;3531;p64"/>
                <p:cNvSpPr/>
                <p:nvPr/>
              </p:nvSpPr>
              <p:spPr>
                <a:xfrm>
                  <a:off x="-1377973" y="648624"/>
                  <a:ext cx="177595" cy="12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5949" extrusionOk="0">
                      <a:moveTo>
                        <a:pt x="5741" y="0"/>
                      </a:moveTo>
                      <a:cubicBezTo>
                        <a:pt x="5268" y="0"/>
                        <a:pt x="4804" y="35"/>
                        <a:pt x="4352" y="111"/>
                      </a:cubicBezTo>
                      <a:cubicBezTo>
                        <a:pt x="3291" y="217"/>
                        <a:pt x="2230" y="535"/>
                        <a:pt x="1380" y="1066"/>
                      </a:cubicBezTo>
                      <a:cubicBezTo>
                        <a:pt x="1168" y="1172"/>
                        <a:pt x="1062" y="1384"/>
                        <a:pt x="956" y="1491"/>
                      </a:cubicBezTo>
                      <a:cubicBezTo>
                        <a:pt x="850" y="1597"/>
                        <a:pt x="743" y="1703"/>
                        <a:pt x="637" y="1915"/>
                      </a:cubicBezTo>
                      <a:cubicBezTo>
                        <a:pt x="425" y="2021"/>
                        <a:pt x="425" y="2234"/>
                        <a:pt x="425" y="2234"/>
                      </a:cubicBezTo>
                      <a:cubicBezTo>
                        <a:pt x="425" y="2234"/>
                        <a:pt x="319" y="2340"/>
                        <a:pt x="213" y="2552"/>
                      </a:cubicBezTo>
                      <a:cubicBezTo>
                        <a:pt x="107" y="2764"/>
                        <a:pt x="107" y="2870"/>
                        <a:pt x="107" y="3083"/>
                      </a:cubicBezTo>
                      <a:cubicBezTo>
                        <a:pt x="0" y="3295"/>
                        <a:pt x="0" y="3507"/>
                        <a:pt x="107" y="3720"/>
                      </a:cubicBezTo>
                      <a:cubicBezTo>
                        <a:pt x="107" y="4038"/>
                        <a:pt x="213" y="4357"/>
                        <a:pt x="319" y="4569"/>
                      </a:cubicBezTo>
                      <a:cubicBezTo>
                        <a:pt x="531" y="4781"/>
                        <a:pt x="743" y="4993"/>
                        <a:pt x="956" y="5206"/>
                      </a:cubicBezTo>
                      <a:cubicBezTo>
                        <a:pt x="1486" y="5524"/>
                        <a:pt x="2017" y="5736"/>
                        <a:pt x="2548" y="5843"/>
                      </a:cubicBezTo>
                      <a:cubicBezTo>
                        <a:pt x="3008" y="5913"/>
                        <a:pt x="3468" y="5949"/>
                        <a:pt x="3924" y="5949"/>
                      </a:cubicBezTo>
                      <a:cubicBezTo>
                        <a:pt x="4836" y="5949"/>
                        <a:pt x="5732" y="5807"/>
                        <a:pt x="6582" y="5524"/>
                      </a:cubicBezTo>
                      <a:cubicBezTo>
                        <a:pt x="6582" y="5312"/>
                        <a:pt x="4565" y="5418"/>
                        <a:pt x="2760" y="4887"/>
                      </a:cubicBezTo>
                      <a:cubicBezTo>
                        <a:pt x="1911" y="4569"/>
                        <a:pt x="1168" y="4038"/>
                        <a:pt x="1274" y="3613"/>
                      </a:cubicBezTo>
                      <a:cubicBezTo>
                        <a:pt x="1380" y="3295"/>
                        <a:pt x="1486" y="3083"/>
                        <a:pt x="1593" y="2870"/>
                      </a:cubicBezTo>
                      <a:cubicBezTo>
                        <a:pt x="1593" y="2870"/>
                        <a:pt x="1699" y="2764"/>
                        <a:pt x="1805" y="2552"/>
                      </a:cubicBezTo>
                      <a:lnTo>
                        <a:pt x="1911" y="2340"/>
                      </a:lnTo>
                      <a:cubicBezTo>
                        <a:pt x="2017" y="2234"/>
                        <a:pt x="2123" y="2127"/>
                        <a:pt x="2230" y="2021"/>
                      </a:cubicBezTo>
                      <a:cubicBezTo>
                        <a:pt x="2866" y="1491"/>
                        <a:pt x="3609" y="1172"/>
                        <a:pt x="4459" y="1066"/>
                      </a:cubicBezTo>
                      <a:cubicBezTo>
                        <a:pt x="5732" y="854"/>
                        <a:pt x="7112" y="641"/>
                        <a:pt x="8386" y="323"/>
                      </a:cubicBezTo>
                      <a:cubicBezTo>
                        <a:pt x="7495" y="117"/>
                        <a:pt x="6604" y="0"/>
                        <a:pt x="57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2" name="Google Shape;3532;p64"/>
                <p:cNvSpPr/>
                <p:nvPr/>
              </p:nvSpPr>
              <p:spPr>
                <a:xfrm>
                  <a:off x="-1638701" y="726675"/>
                  <a:ext cx="292215" cy="15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7358" extrusionOk="0">
                      <a:moveTo>
                        <a:pt x="3756" y="0"/>
                      </a:moveTo>
                      <a:cubicBezTo>
                        <a:pt x="3054" y="0"/>
                        <a:pt x="2358" y="52"/>
                        <a:pt x="1699" y="140"/>
                      </a:cubicBezTo>
                      <a:cubicBezTo>
                        <a:pt x="1274" y="246"/>
                        <a:pt x="956" y="458"/>
                        <a:pt x="637" y="777"/>
                      </a:cubicBezTo>
                      <a:cubicBezTo>
                        <a:pt x="319" y="989"/>
                        <a:pt x="213" y="1307"/>
                        <a:pt x="106" y="1626"/>
                      </a:cubicBezTo>
                      <a:cubicBezTo>
                        <a:pt x="0" y="1838"/>
                        <a:pt x="0" y="2157"/>
                        <a:pt x="106" y="2369"/>
                      </a:cubicBezTo>
                      <a:cubicBezTo>
                        <a:pt x="106" y="2475"/>
                        <a:pt x="106" y="2581"/>
                        <a:pt x="106" y="2581"/>
                      </a:cubicBezTo>
                      <a:lnTo>
                        <a:pt x="319" y="2793"/>
                      </a:lnTo>
                      <a:cubicBezTo>
                        <a:pt x="319" y="3006"/>
                        <a:pt x="531" y="3218"/>
                        <a:pt x="637" y="3324"/>
                      </a:cubicBezTo>
                      <a:cubicBezTo>
                        <a:pt x="1062" y="3749"/>
                        <a:pt x="1592" y="4067"/>
                        <a:pt x="2123" y="4280"/>
                      </a:cubicBezTo>
                      <a:cubicBezTo>
                        <a:pt x="3715" y="4916"/>
                        <a:pt x="5202" y="5447"/>
                        <a:pt x="6900" y="5872"/>
                      </a:cubicBezTo>
                      <a:cubicBezTo>
                        <a:pt x="8598" y="6296"/>
                        <a:pt x="10297" y="6615"/>
                        <a:pt x="11570" y="6933"/>
                      </a:cubicBezTo>
                      <a:cubicBezTo>
                        <a:pt x="12313" y="7146"/>
                        <a:pt x="13056" y="7252"/>
                        <a:pt x="13799" y="7358"/>
                      </a:cubicBezTo>
                      <a:cubicBezTo>
                        <a:pt x="13163" y="6933"/>
                        <a:pt x="12420" y="6615"/>
                        <a:pt x="11783" y="6403"/>
                      </a:cubicBezTo>
                      <a:cubicBezTo>
                        <a:pt x="10509" y="5978"/>
                        <a:pt x="8811" y="5447"/>
                        <a:pt x="7112" y="4916"/>
                      </a:cubicBezTo>
                      <a:cubicBezTo>
                        <a:pt x="5520" y="4492"/>
                        <a:pt x="4140" y="3961"/>
                        <a:pt x="2654" y="3218"/>
                      </a:cubicBezTo>
                      <a:cubicBezTo>
                        <a:pt x="2229" y="3006"/>
                        <a:pt x="1911" y="2687"/>
                        <a:pt x="1592" y="2369"/>
                      </a:cubicBezTo>
                      <a:cubicBezTo>
                        <a:pt x="1486" y="2263"/>
                        <a:pt x="1380" y="2263"/>
                        <a:pt x="1380" y="2157"/>
                      </a:cubicBezTo>
                      <a:cubicBezTo>
                        <a:pt x="1380" y="2050"/>
                        <a:pt x="1380" y="2050"/>
                        <a:pt x="1380" y="2050"/>
                      </a:cubicBezTo>
                      <a:cubicBezTo>
                        <a:pt x="1380" y="2050"/>
                        <a:pt x="1274" y="2050"/>
                        <a:pt x="1380" y="1944"/>
                      </a:cubicBezTo>
                      <a:cubicBezTo>
                        <a:pt x="1380" y="1732"/>
                        <a:pt x="1486" y="1520"/>
                        <a:pt x="2017" y="1307"/>
                      </a:cubicBezTo>
                      <a:cubicBezTo>
                        <a:pt x="2760" y="1148"/>
                        <a:pt x="3530" y="1069"/>
                        <a:pt x="4299" y="1069"/>
                      </a:cubicBezTo>
                      <a:cubicBezTo>
                        <a:pt x="5069" y="1069"/>
                        <a:pt x="5838" y="1148"/>
                        <a:pt x="6581" y="1307"/>
                      </a:cubicBezTo>
                      <a:cubicBezTo>
                        <a:pt x="8280" y="1414"/>
                        <a:pt x="10084" y="1732"/>
                        <a:pt x="11358" y="1944"/>
                      </a:cubicBezTo>
                      <a:cubicBezTo>
                        <a:pt x="11883" y="2019"/>
                        <a:pt x="12409" y="2094"/>
                        <a:pt x="12934" y="2094"/>
                      </a:cubicBezTo>
                      <a:cubicBezTo>
                        <a:pt x="13152" y="2094"/>
                        <a:pt x="13370" y="2082"/>
                        <a:pt x="13587" y="2050"/>
                      </a:cubicBezTo>
                      <a:cubicBezTo>
                        <a:pt x="12950" y="1732"/>
                        <a:pt x="12207" y="1520"/>
                        <a:pt x="11464" y="1414"/>
                      </a:cubicBezTo>
                      <a:cubicBezTo>
                        <a:pt x="10190" y="1095"/>
                        <a:pt x="8492" y="671"/>
                        <a:pt x="6688" y="352"/>
                      </a:cubicBezTo>
                      <a:cubicBezTo>
                        <a:pt x="5755" y="103"/>
                        <a:pt x="4749" y="0"/>
                        <a:pt x="37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3" name="Google Shape;3533;p64"/>
                <p:cNvSpPr/>
                <p:nvPr/>
              </p:nvSpPr>
              <p:spPr>
                <a:xfrm>
                  <a:off x="-1681411" y="847817"/>
                  <a:ext cx="249505" cy="25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934" extrusionOk="0">
                      <a:moveTo>
                        <a:pt x="7346" y="1"/>
                      </a:moveTo>
                      <a:cubicBezTo>
                        <a:pt x="6783" y="1"/>
                        <a:pt x="6258" y="76"/>
                        <a:pt x="5732" y="151"/>
                      </a:cubicBezTo>
                      <a:cubicBezTo>
                        <a:pt x="5308" y="257"/>
                        <a:pt x="4883" y="469"/>
                        <a:pt x="4459" y="575"/>
                      </a:cubicBezTo>
                      <a:cubicBezTo>
                        <a:pt x="4034" y="894"/>
                        <a:pt x="3716" y="1106"/>
                        <a:pt x="3397" y="1425"/>
                      </a:cubicBezTo>
                      <a:cubicBezTo>
                        <a:pt x="2973" y="1743"/>
                        <a:pt x="2654" y="2061"/>
                        <a:pt x="2442" y="2486"/>
                      </a:cubicBezTo>
                      <a:cubicBezTo>
                        <a:pt x="2336" y="2804"/>
                        <a:pt x="2230" y="3123"/>
                        <a:pt x="2336" y="3335"/>
                      </a:cubicBezTo>
                      <a:cubicBezTo>
                        <a:pt x="2336" y="3654"/>
                        <a:pt x="2442" y="3972"/>
                        <a:pt x="2548" y="4184"/>
                      </a:cubicBezTo>
                      <a:cubicBezTo>
                        <a:pt x="2866" y="4609"/>
                        <a:pt x="3185" y="4927"/>
                        <a:pt x="3609" y="5140"/>
                      </a:cubicBezTo>
                      <a:cubicBezTo>
                        <a:pt x="3928" y="5246"/>
                        <a:pt x="4246" y="5458"/>
                        <a:pt x="4565" y="5564"/>
                      </a:cubicBezTo>
                      <a:cubicBezTo>
                        <a:pt x="5202" y="5883"/>
                        <a:pt x="5626" y="6095"/>
                        <a:pt x="6051" y="6201"/>
                      </a:cubicBezTo>
                      <a:lnTo>
                        <a:pt x="6582" y="6413"/>
                      </a:lnTo>
                      <a:lnTo>
                        <a:pt x="6763" y="6474"/>
                      </a:lnTo>
                      <a:lnTo>
                        <a:pt x="6762" y="6474"/>
                      </a:lnTo>
                      <a:cubicBezTo>
                        <a:pt x="5154" y="6775"/>
                        <a:pt x="3624" y="7463"/>
                        <a:pt x="2336" y="8536"/>
                      </a:cubicBezTo>
                      <a:cubicBezTo>
                        <a:pt x="1487" y="9067"/>
                        <a:pt x="850" y="9916"/>
                        <a:pt x="319" y="10766"/>
                      </a:cubicBezTo>
                      <a:cubicBezTo>
                        <a:pt x="107" y="11084"/>
                        <a:pt x="0" y="11509"/>
                        <a:pt x="107" y="11933"/>
                      </a:cubicBezTo>
                      <a:cubicBezTo>
                        <a:pt x="213" y="11933"/>
                        <a:pt x="319" y="11509"/>
                        <a:pt x="637" y="10978"/>
                      </a:cubicBezTo>
                      <a:cubicBezTo>
                        <a:pt x="1274" y="10235"/>
                        <a:pt x="1911" y="9598"/>
                        <a:pt x="2760" y="9173"/>
                      </a:cubicBezTo>
                      <a:cubicBezTo>
                        <a:pt x="3716" y="8430"/>
                        <a:pt x="4777" y="8006"/>
                        <a:pt x="5945" y="7687"/>
                      </a:cubicBezTo>
                      <a:cubicBezTo>
                        <a:pt x="6562" y="7482"/>
                        <a:pt x="7223" y="7365"/>
                        <a:pt x="7871" y="7365"/>
                      </a:cubicBezTo>
                      <a:cubicBezTo>
                        <a:pt x="8227" y="7365"/>
                        <a:pt x="8578" y="7400"/>
                        <a:pt x="8917" y="7475"/>
                      </a:cubicBezTo>
                      <a:lnTo>
                        <a:pt x="11783" y="8006"/>
                      </a:lnTo>
                      <a:lnTo>
                        <a:pt x="11783" y="8006"/>
                      </a:lnTo>
                      <a:lnTo>
                        <a:pt x="9448" y="6413"/>
                      </a:lnTo>
                      <a:cubicBezTo>
                        <a:pt x="8917" y="5989"/>
                        <a:pt x="8280" y="5670"/>
                        <a:pt x="7749" y="5458"/>
                      </a:cubicBezTo>
                      <a:lnTo>
                        <a:pt x="7112" y="5140"/>
                      </a:lnTo>
                      <a:lnTo>
                        <a:pt x="6475" y="4927"/>
                      </a:lnTo>
                      <a:cubicBezTo>
                        <a:pt x="6157" y="4821"/>
                        <a:pt x="5732" y="4715"/>
                        <a:pt x="5096" y="4503"/>
                      </a:cubicBezTo>
                      <a:cubicBezTo>
                        <a:pt x="4565" y="4291"/>
                        <a:pt x="4034" y="3972"/>
                        <a:pt x="3503" y="3547"/>
                      </a:cubicBezTo>
                      <a:cubicBezTo>
                        <a:pt x="3397" y="3335"/>
                        <a:pt x="3291" y="3123"/>
                        <a:pt x="3503" y="2911"/>
                      </a:cubicBezTo>
                      <a:cubicBezTo>
                        <a:pt x="3609" y="2592"/>
                        <a:pt x="3822" y="2274"/>
                        <a:pt x="4034" y="2061"/>
                      </a:cubicBezTo>
                      <a:cubicBezTo>
                        <a:pt x="5096" y="1000"/>
                        <a:pt x="6582" y="469"/>
                        <a:pt x="8068" y="469"/>
                      </a:cubicBezTo>
                      <a:cubicBezTo>
                        <a:pt x="8705" y="469"/>
                        <a:pt x="9448" y="363"/>
                        <a:pt x="10085" y="257"/>
                      </a:cubicBezTo>
                      <a:cubicBezTo>
                        <a:pt x="9618" y="102"/>
                        <a:pt x="9095" y="3"/>
                        <a:pt x="8598" y="3"/>
                      </a:cubicBezTo>
                      <a:cubicBezTo>
                        <a:pt x="8417" y="3"/>
                        <a:pt x="8238" y="16"/>
                        <a:pt x="8068" y="45"/>
                      </a:cubicBezTo>
                      <a:cubicBezTo>
                        <a:pt x="7819" y="14"/>
                        <a:pt x="7579" y="1"/>
                        <a:pt x="73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4" name="Google Shape;3534;p64"/>
                <p:cNvSpPr/>
                <p:nvPr/>
              </p:nvSpPr>
              <p:spPr>
                <a:xfrm>
                  <a:off x="-1883695" y="956635"/>
                  <a:ext cx="366391" cy="17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3" h="8493" extrusionOk="0">
                      <a:moveTo>
                        <a:pt x="13269" y="1"/>
                      </a:moveTo>
                      <a:cubicBezTo>
                        <a:pt x="9765" y="2178"/>
                        <a:pt x="5671" y="3343"/>
                        <a:pt x="1512" y="3343"/>
                      </a:cubicBezTo>
                      <a:cubicBezTo>
                        <a:pt x="1009" y="3343"/>
                        <a:pt x="504" y="3326"/>
                        <a:pt x="0" y="3291"/>
                      </a:cubicBezTo>
                      <a:lnTo>
                        <a:pt x="0" y="3291"/>
                      </a:lnTo>
                      <a:cubicBezTo>
                        <a:pt x="2866" y="4777"/>
                        <a:pt x="5520" y="6051"/>
                        <a:pt x="7855" y="7006"/>
                      </a:cubicBezTo>
                      <a:lnTo>
                        <a:pt x="6900" y="8493"/>
                      </a:lnTo>
                      <a:cubicBezTo>
                        <a:pt x="10190" y="5627"/>
                        <a:pt x="13587" y="2867"/>
                        <a:pt x="17302" y="319"/>
                      </a:cubicBezTo>
                      <a:lnTo>
                        <a:pt x="132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5" name="Google Shape;3535;p64"/>
                <p:cNvSpPr/>
                <p:nvPr/>
              </p:nvSpPr>
              <p:spPr>
                <a:xfrm>
                  <a:off x="-1553302" y="385736"/>
                  <a:ext cx="609141" cy="26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7" h="12738" extrusionOk="0">
                      <a:moveTo>
                        <a:pt x="9979" y="0"/>
                      </a:moveTo>
                      <a:cubicBezTo>
                        <a:pt x="10297" y="531"/>
                        <a:pt x="10616" y="1062"/>
                        <a:pt x="10828" y="1699"/>
                      </a:cubicBezTo>
                      <a:cubicBezTo>
                        <a:pt x="12680" y="5749"/>
                        <a:pt x="9579" y="6614"/>
                        <a:pt x="6220" y="6614"/>
                      </a:cubicBezTo>
                      <a:cubicBezTo>
                        <a:pt x="3718" y="6614"/>
                        <a:pt x="1074" y="6134"/>
                        <a:pt x="226" y="6134"/>
                      </a:cubicBezTo>
                      <a:cubicBezTo>
                        <a:pt x="124" y="6134"/>
                        <a:pt x="48" y="6141"/>
                        <a:pt x="1" y="6157"/>
                      </a:cubicBezTo>
                      <a:lnTo>
                        <a:pt x="16666" y="12738"/>
                      </a:lnTo>
                      <a:lnTo>
                        <a:pt x="28767" y="6794"/>
                      </a:lnTo>
                      <a:cubicBezTo>
                        <a:pt x="28767" y="6794"/>
                        <a:pt x="20806" y="3503"/>
                        <a:pt x="99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6" name="Google Shape;3536;p64"/>
                <p:cNvSpPr/>
                <p:nvPr/>
              </p:nvSpPr>
              <p:spPr>
                <a:xfrm>
                  <a:off x="-1357751" y="376737"/>
                  <a:ext cx="1045198" cy="150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0" h="711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19" y="213"/>
                        <a:pt x="638" y="425"/>
                        <a:pt x="956" y="637"/>
                      </a:cubicBezTo>
                      <a:cubicBezTo>
                        <a:pt x="1275" y="850"/>
                        <a:pt x="1593" y="1062"/>
                        <a:pt x="2018" y="1274"/>
                      </a:cubicBezTo>
                      <a:cubicBezTo>
                        <a:pt x="2442" y="1487"/>
                        <a:pt x="2973" y="1699"/>
                        <a:pt x="3397" y="1911"/>
                      </a:cubicBezTo>
                      <a:cubicBezTo>
                        <a:pt x="5733" y="2760"/>
                        <a:pt x="8811" y="3397"/>
                        <a:pt x="11889" y="4247"/>
                      </a:cubicBezTo>
                      <a:lnTo>
                        <a:pt x="20275" y="6688"/>
                      </a:lnTo>
                      <a:lnTo>
                        <a:pt x="21867" y="7112"/>
                      </a:lnTo>
                      <a:lnTo>
                        <a:pt x="22504" y="7112"/>
                      </a:lnTo>
                      <a:lnTo>
                        <a:pt x="22823" y="7006"/>
                      </a:lnTo>
                      <a:lnTo>
                        <a:pt x="23353" y="6794"/>
                      </a:lnTo>
                      <a:lnTo>
                        <a:pt x="24415" y="6476"/>
                      </a:lnTo>
                      <a:cubicBezTo>
                        <a:pt x="24415" y="6476"/>
                        <a:pt x="25901" y="5945"/>
                        <a:pt x="28236" y="5414"/>
                      </a:cubicBezTo>
                      <a:cubicBezTo>
                        <a:pt x="29510" y="4990"/>
                        <a:pt x="30784" y="4777"/>
                        <a:pt x="32164" y="4565"/>
                      </a:cubicBezTo>
                      <a:cubicBezTo>
                        <a:pt x="32659" y="4565"/>
                        <a:pt x="33154" y="4518"/>
                        <a:pt x="33681" y="4518"/>
                      </a:cubicBezTo>
                      <a:cubicBezTo>
                        <a:pt x="33944" y="4518"/>
                        <a:pt x="34216" y="4530"/>
                        <a:pt x="34499" y="4565"/>
                      </a:cubicBezTo>
                      <a:lnTo>
                        <a:pt x="36834" y="4565"/>
                      </a:lnTo>
                      <a:cubicBezTo>
                        <a:pt x="39700" y="4777"/>
                        <a:pt x="42672" y="5308"/>
                        <a:pt x="45432" y="5945"/>
                      </a:cubicBezTo>
                      <a:lnTo>
                        <a:pt x="48298" y="6582"/>
                      </a:lnTo>
                      <a:cubicBezTo>
                        <a:pt x="48616" y="6688"/>
                        <a:pt x="49041" y="6688"/>
                        <a:pt x="49359" y="6794"/>
                      </a:cubicBezTo>
                      <a:cubicBezTo>
                        <a:pt x="49041" y="6582"/>
                        <a:pt x="48723" y="6476"/>
                        <a:pt x="48298" y="6369"/>
                      </a:cubicBezTo>
                      <a:cubicBezTo>
                        <a:pt x="47661" y="6157"/>
                        <a:pt x="46706" y="5945"/>
                        <a:pt x="45538" y="5626"/>
                      </a:cubicBezTo>
                      <a:cubicBezTo>
                        <a:pt x="42672" y="4883"/>
                        <a:pt x="39806" y="4353"/>
                        <a:pt x="36834" y="4034"/>
                      </a:cubicBezTo>
                      <a:cubicBezTo>
                        <a:pt x="36091" y="3928"/>
                        <a:pt x="35242" y="3928"/>
                        <a:pt x="34499" y="3928"/>
                      </a:cubicBezTo>
                      <a:lnTo>
                        <a:pt x="32164" y="3928"/>
                      </a:lnTo>
                      <a:cubicBezTo>
                        <a:pt x="30784" y="4034"/>
                        <a:pt x="29404" y="4247"/>
                        <a:pt x="28024" y="4671"/>
                      </a:cubicBezTo>
                      <a:cubicBezTo>
                        <a:pt x="25689" y="5202"/>
                        <a:pt x="24202" y="5733"/>
                        <a:pt x="24202" y="5733"/>
                      </a:cubicBezTo>
                      <a:lnTo>
                        <a:pt x="23141" y="6051"/>
                      </a:lnTo>
                      <a:lnTo>
                        <a:pt x="22186" y="6369"/>
                      </a:lnTo>
                      <a:lnTo>
                        <a:pt x="20593" y="5945"/>
                      </a:lnTo>
                      <a:lnTo>
                        <a:pt x="12102" y="3610"/>
                      </a:lnTo>
                      <a:cubicBezTo>
                        <a:pt x="9023" y="2973"/>
                        <a:pt x="5839" y="2336"/>
                        <a:pt x="3610" y="1593"/>
                      </a:cubicBezTo>
                      <a:cubicBezTo>
                        <a:pt x="2442" y="1168"/>
                        <a:pt x="1168" y="6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7" name="Google Shape;3537;p64"/>
                <p:cNvSpPr/>
                <p:nvPr/>
              </p:nvSpPr>
              <p:spPr>
                <a:xfrm>
                  <a:off x="-800319" y="1705108"/>
                  <a:ext cx="764227" cy="50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1" h="2375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23" y="15837"/>
                        <a:pt x="12202" y="23755"/>
                        <a:pt x="21620" y="23755"/>
                      </a:cubicBezTo>
                      <a:cubicBezTo>
                        <a:pt x="22997" y="23755"/>
                        <a:pt x="24361" y="23586"/>
                        <a:pt x="25688" y="23247"/>
                      </a:cubicBezTo>
                      <a:cubicBezTo>
                        <a:pt x="36091" y="20594"/>
                        <a:pt x="32588" y="14225"/>
                        <a:pt x="32588" y="14225"/>
                      </a:cubicBezTo>
                      <a:cubicBezTo>
                        <a:pt x="31877" y="13483"/>
                        <a:pt x="30771" y="13209"/>
                        <a:pt x="29439" y="13209"/>
                      </a:cubicBezTo>
                      <a:cubicBezTo>
                        <a:pt x="26196" y="13209"/>
                        <a:pt x="21613" y="14835"/>
                        <a:pt x="18152" y="15286"/>
                      </a:cubicBezTo>
                      <a:cubicBezTo>
                        <a:pt x="17595" y="15369"/>
                        <a:pt x="17043" y="15408"/>
                        <a:pt x="16499" y="15408"/>
                      </a:cubicBezTo>
                      <a:cubicBezTo>
                        <a:pt x="12162" y="15408"/>
                        <a:pt x="8338" y="12914"/>
                        <a:pt x="7112" y="10085"/>
                      </a:cubicBezTo>
                      <a:cubicBezTo>
                        <a:pt x="5839" y="700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691A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8" name="Google Shape;3538;p64"/>
                <p:cNvSpPr/>
                <p:nvPr/>
              </p:nvSpPr>
              <p:spPr>
                <a:xfrm>
                  <a:off x="89751" y="1606771"/>
                  <a:ext cx="80952" cy="3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1886" extrusionOk="0">
                      <a:moveTo>
                        <a:pt x="2230" y="1"/>
                      </a:moveTo>
                      <a:cubicBezTo>
                        <a:pt x="2150" y="1"/>
                        <a:pt x="2071" y="27"/>
                        <a:pt x="2018" y="81"/>
                      </a:cubicBezTo>
                      <a:cubicBezTo>
                        <a:pt x="1805" y="81"/>
                        <a:pt x="1699" y="81"/>
                        <a:pt x="1593" y="187"/>
                      </a:cubicBezTo>
                      <a:cubicBezTo>
                        <a:pt x="1275" y="293"/>
                        <a:pt x="1062" y="399"/>
                        <a:pt x="850" y="611"/>
                      </a:cubicBezTo>
                      <a:cubicBezTo>
                        <a:pt x="319" y="1036"/>
                        <a:pt x="1" y="1460"/>
                        <a:pt x="213" y="1673"/>
                      </a:cubicBezTo>
                      <a:cubicBezTo>
                        <a:pt x="266" y="1779"/>
                        <a:pt x="426" y="1805"/>
                        <a:pt x="638" y="1805"/>
                      </a:cubicBezTo>
                      <a:cubicBezTo>
                        <a:pt x="850" y="1805"/>
                        <a:pt x="1116" y="1779"/>
                        <a:pt x="1381" y="1779"/>
                      </a:cubicBezTo>
                      <a:lnTo>
                        <a:pt x="2124" y="1779"/>
                      </a:lnTo>
                      <a:cubicBezTo>
                        <a:pt x="2124" y="1673"/>
                        <a:pt x="2230" y="1673"/>
                        <a:pt x="2230" y="1673"/>
                      </a:cubicBezTo>
                      <a:cubicBezTo>
                        <a:pt x="2336" y="1673"/>
                        <a:pt x="2549" y="1567"/>
                        <a:pt x="2655" y="1567"/>
                      </a:cubicBezTo>
                      <a:cubicBezTo>
                        <a:pt x="2973" y="1673"/>
                        <a:pt x="3292" y="1779"/>
                        <a:pt x="3610" y="1885"/>
                      </a:cubicBezTo>
                      <a:cubicBezTo>
                        <a:pt x="3716" y="1885"/>
                        <a:pt x="3822" y="1673"/>
                        <a:pt x="3822" y="1354"/>
                      </a:cubicBezTo>
                      <a:cubicBezTo>
                        <a:pt x="3716" y="1036"/>
                        <a:pt x="3610" y="717"/>
                        <a:pt x="3292" y="505"/>
                      </a:cubicBezTo>
                      <a:cubicBezTo>
                        <a:pt x="3079" y="293"/>
                        <a:pt x="2761" y="81"/>
                        <a:pt x="2442" y="81"/>
                      </a:cubicBezTo>
                      <a:cubicBezTo>
                        <a:pt x="2389" y="27"/>
                        <a:pt x="2310" y="1"/>
                        <a:pt x="2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9" name="Google Shape;3539;p64"/>
                <p:cNvSpPr/>
                <p:nvPr/>
              </p:nvSpPr>
              <p:spPr>
                <a:xfrm>
                  <a:off x="-885739" y="1642176"/>
                  <a:ext cx="1022731" cy="4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99" h="19124" extrusionOk="0">
                      <a:moveTo>
                        <a:pt x="1805" y="1"/>
                      </a:moveTo>
                      <a:cubicBezTo>
                        <a:pt x="1381" y="1"/>
                        <a:pt x="956" y="107"/>
                        <a:pt x="638" y="319"/>
                      </a:cubicBezTo>
                      <a:cubicBezTo>
                        <a:pt x="532" y="425"/>
                        <a:pt x="319" y="531"/>
                        <a:pt x="213" y="744"/>
                      </a:cubicBezTo>
                      <a:lnTo>
                        <a:pt x="213" y="850"/>
                      </a:lnTo>
                      <a:cubicBezTo>
                        <a:pt x="213" y="956"/>
                        <a:pt x="107" y="1062"/>
                        <a:pt x="107" y="1168"/>
                      </a:cubicBezTo>
                      <a:cubicBezTo>
                        <a:pt x="1" y="1487"/>
                        <a:pt x="1" y="1911"/>
                        <a:pt x="1" y="2230"/>
                      </a:cubicBezTo>
                      <a:cubicBezTo>
                        <a:pt x="99" y="2819"/>
                        <a:pt x="379" y="3409"/>
                        <a:pt x="589" y="3409"/>
                      </a:cubicBezTo>
                      <a:cubicBezTo>
                        <a:pt x="606" y="3409"/>
                        <a:pt x="622" y="3405"/>
                        <a:pt x="638" y="3397"/>
                      </a:cubicBezTo>
                      <a:cubicBezTo>
                        <a:pt x="850" y="3397"/>
                        <a:pt x="1062" y="2867"/>
                        <a:pt x="1275" y="2442"/>
                      </a:cubicBezTo>
                      <a:cubicBezTo>
                        <a:pt x="1381" y="2230"/>
                        <a:pt x="1487" y="2018"/>
                        <a:pt x="1593" y="1911"/>
                      </a:cubicBezTo>
                      <a:lnTo>
                        <a:pt x="1699" y="1805"/>
                      </a:lnTo>
                      <a:cubicBezTo>
                        <a:pt x="2973" y="2548"/>
                        <a:pt x="4034" y="3504"/>
                        <a:pt x="4884" y="4671"/>
                      </a:cubicBezTo>
                      <a:cubicBezTo>
                        <a:pt x="5945" y="6051"/>
                        <a:pt x="6900" y="7537"/>
                        <a:pt x="7643" y="9023"/>
                      </a:cubicBezTo>
                      <a:cubicBezTo>
                        <a:pt x="8599" y="10828"/>
                        <a:pt x="9660" y="12632"/>
                        <a:pt x="10934" y="14225"/>
                      </a:cubicBezTo>
                      <a:cubicBezTo>
                        <a:pt x="12314" y="15817"/>
                        <a:pt x="14012" y="17091"/>
                        <a:pt x="16029" y="18046"/>
                      </a:cubicBezTo>
                      <a:cubicBezTo>
                        <a:pt x="17554" y="18713"/>
                        <a:pt x="19165" y="19123"/>
                        <a:pt x="20861" y="19123"/>
                      </a:cubicBezTo>
                      <a:cubicBezTo>
                        <a:pt x="21054" y="19123"/>
                        <a:pt x="21248" y="19118"/>
                        <a:pt x="21443" y="19107"/>
                      </a:cubicBezTo>
                      <a:cubicBezTo>
                        <a:pt x="22716" y="19001"/>
                        <a:pt x="24096" y="18789"/>
                        <a:pt x="25264" y="18364"/>
                      </a:cubicBezTo>
                      <a:lnTo>
                        <a:pt x="26644" y="17940"/>
                      </a:lnTo>
                      <a:lnTo>
                        <a:pt x="27918" y="17621"/>
                      </a:lnTo>
                      <a:cubicBezTo>
                        <a:pt x="29085" y="17303"/>
                        <a:pt x="30253" y="17091"/>
                        <a:pt x="31421" y="16984"/>
                      </a:cubicBezTo>
                      <a:lnTo>
                        <a:pt x="33756" y="16984"/>
                      </a:lnTo>
                      <a:cubicBezTo>
                        <a:pt x="34605" y="17091"/>
                        <a:pt x="35560" y="17197"/>
                        <a:pt x="36622" y="17197"/>
                      </a:cubicBezTo>
                      <a:cubicBezTo>
                        <a:pt x="36896" y="17224"/>
                        <a:pt x="37170" y="17237"/>
                        <a:pt x="37444" y="17237"/>
                      </a:cubicBezTo>
                      <a:cubicBezTo>
                        <a:pt x="39290" y="17237"/>
                        <a:pt x="41115" y="16635"/>
                        <a:pt x="42778" y="15711"/>
                      </a:cubicBezTo>
                      <a:cubicBezTo>
                        <a:pt x="44477" y="14437"/>
                        <a:pt x="45751" y="12632"/>
                        <a:pt x="46387" y="10616"/>
                      </a:cubicBezTo>
                      <a:cubicBezTo>
                        <a:pt x="47024" y="8917"/>
                        <a:pt x="47343" y="7219"/>
                        <a:pt x="47661" y="5414"/>
                      </a:cubicBezTo>
                      <a:cubicBezTo>
                        <a:pt x="47873" y="3928"/>
                        <a:pt x="47980" y="2654"/>
                        <a:pt x="48086" y="1805"/>
                      </a:cubicBezTo>
                      <a:cubicBezTo>
                        <a:pt x="48192" y="1275"/>
                        <a:pt x="48298" y="850"/>
                        <a:pt x="48192" y="319"/>
                      </a:cubicBezTo>
                      <a:lnTo>
                        <a:pt x="48192" y="319"/>
                      </a:lnTo>
                      <a:cubicBezTo>
                        <a:pt x="47980" y="744"/>
                        <a:pt x="47873" y="1168"/>
                        <a:pt x="47767" y="1699"/>
                      </a:cubicBezTo>
                      <a:cubicBezTo>
                        <a:pt x="47555" y="2548"/>
                        <a:pt x="47237" y="3822"/>
                        <a:pt x="46918" y="5308"/>
                      </a:cubicBezTo>
                      <a:cubicBezTo>
                        <a:pt x="46600" y="7007"/>
                        <a:pt x="46069" y="8599"/>
                        <a:pt x="45432" y="10297"/>
                      </a:cubicBezTo>
                      <a:cubicBezTo>
                        <a:pt x="44795" y="11995"/>
                        <a:pt x="43521" y="13482"/>
                        <a:pt x="41929" y="14543"/>
                      </a:cubicBezTo>
                      <a:cubicBezTo>
                        <a:pt x="40522" y="15246"/>
                        <a:pt x="38970" y="15659"/>
                        <a:pt x="37452" y="15659"/>
                      </a:cubicBezTo>
                      <a:cubicBezTo>
                        <a:pt x="37138" y="15659"/>
                        <a:pt x="36825" y="15641"/>
                        <a:pt x="36516" y="15604"/>
                      </a:cubicBezTo>
                      <a:cubicBezTo>
                        <a:pt x="35666" y="15604"/>
                        <a:pt x="34817" y="15392"/>
                        <a:pt x="33862" y="15286"/>
                      </a:cubicBezTo>
                      <a:cubicBezTo>
                        <a:pt x="33437" y="15180"/>
                        <a:pt x="33013" y="15180"/>
                        <a:pt x="32482" y="15180"/>
                      </a:cubicBezTo>
                      <a:lnTo>
                        <a:pt x="31314" y="15180"/>
                      </a:lnTo>
                      <a:cubicBezTo>
                        <a:pt x="31421" y="14968"/>
                        <a:pt x="31527" y="14755"/>
                        <a:pt x="31527" y="14543"/>
                      </a:cubicBezTo>
                      <a:cubicBezTo>
                        <a:pt x="31739" y="13906"/>
                        <a:pt x="31845" y="13163"/>
                        <a:pt x="31845" y="13163"/>
                      </a:cubicBezTo>
                      <a:cubicBezTo>
                        <a:pt x="31845" y="13163"/>
                        <a:pt x="31845" y="12420"/>
                        <a:pt x="31633" y="11783"/>
                      </a:cubicBezTo>
                      <a:cubicBezTo>
                        <a:pt x="31434" y="11088"/>
                        <a:pt x="31143" y="10393"/>
                        <a:pt x="30845" y="10393"/>
                      </a:cubicBezTo>
                      <a:cubicBezTo>
                        <a:pt x="30825" y="10393"/>
                        <a:pt x="30804" y="10396"/>
                        <a:pt x="30784" y="10403"/>
                      </a:cubicBezTo>
                      <a:cubicBezTo>
                        <a:pt x="30571" y="10509"/>
                        <a:pt x="30465" y="11146"/>
                        <a:pt x="30359" y="11889"/>
                      </a:cubicBezTo>
                      <a:cubicBezTo>
                        <a:pt x="30147" y="12526"/>
                        <a:pt x="30041" y="13163"/>
                        <a:pt x="30041" y="13163"/>
                      </a:cubicBezTo>
                      <a:cubicBezTo>
                        <a:pt x="30041" y="13163"/>
                        <a:pt x="30147" y="13906"/>
                        <a:pt x="30253" y="14649"/>
                      </a:cubicBezTo>
                      <a:lnTo>
                        <a:pt x="30465" y="15286"/>
                      </a:lnTo>
                      <a:cubicBezTo>
                        <a:pt x="29404" y="15392"/>
                        <a:pt x="28448" y="15604"/>
                        <a:pt x="27387" y="15817"/>
                      </a:cubicBezTo>
                      <a:lnTo>
                        <a:pt x="26007" y="16135"/>
                      </a:lnTo>
                      <a:lnTo>
                        <a:pt x="24733" y="16666"/>
                      </a:lnTo>
                      <a:cubicBezTo>
                        <a:pt x="23566" y="16984"/>
                        <a:pt x="22504" y="17303"/>
                        <a:pt x="21337" y="17409"/>
                      </a:cubicBezTo>
                      <a:cubicBezTo>
                        <a:pt x="21121" y="17422"/>
                        <a:pt x="20907" y="17429"/>
                        <a:pt x="20694" y="17429"/>
                      </a:cubicBezTo>
                      <a:cubicBezTo>
                        <a:pt x="19235" y="17429"/>
                        <a:pt x="17857" y="17116"/>
                        <a:pt x="16560" y="16560"/>
                      </a:cubicBezTo>
                      <a:cubicBezTo>
                        <a:pt x="14755" y="15817"/>
                        <a:pt x="13163" y="14755"/>
                        <a:pt x="11889" y="13375"/>
                      </a:cubicBezTo>
                      <a:cubicBezTo>
                        <a:pt x="10509" y="11783"/>
                        <a:pt x="9448" y="10191"/>
                        <a:pt x="8493" y="8493"/>
                      </a:cubicBezTo>
                      <a:cubicBezTo>
                        <a:pt x="7537" y="7007"/>
                        <a:pt x="6476" y="5520"/>
                        <a:pt x="5308" y="4141"/>
                      </a:cubicBezTo>
                      <a:cubicBezTo>
                        <a:pt x="4459" y="3185"/>
                        <a:pt x="3504" y="2442"/>
                        <a:pt x="2336" y="1805"/>
                      </a:cubicBezTo>
                      <a:cubicBezTo>
                        <a:pt x="2230" y="1699"/>
                        <a:pt x="2018" y="1593"/>
                        <a:pt x="1805" y="1593"/>
                      </a:cubicBezTo>
                      <a:cubicBezTo>
                        <a:pt x="1805" y="1381"/>
                        <a:pt x="1911" y="1381"/>
                        <a:pt x="2018" y="1275"/>
                      </a:cubicBezTo>
                      <a:cubicBezTo>
                        <a:pt x="2230" y="956"/>
                        <a:pt x="2867" y="956"/>
                        <a:pt x="2973" y="850"/>
                      </a:cubicBezTo>
                      <a:cubicBezTo>
                        <a:pt x="3079" y="638"/>
                        <a:pt x="2654" y="1"/>
                        <a:pt x="18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0" name="Google Shape;3540;p64"/>
                <p:cNvSpPr/>
                <p:nvPr/>
              </p:nvSpPr>
              <p:spPr>
                <a:xfrm>
                  <a:off x="-504970" y="1592690"/>
                  <a:ext cx="569142" cy="28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8" h="13590" extrusionOk="0">
                      <a:moveTo>
                        <a:pt x="14358" y="1"/>
                      </a:moveTo>
                      <a:cubicBezTo>
                        <a:pt x="7559" y="1"/>
                        <a:pt x="0" y="3062"/>
                        <a:pt x="4841" y="8494"/>
                      </a:cubicBezTo>
                      <a:cubicBezTo>
                        <a:pt x="5796" y="9344"/>
                        <a:pt x="6751" y="10193"/>
                        <a:pt x="7813" y="10936"/>
                      </a:cubicBezTo>
                      <a:cubicBezTo>
                        <a:pt x="8980" y="11785"/>
                        <a:pt x="10997" y="13589"/>
                        <a:pt x="12483" y="13589"/>
                      </a:cubicBezTo>
                      <a:cubicBezTo>
                        <a:pt x="12802" y="13589"/>
                        <a:pt x="13120" y="13483"/>
                        <a:pt x="13545" y="13377"/>
                      </a:cubicBezTo>
                      <a:cubicBezTo>
                        <a:pt x="15774" y="12422"/>
                        <a:pt x="18003" y="11042"/>
                        <a:pt x="19914" y="9344"/>
                      </a:cubicBezTo>
                      <a:cubicBezTo>
                        <a:pt x="26878" y="2903"/>
                        <a:pt x="20978" y="1"/>
                        <a:pt x="1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1" name="Google Shape;3541;p64"/>
                <p:cNvSpPr/>
                <p:nvPr/>
              </p:nvSpPr>
              <p:spPr>
                <a:xfrm>
                  <a:off x="-402483" y="1607491"/>
                  <a:ext cx="348413" cy="1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4" h="5522" extrusionOk="0">
                      <a:moveTo>
                        <a:pt x="9069" y="1"/>
                      </a:moveTo>
                      <a:cubicBezTo>
                        <a:pt x="5169" y="1"/>
                        <a:pt x="997" y="1178"/>
                        <a:pt x="1" y="3337"/>
                      </a:cubicBezTo>
                      <a:cubicBezTo>
                        <a:pt x="739" y="4630"/>
                        <a:pt x="3568" y="5521"/>
                        <a:pt x="7157" y="5521"/>
                      </a:cubicBezTo>
                      <a:cubicBezTo>
                        <a:pt x="7693" y="5521"/>
                        <a:pt x="8245" y="5501"/>
                        <a:pt x="8811" y="5460"/>
                      </a:cubicBezTo>
                      <a:cubicBezTo>
                        <a:pt x="12208" y="5248"/>
                        <a:pt x="15180" y="4292"/>
                        <a:pt x="16454" y="3125"/>
                      </a:cubicBezTo>
                      <a:cubicBezTo>
                        <a:pt x="15996" y="992"/>
                        <a:pt x="12648" y="1"/>
                        <a:pt x="9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2" name="Google Shape;3542;p64"/>
                <p:cNvSpPr/>
                <p:nvPr/>
              </p:nvSpPr>
              <p:spPr>
                <a:xfrm>
                  <a:off x="-440683" y="1678152"/>
                  <a:ext cx="422568" cy="20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6" h="9448" extrusionOk="0">
                      <a:moveTo>
                        <a:pt x="531" y="0"/>
                      </a:moveTo>
                      <a:lnTo>
                        <a:pt x="531" y="0"/>
                      </a:lnTo>
                      <a:cubicBezTo>
                        <a:pt x="0" y="1274"/>
                        <a:pt x="319" y="2654"/>
                        <a:pt x="1805" y="4352"/>
                      </a:cubicBezTo>
                      <a:cubicBezTo>
                        <a:pt x="2760" y="5201"/>
                        <a:pt x="3715" y="6051"/>
                        <a:pt x="4777" y="6794"/>
                      </a:cubicBezTo>
                      <a:cubicBezTo>
                        <a:pt x="5944" y="7643"/>
                        <a:pt x="7961" y="9447"/>
                        <a:pt x="9447" y="9447"/>
                      </a:cubicBezTo>
                      <a:cubicBezTo>
                        <a:pt x="9766" y="9447"/>
                        <a:pt x="10084" y="9341"/>
                        <a:pt x="10403" y="9235"/>
                      </a:cubicBezTo>
                      <a:cubicBezTo>
                        <a:pt x="12738" y="8280"/>
                        <a:pt x="14967" y="6900"/>
                        <a:pt x="16878" y="5308"/>
                      </a:cubicBezTo>
                      <a:cubicBezTo>
                        <a:pt x="18258" y="4140"/>
                        <a:pt x="19319" y="2548"/>
                        <a:pt x="19956" y="849"/>
                      </a:cubicBezTo>
                      <a:lnTo>
                        <a:pt x="19956" y="849"/>
                      </a:lnTo>
                      <a:cubicBezTo>
                        <a:pt x="17186" y="3311"/>
                        <a:pt x="13722" y="4782"/>
                        <a:pt x="10043" y="4782"/>
                      </a:cubicBezTo>
                      <a:cubicBezTo>
                        <a:pt x="9915" y="4782"/>
                        <a:pt x="9788" y="4780"/>
                        <a:pt x="9660" y="4777"/>
                      </a:cubicBezTo>
                      <a:cubicBezTo>
                        <a:pt x="9554" y="4779"/>
                        <a:pt x="9450" y="4780"/>
                        <a:pt x="9347" y="4780"/>
                      </a:cubicBezTo>
                      <a:cubicBezTo>
                        <a:pt x="3943" y="4780"/>
                        <a:pt x="1572" y="2083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3" name="Google Shape;3543;p64"/>
                <p:cNvSpPr/>
                <p:nvPr/>
              </p:nvSpPr>
              <p:spPr>
                <a:xfrm>
                  <a:off x="-319308" y="1639656"/>
                  <a:ext cx="114641" cy="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2681" extrusionOk="0">
                      <a:moveTo>
                        <a:pt x="3006" y="0"/>
                      </a:moveTo>
                      <a:cubicBezTo>
                        <a:pt x="2891" y="0"/>
                        <a:pt x="2773" y="4"/>
                        <a:pt x="2654" y="14"/>
                      </a:cubicBezTo>
                      <a:cubicBezTo>
                        <a:pt x="1168" y="120"/>
                        <a:pt x="0" y="757"/>
                        <a:pt x="106" y="1500"/>
                      </a:cubicBezTo>
                      <a:cubicBezTo>
                        <a:pt x="106" y="2179"/>
                        <a:pt x="1171" y="2681"/>
                        <a:pt x="2408" y="2681"/>
                      </a:cubicBezTo>
                      <a:cubicBezTo>
                        <a:pt x="2524" y="2681"/>
                        <a:pt x="2642" y="2676"/>
                        <a:pt x="2760" y="2667"/>
                      </a:cubicBezTo>
                      <a:cubicBezTo>
                        <a:pt x="4246" y="2561"/>
                        <a:pt x="5414" y="1818"/>
                        <a:pt x="5307" y="1075"/>
                      </a:cubicBezTo>
                      <a:cubicBezTo>
                        <a:pt x="5210" y="493"/>
                        <a:pt x="422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4" name="Google Shape;3544;p64"/>
                <p:cNvSpPr/>
                <p:nvPr/>
              </p:nvSpPr>
              <p:spPr>
                <a:xfrm>
                  <a:off x="-371017" y="2058010"/>
                  <a:ext cx="296725" cy="32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3" h="15498" extrusionOk="0">
                      <a:moveTo>
                        <a:pt x="13800" y="0"/>
                      </a:moveTo>
                      <a:cubicBezTo>
                        <a:pt x="13694" y="0"/>
                        <a:pt x="13481" y="637"/>
                        <a:pt x="13269" y="1698"/>
                      </a:cubicBezTo>
                      <a:cubicBezTo>
                        <a:pt x="13057" y="2866"/>
                        <a:pt x="12632" y="4034"/>
                        <a:pt x="12102" y="5201"/>
                      </a:cubicBezTo>
                      <a:cubicBezTo>
                        <a:pt x="11677" y="6263"/>
                        <a:pt x="10934" y="7324"/>
                        <a:pt x="10191" y="8280"/>
                      </a:cubicBezTo>
                      <a:cubicBezTo>
                        <a:pt x="9872" y="8704"/>
                        <a:pt x="9554" y="9023"/>
                        <a:pt x="9448" y="9235"/>
                      </a:cubicBezTo>
                      <a:cubicBezTo>
                        <a:pt x="9342" y="9341"/>
                        <a:pt x="9236" y="9447"/>
                        <a:pt x="9129" y="9447"/>
                      </a:cubicBezTo>
                      <a:lnTo>
                        <a:pt x="8811" y="9872"/>
                      </a:lnTo>
                      <a:cubicBezTo>
                        <a:pt x="8492" y="10084"/>
                        <a:pt x="8280" y="10403"/>
                        <a:pt x="7962" y="10615"/>
                      </a:cubicBezTo>
                      <a:cubicBezTo>
                        <a:pt x="7006" y="11464"/>
                        <a:pt x="6051" y="12207"/>
                        <a:pt x="4990" y="12844"/>
                      </a:cubicBezTo>
                      <a:cubicBezTo>
                        <a:pt x="2654" y="14330"/>
                        <a:pt x="1" y="15285"/>
                        <a:pt x="1" y="15498"/>
                      </a:cubicBezTo>
                      <a:cubicBezTo>
                        <a:pt x="1911" y="15391"/>
                        <a:pt x="3822" y="14861"/>
                        <a:pt x="5520" y="13905"/>
                      </a:cubicBezTo>
                      <a:cubicBezTo>
                        <a:pt x="6688" y="13375"/>
                        <a:pt x="7856" y="12632"/>
                        <a:pt x="8917" y="11889"/>
                      </a:cubicBezTo>
                      <a:cubicBezTo>
                        <a:pt x="9236" y="11570"/>
                        <a:pt x="9554" y="11358"/>
                        <a:pt x="9872" y="11039"/>
                      </a:cubicBezTo>
                      <a:lnTo>
                        <a:pt x="10297" y="10721"/>
                      </a:lnTo>
                      <a:cubicBezTo>
                        <a:pt x="10403" y="10509"/>
                        <a:pt x="10509" y="10403"/>
                        <a:pt x="10615" y="10296"/>
                      </a:cubicBezTo>
                      <a:cubicBezTo>
                        <a:pt x="10828" y="10084"/>
                        <a:pt x="11146" y="9660"/>
                        <a:pt x="11465" y="9235"/>
                      </a:cubicBezTo>
                      <a:cubicBezTo>
                        <a:pt x="12208" y="8067"/>
                        <a:pt x="12845" y="6900"/>
                        <a:pt x="13269" y="5626"/>
                      </a:cubicBezTo>
                      <a:cubicBezTo>
                        <a:pt x="13588" y="4352"/>
                        <a:pt x="13906" y="3078"/>
                        <a:pt x="13906" y="1698"/>
                      </a:cubicBezTo>
                      <a:cubicBezTo>
                        <a:pt x="14012" y="637"/>
                        <a:pt x="13906" y="0"/>
                        <a:pt x="13800" y="0"/>
                      </a:cubicBezTo>
                      <a:close/>
                    </a:path>
                  </a:pathLst>
                </a:custGeom>
                <a:solidFill>
                  <a:srgbClr val="AA53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5" name="Google Shape;3545;p64"/>
                <p:cNvSpPr/>
                <p:nvPr/>
              </p:nvSpPr>
              <p:spPr>
                <a:xfrm>
                  <a:off x="-437316" y="1866948"/>
                  <a:ext cx="43853" cy="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2071" extrusionOk="0">
                      <a:moveTo>
                        <a:pt x="1009" y="1"/>
                      </a:moveTo>
                      <a:cubicBezTo>
                        <a:pt x="478" y="1"/>
                        <a:pt x="53" y="425"/>
                        <a:pt x="53" y="956"/>
                      </a:cubicBezTo>
                      <a:cubicBezTo>
                        <a:pt x="0" y="1699"/>
                        <a:pt x="531" y="2070"/>
                        <a:pt x="1049" y="2070"/>
                      </a:cubicBezTo>
                      <a:cubicBezTo>
                        <a:pt x="1566" y="2070"/>
                        <a:pt x="2070" y="1699"/>
                        <a:pt x="1964" y="956"/>
                      </a:cubicBezTo>
                      <a:cubicBezTo>
                        <a:pt x="1964" y="425"/>
                        <a:pt x="1539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6" name="Google Shape;3546;p64"/>
                <p:cNvSpPr/>
                <p:nvPr/>
              </p:nvSpPr>
              <p:spPr>
                <a:xfrm>
                  <a:off x="-503636" y="1833238"/>
                  <a:ext cx="15754" cy="15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4" extrusionOk="0">
                      <a:moveTo>
                        <a:pt x="372" y="0"/>
                      </a:moveTo>
                      <a:cubicBezTo>
                        <a:pt x="187" y="0"/>
                        <a:pt x="1" y="106"/>
                        <a:pt x="1" y="319"/>
                      </a:cubicBezTo>
                      <a:lnTo>
                        <a:pt x="1" y="425"/>
                      </a:lnTo>
                      <a:cubicBezTo>
                        <a:pt x="1" y="637"/>
                        <a:pt x="107" y="743"/>
                        <a:pt x="319" y="743"/>
                      </a:cubicBezTo>
                      <a:cubicBezTo>
                        <a:pt x="532" y="743"/>
                        <a:pt x="744" y="531"/>
                        <a:pt x="744" y="319"/>
                      </a:cubicBezTo>
                      <a:cubicBezTo>
                        <a:pt x="744" y="106"/>
                        <a:pt x="55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7" name="Google Shape;3547;p64"/>
                <p:cNvSpPr/>
                <p:nvPr/>
              </p:nvSpPr>
              <p:spPr>
                <a:xfrm>
                  <a:off x="-517103" y="1916964"/>
                  <a:ext cx="22488" cy="1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797" extrusionOk="0">
                      <a:moveTo>
                        <a:pt x="531" y="0"/>
                      </a:moveTo>
                      <a:cubicBezTo>
                        <a:pt x="292" y="0"/>
                        <a:pt x="53" y="133"/>
                        <a:pt x="0" y="398"/>
                      </a:cubicBezTo>
                      <a:cubicBezTo>
                        <a:pt x="53" y="664"/>
                        <a:pt x="292" y="796"/>
                        <a:pt x="531" y="796"/>
                      </a:cubicBezTo>
                      <a:cubicBezTo>
                        <a:pt x="770" y="796"/>
                        <a:pt x="1008" y="664"/>
                        <a:pt x="1062" y="398"/>
                      </a:cubicBezTo>
                      <a:cubicBezTo>
                        <a:pt x="1008" y="133"/>
                        <a:pt x="770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8" name="Google Shape;3548;p64"/>
                <p:cNvSpPr/>
                <p:nvPr/>
              </p:nvSpPr>
              <p:spPr>
                <a:xfrm>
                  <a:off x="-11381" y="1876498"/>
                  <a:ext cx="29243" cy="3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1461" extrusionOk="0">
                      <a:moveTo>
                        <a:pt x="690" y="1"/>
                      </a:moveTo>
                      <a:cubicBezTo>
                        <a:pt x="345" y="1"/>
                        <a:pt x="0" y="239"/>
                        <a:pt x="0" y="717"/>
                      </a:cubicBezTo>
                      <a:cubicBezTo>
                        <a:pt x="0" y="1142"/>
                        <a:pt x="319" y="1460"/>
                        <a:pt x="743" y="1460"/>
                      </a:cubicBezTo>
                      <a:cubicBezTo>
                        <a:pt x="1062" y="1460"/>
                        <a:pt x="1380" y="1142"/>
                        <a:pt x="1380" y="717"/>
                      </a:cubicBezTo>
                      <a:cubicBezTo>
                        <a:pt x="1380" y="239"/>
                        <a:pt x="1035" y="1"/>
                        <a:pt x="6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9" name="Google Shape;3549;p64"/>
                <p:cNvSpPr/>
                <p:nvPr/>
              </p:nvSpPr>
              <p:spPr>
                <a:xfrm>
                  <a:off x="-65335" y="1837727"/>
                  <a:ext cx="34706" cy="2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22" extrusionOk="0">
                      <a:moveTo>
                        <a:pt x="744" y="1"/>
                      </a:moveTo>
                      <a:cubicBezTo>
                        <a:pt x="319" y="1"/>
                        <a:pt x="1" y="319"/>
                        <a:pt x="1" y="744"/>
                      </a:cubicBezTo>
                      <a:cubicBezTo>
                        <a:pt x="1" y="1017"/>
                        <a:pt x="105" y="1122"/>
                        <a:pt x="251" y="1122"/>
                      </a:cubicBezTo>
                      <a:cubicBezTo>
                        <a:pt x="726" y="1122"/>
                        <a:pt x="1638" y="1"/>
                        <a:pt x="7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0" name="Google Shape;3550;p64"/>
                <p:cNvSpPr/>
                <p:nvPr/>
              </p:nvSpPr>
              <p:spPr>
                <a:xfrm>
                  <a:off x="-103534" y="1920902"/>
                  <a:ext cx="17321" cy="12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86" extrusionOk="0">
                      <a:moveTo>
                        <a:pt x="319" y="0"/>
                      </a:moveTo>
                      <a:cubicBezTo>
                        <a:pt x="213" y="0"/>
                        <a:pt x="0" y="212"/>
                        <a:pt x="0" y="425"/>
                      </a:cubicBezTo>
                      <a:cubicBezTo>
                        <a:pt x="0" y="540"/>
                        <a:pt x="45" y="585"/>
                        <a:pt x="110" y="585"/>
                      </a:cubicBezTo>
                      <a:cubicBezTo>
                        <a:pt x="340" y="585"/>
                        <a:pt x="817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1" name="Google Shape;3551;p64"/>
                <p:cNvSpPr/>
                <p:nvPr/>
              </p:nvSpPr>
              <p:spPr>
                <a:xfrm>
                  <a:off x="-1355512" y="3584054"/>
                  <a:ext cx="1956443" cy="62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94" h="29869" extrusionOk="0">
                      <a:moveTo>
                        <a:pt x="1" y="0"/>
                      </a:moveTo>
                      <a:cubicBezTo>
                        <a:pt x="1" y="0"/>
                        <a:pt x="2" y="1"/>
                        <a:pt x="4" y="2"/>
                      </a:cubicBezTo>
                      <a:lnTo>
                        <a:pt x="4" y="2"/>
                      </a:lnTo>
                      <a:cubicBezTo>
                        <a:pt x="3" y="1"/>
                        <a:pt x="2" y="1"/>
                        <a:pt x="1" y="0"/>
                      </a:cubicBezTo>
                      <a:close/>
                      <a:moveTo>
                        <a:pt x="4" y="2"/>
                      </a:moveTo>
                      <a:cubicBezTo>
                        <a:pt x="1926" y="1190"/>
                        <a:pt x="15510" y="22824"/>
                        <a:pt x="38533" y="27492"/>
                      </a:cubicBezTo>
                      <a:cubicBezTo>
                        <a:pt x="44840" y="28796"/>
                        <a:pt x="51916" y="29868"/>
                        <a:pt x="58930" y="29868"/>
                      </a:cubicBezTo>
                      <a:cubicBezTo>
                        <a:pt x="66198" y="29868"/>
                        <a:pt x="73400" y="28717"/>
                        <a:pt x="79612" y="25476"/>
                      </a:cubicBezTo>
                      <a:cubicBezTo>
                        <a:pt x="92393" y="18829"/>
                        <a:pt x="74936" y="16123"/>
                        <a:pt x="68134" y="16123"/>
                      </a:cubicBezTo>
                      <a:cubicBezTo>
                        <a:pt x="67875" y="16123"/>
                        <a:pt x="67631" y="16127"/>
                        <a:pt x="67405" y="16135"/>
                      </a:cubicBezTo>
                      <a:cubicBezTo>
                        <a:pt x="67175" y="16143"/>
                        <a:pt x="66946" y="16147"/>
                        <a:pt x="66717" y="16147"/>
                      </a:cubicBezTo>
                      <a:cubicBezTo>
                        <a:pt x="52910" y="16147"/>
                        <a:pt x="41611" y="638"/>
                        <a:pt x="41611" y="637"/>
                      </a:cubicBezTo>
                      <a:lnTo>
                        <a:pt x="41611" y="637"/>
                      </a:lnTo>
                      <a:cubicBezTo>
                        <a:pt x="41611" y="638"/>
                        <a:pt x="42884" y="10403"/>
                        <a:pt x="33544" y="12950"/>
                      </a:cubicBezTo>
                      <a:cubicBezTo>
                        <a:pt x="32926" y="13116"/>
                        <a:pt x="32227" y="13193"/>
                        <a:pt x="31461" y="13193"/>
                      </a:cubicBezTo>
                      <a:cubicBezTo>
                        <a:pt x="21508" y="13193"/>
                        <a:pt x="293" y="180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2" name="Google Shape;3552;p64"/>
                <p:cNvSpPr/>
                <p:nvPr/>
              </p:nvSpPr>
              <p:spPr>
                <a:xfrm>
                  <a:off x="-1060889" y="2927433"/>
                  <a:ext cx="1391158" cy="11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3" h="52438" extrusionOk="0">
                      <a:moveTo>
                        <a:pt x="1" y="1"/>
                      </a:moveTo>
                      <a:cubicBezTo>
                        <a:pt x="1" y="1"/>
                        <a:pt x="744" y="1"/>
                        <a:pt x="2018" y="319"/>
                      </a:cubicBezTo>
                      <a:cubicBezTo>
                        <a:pt x="3716" y="744"/>
                        <a:pt x="5308" y="1487"/>
                        <a:pt x="6794" y="2548"/>
                      </a:cubicBezTo>
                      <a:cubicBezTo>
                        <a:pt x="10403" y="5096"/>
                        <a:pt x="14118" y="9766"/>
                        <a:pt x="17197" y="14861"/>
                      </a:cubicBezTo>
                      <a:cubicBezTo>
                        <a:pt x="18789" y="17303"/>
                        <a:pt x="20275" y="19956"/>
                        <a:pt x="21655" y="22292"/>
                      </a:cubicBezTo>
                      <a:cubicBezTo>
                        <a:pt x="22292" y="23565"/>
                        <a:pt x="22929" y="24733"/>
                        <a:pt x="23672" y="25795"/>
                      </a:cubicBezTo>
                      <a:cubicBezTo>
                        <a:pt x="23990" y="26325"/>
                        <a:pt x="24309" y="26856"/>
                        <a:pt x="24627" y="27387"/>
                      </a:cubicBezTo>
                      <a:lnTo>
                        <a:pt x="25795" y="28767"/>
                      </a:lnTo>
                      <a:cubicBezTo>
                        <a:pt x="26432" y="29616"/>
                        <a:pt x="27068" y="30359"/>
                        <a:pt x="27811" y="31102"/>
                      </a:cubicBezTo>
                      <a:cubicBezTo>
                        <a:pt x="28342" y="31739"/>
                        <a:pt x="28873" y="32270"/>
                        <a:pt x="29510" y="32800"/>
                      </a:cubicBezTo>
                      <a:lnTo>
                        <a:pt x="30677" y="33862"/>
                      </a:lnTo>
                      <a:cubicBezTo>
                        <a:pt x="30784" y="33968"/>
                        <a:pt x="30890" y="34074"/>
                        <a:pt x="31102" y="34180"/>
                      </a:cubicBezTo>
                      <a:lnTo>
                        <a:pt x="32694" y="35454"/>
                      </a:lnTo>
                      <a:cubicBezTo>
                        <a:pt x="33225" y="35879"/>
                        <a:pt x="33862" y="36303"/>
                        <a:pt x="34711" y="36728"/>
                      </a:cubicBezTo>
                      <a:lnTo>
                        <a:pt x="35879" y="37577"/>
                      </a:lnTo>
                      <a:lnTo>
                        <a:pt x="37259" y="38426"/>
                      </a:lnTo>
                      <a:cubicBezTo>
                        <a:pt x="39488" y="39700"/>
                        <a:pt x="41823" y="40868"/>
                        <a:pt x="44158" y="41823"/>
                      </a:cubicBezTo>
                      <a:cubicBezTo>
                        <a:pt x="45538" y="42354"/>
                        <a:pt x="47024" y="42778"/>
                        <a:pt x="48404" y="42990"/>
                      </a:cubicBezTo>
                      <a:cubicBezTo>
                        <a:pt x="49890" y="43203"/>
                        <a:pt x="51376" y="43309"/>
                        <a:pt x="52968" y="43415"/>
                      </a:cubicBezTo>
                      <a:cubicBezTo>
                        <a:pt x="53476" y="43396"/>
                        <a:pt x="53984" y="43387"/>
                        <a:pt x="54491" y="43387"/>
                      </a:cubicBezTo>
                      <a:cubicBezTo>
                        <a:pt x="56850" y="43387"/>
                        <a:pt x="59208" y="43578"/>
                        <a:pt x="61566" y="43840"/>
                      </a:cubicBezTo>
                      <a:cubicBezTo>
                        <a:pt x="62946" y="44052"/>
                        <a:pt x="64220" y="44477"/>
                        <a:pt x="65388" y="44901"/>
                      </a:cubicBezTo>
                      <a:cubicBezTo>
                        <a:pt x="66449" y="45432"/>
                        <a:pt x="67405" y="46175"/>
                        <a:pt x="68148" y="47024"/>
                      </a:cubicBezTo>
                      <a:cubicBezTo>
                        <a:pt x="68891" y="47767"/>
                        <a:pt x="69421" y="48510"/>
                        <a:pt x="69846" y="49465"/>
                      </a:cubicBezTo>
                      <a:cubicBezTo>
                        <a:pt x="70271" y="50102"/>
                        <a:pt x="70271" y="50845"/>
                        <a:pt x="69846" y="51482"/>
                      </a:cubicBezTo>
                      <a:cubicBezTo>
                        <a:pt x="69528" y="51801"/>
                        <a:pt x="69103" y="52013"/>
                        <a:pt x="68678" y="52225"/>
                      </a:cubicBezTo>
                      <a:cubicBezTo>
                        <a:pt x="68466" y="52225"/>
                        <a:pt x="68254" y="52225"/>
                        <a:pt x="68148" y="52331"/>
                      </a:cubicBezTo>
                      <a:cubicBezTo>
                        <a:pt x="68148" y="52331"/>
                        <a:pt x="68360" y="52331"/>
                        <a:pt x="68572" y="52438"/>
                      </a:cubicBezTo>
                      <a:cubicBezTo>
                        <a:pt x="69103" y="52331"/>
                        <a:pt x="69634" y="52119"/>
                        <a:pt x="69952" y="51695"/>
                      </a:cubicBezTo>
                      <a:cubicBezTo>
                        <a:pt x="70271" y="51482"/>
                        <a:pt x="70483" y="51058"/>
                        <a:pt x="70483" y="50633"/>
                      </a:cubicBezTo>
                      <a:cubicBezTo>
                        <a:pt x="70483" y="50209"/>
                        <a:pt x="70377" y="49784"/>
                        <a:pt x="70164" y="49359"/>
                      </a:cubicBezTo>
                      <a:cubicBezTo>
                        <a:pt x="69846" y="48404"/>
                        <a:pt x="69209" y="47449"/>
                        <a:pt x="68572" y="46706"/>
                      </a:cubicBezTo>
                      <a:cubicBezTo>
                        <a:pt x="68148" y="46281"/>
                        <a:pt x="67723" y="45856"/>
                        <a:pt x="67192" y="45432"/>
                      </a:cubicBezTo>
                      <a:cubicBezTo>
                        <a:pt x="66768" y="45007"/>
                        <a:pt x="66131" y="44689"/>
                        <a:pt x="65600" y="44370"/>
                      </a:cubicBezTo>
                      <a:cubicBezTo>
                        <a:pt x="64326" y="43840"/>
                        <a:pt x="63053" y="43415"/>
                        <a:pt x="61673" y="43203"/>
                      </a:cubicBezTo>
                      <a:cubicBezTo>
                        <a:pt x="58807" y="42778"/>
                        <a:pt x="55834" y="42566"/>
                        <a:pt x="52862" y="42460"/>
                      </a:cubicBezTo>
                      <a:cubicBezTo>
                        <a:pt x="51482" y="42460"/>
                        <a:pt x="49996" y="42247"/>
                        <a:pt x="48510" y="42035"/>
                      </a:cubicBezTo>
                      <a:cubicBezTo>
                        <a:pt x="47237" y="41823"/>
                        <a:pt x="45857" y="41398"/>
                        <a:pt x="44583" y="40868"/>
                      </a:cubicBezTo>
                      <a:cubicBezTo>
                        <a:pt x="42248" y="39806"/>
                        <a:pt x="40018" y="38745"/>
                        <a:pt x="37895" y="37365"/>
                      </a:cubicBezTo>
                      <a:lnTo>
                        <a:pt x="36516" y="36622"/>
                      </a:lnTo>
                      <a:lnTo>
                        <a:pt x="35348" y="35772"/>
                      </a:lnTo>
                      <a:cubicBezTo>
                        <a:pt x="34605" y="35242"/>
                        <a:pt x="33968" y="34817"/>
                        <a:pt x="33437" y="34393"/>
                      </a:cubicBezTo>
                      <a:lnTo>
                        <a:pt x="31845" y="33225"/>
                      </a:lnTo>
                      <a:cubicBezTo>
                        <a:pt x="31845" y="33225"/>
                        <a:pt x="31739" y="33119"/>
                        <a:pt x="31527" y="32906"/>
                      </a:cubicBezTo>
                      <a:cubicBezTo>
                        <a:pt x="31208" y="32588"/>
                        <a:pt x="30890" y="32270"/>
                        <a:pt x="30359" y="31845"/>
                      </a:cubicBezTo>
                      <a:cubicBezTo>
                        <a:pt x="29828" y="31420"/>
                        <a:pt x="29191" y="30890"/>
                        <a:pt x="28661" y="30253"/>
                      </a:cubicBezTo>
                      <a:cubicBezTo>
                        <a:pt x="28024" y="29616"/>
                        <a:pt x="27281" y="28873"/>
                        <a:pt x="26750" y="28024"/>
                      </a:cubicBezTo>
                      <a:lnTo>
                        <a:pt x="25582" y="26750"/>
                      </a:lnTo>
                      <a:cubicBezTo>
                        <a:pt x="25264" y="26325"/>
                        <a:pt x="24945" y="25795"/>
                        <a:pt x="24627" y="25264"/>
                      </a:cubicBezTo>
                      <a:cubicBezTo>
                        <a:pt x="23990" y="24202"/>
                        <a:pt x="23247" y="23035"/>
                        <a:pt x="22504" y="21761"/>
                      </a:cubicBezTo>
                      <a:cubicBezTo>
                        <a:pt x="21124" y="19426"/>
                        <a:pt x="19638" y="16878"/>
                        <a:pt x="17940" y="14331"/>
                      </a:cubicBezTo>
                      <a:cubicBezTo>
                        <a:pt x="14755" y="9342"/>
                        <a:pt x="10934" y="4565"/>
                        <a:pt x="7006" y="2124"/>
                      </a:cubicBezTo>
                      <a:cubicBezTo>
                        <a:pt x="5520" y="1168"/>
                        <a:pt x="3822" y="425"/>
                        <a:pt x="2018" y="107"/>
                      </a:cubicBezTo>
                      <a:cubicBezTo>
                        <a:pt x="1487" y="1"/>
                        <a:pt x="1062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3" name="Google Shape;3553;p64"/>
                <p:cNvSpPr/>
                <p:nvPr/>
              </p:nvSpPr>
              <p:spPr>
                <a:xfrm rot="-782811">
                  <a:off x="51547" y="3958753"/>
                  <a:ext cx="236028" cy="100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4" name="Google Shape;3554;p64"/>
                <p:cNvSpPr/>
                <p:nvPr/>
              </p:nvSpPr>
              <p:spPr>
                <a:xfrm>
                  <a:off x="76284" y="4076411"/>
                  <a:ext cx="186573" cy="9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1" h="4353" extrusionOk="0">
                      <a:moveTo>
                        <a:pt x="2654" y="1"/>
                      </a:moveTo>
                      <a:cubicBezTo>
                        <a:pt x="1274" y="1"/>
                        <a:pt x="0" y="213"/>
                        <a:pt x="0" y="425"/>
                      </a:cubicBezTo>
                      <a:cubicBezTo>
                        <a:pt x="0" y="531"/>
                        <a:pt x="1274" y="638"/>
                        <a:pt x="2548" y="956"/>
                      </a:cubicBezTo>
                      <a:cubicBezTo>
                        <a:pt x="3291" y="1062"/>
                        <a:pt x="4034" y="1381"/>
                        <a:pt x="4883" y="1699"/>
                      </a:cubicBezTo>
                      <a:cubicBezTo>
                        <a:pt x="5626" y="1805"/>
                        <a:pt x="6263" y="2124"/>
                        <a:pt x="7006" y="2654"/>
                      </a:cubicBezTo>
                      <a:cubicBezTo>
                        <a:pt x="7430" y="2867"/>
                        <a:pt x="7855" y="3291"/>
                        <a:pt x="8173" y="3716"/>
                      </a:cubicBezTo>
                      <a:cubicBezTo>
                        <a:pt x="8386" y="4034"/>
                        <a:pt x="8598" y="4353"/>
                        <a:pt x="8704" y="4353"/>
                      </a:cubicBezTo>
                      <a:cubicBezTo>
                        <a:pt x="8810" y="4353"/>
                        <a:pt x="8810" y="3928"/>
                        <a:pt x="8598" y="3397"/>
                      </a:cubicBezTo>
                      <a:cubicBezTo>
                        <a:pt x="8386" y="2867"/>
                        <a:pt x="8067" y="2336"/>
                        <a:pt x="7537" y="1805"/>
                      </a:cubicBezTo>
                      <a:cubicBezTo>
                        <a:pt x="7112" y="1381"/>
                        <a:pt x="6581" y="1062"/>
                        <a:pt x="6051" y="744"/>
                      </a:cubicBezTo>
                      <a:lnTo>
                        <a:pt x="5307" y="319"/>
                      </a:lnTo>
                      <a:lnTo>
                        <a:pt x="4989" y="319"/>
                      </a:lnTo>
                      <a:cubicBezTo>
                        <a:pt x="4883" y="319"/>
                        <a:pt x="4671" y="213"/>
                        <a:pt x="4458" y="213"/>
                      </a:cubicBezTo>
                      <a:cubicBezTo>
                        <a:pt x="3821" y="107"/>
                        <a:pt x="3185" y="1"/>
                        <a:pt x="2654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5" name="Google Shape;3555;p64"/>
                <p:cNvSpPr/>
                <p:nvPr/>
              </p:nvSpPr>
              <p:spPr>
                <a:xfrm rot="203871">
                  <a:off x="-1416190" y="3489932"/>
                  <a:ext cx="721529" cy="58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5" h="2770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25" y="1168"/>
                        <a:pt x="956" y="2230"/>
                        <a:pt x="1593" y="3185"/>
                      </a:cubicBezTo>
                      <a:cubicBezTo>
                        <a:pt x="2867" y="5520"/>
                        <a:pt x="4247" y="7643"/>
                        <a:pt x="5945" y="9660"/>
                      </a:cubicBezTo>
                      <a:cubicBezTo>
                        <a:pt x="7537" y="11677"/>
                        <a:pt x="9342" y="13588"/>
                        <a:pt x="11253" y="15392"/>
                      </a:cubicBezTo>
                      <a:cubicBezTo>
                        <a:pt x="11996" y="16135"/>
                        <a:pt x="12633" y="16666"/>
                        <a:pt x="13163" y="17090"/>
                      </a:cubicBezTo>
                      <a:lnTo>
                        <a:pt x="13906" y="17727"/>
                      </a:lnTo>
                      <a:cubicBezTo>
                        <a:pt x="13906" y="17727"/>
                        <a:pt x="14968" y="18683"/>
                        <a:pt x="16772" y="19850"/>
                      </a:cubicBezTo>
                      <a:cubicBezTo>
                        <a:pt x="18895" y="21336"/>
                        <a:pt x="21124" y="22716"/>
                        <a:pt x="23460" y="23884"/>
                      </a:cubicBezTo>
                      <a:cubicBezTo>
                        <a:pt x="25795" y="25051"/>
                        <a:pt x="28236" y="26007"/>
                        <a:pt x="30678" y="26750"/>
                      </a:cubicBezTo>
                      <a:cubicBezTo>
                        <a:pt x="31739" y="27174"/>
                        <a:pt x="32907" y="27493"/>
                        <a:pt x="34074" y="27705"/>
                      </a:cubicBezTo>
                      <a:cubicBezTo>
                        <a:pt x="33013" y="27174"/>
                        <a:pt x="31951" y="26644"/>
                        <a:pt x="30890" y="26325"/>
                      </a:cubicBezTo>
                      <a:cubicBezTo>
                        <a:pt x="28449" y="25370"/>
                        <a:pt x="26113" y="24202"/>
                        <a:pt x="23884" y="23035"/>
                      </a:cubicBezTo>
                      <a:cubicBezTo>
                        <a:pt x="21655" y="21761"/>
                        <a:pt x="19532" y="20381"/>
                        <a:pt x="17409" y="18895"/>
                      </a:cubicBezTo>
                      <a:cubicBezTo>
                        <a:pt x="15711" y="17621"/>
                        <a:pt x="14649" y="16772"/>
                        <a:pt x="14649" y="16772"/>
                      </a:cubicBezTo>
                      <a:lnTo>
                        <a:pt x="13906" y="16135"/>
                      </a:lnTo>
                      <a:cubicBezTo>
                        <a:pt x="13482" y="15710"/>
                        <a:pt x="12739" y="15180"/>
                        <a:pt x="11996" y="14543"/>
                      </a:cubicBezTo>
                      <a:cubicBezTo>
                        <a:pt x="10085" y="12844"/>
                        <a:pt x="8280" y="11040"/>
                        <a:pt x="6582" y="9023"/>
                      </a:cubicBezTo>
                      <a:cubicBezTo>
                        <a:pt x="4990" y="7113"/>
                        <a:pt x="3398" y="5096"/>
                        <a:pt x="2018" y="2973"/>
                      </a:cubicBezTo>
                      <a:cubicBezTo>
                        <a:pt x="1381" y="1911"/>
                        <a:pt x="744" y="956"/>
                        <a:pt x="1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6" name="Google Shape;3556;p64"/>
                <p:cNvSpPr/>
                <p:nvPr/>
              </p:nvSpPr>
              <p:spPr>
                <a:xfrm>
                  <a:off x="-1377977" y="3548263"/>
                  <a:ext cx="1881254" cy="66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6" h="29830" extrusionOk="0">
                      <a:moveTo>
                        <a:pt x="1" y="0"/>
                      </a:moveTo>
                      <a:cubicBezTo>
                        <a:pt x="1" y="0"/>
                        <a:pt x="15" y="9"/>
                        <a:pt x="43" y="26"/>
                      </a:cubicBezTo>
                      <a:lnTo>
                        <a:pt x="43" y="26"/>
                      </a:lnTo>
                      <a:cubicBezTo>
                        <a:pt x="29" y="16"/>
                        <a:pt x="14" y="8"/>
                        <a:pt x="1" y="0"/>
                      </a:cubicBezTo>
                      <a:close/>
                      <a:moveTo>
                        <a:pt x="43" y="26"/>
                      </a:moveTo>
                      <a:cubicBezTo>
                        <a:pt x="2104" y="1368"/>
                        <a:pt x="15662" y="22750"/>
                        <a:pt x="38533" y="27492"/>
                      </a:cubicBezTo>
                      <a:cubicBezTo>
                        <a:pt x="44852" y="28787"/>
                        <a:pt x="51879" y="29830"/>
                        <a:pt x="58837" y="29830"/>
                      </a:cubicBezTo>
                      <a:cubicBezTo>
                        <a:pt x="66137" y="29830"/>
                        <a:pt x="73362" y="28682"/>
                        <a:pt x="79612" y="25476"/>
                      </a:cubicBezTo>
                      <a:cubicBezTo>
                        <a:pt x="87785" y="21230"/>
                        <a:pt x="83539" y="18576"/>
                        <a:pt x="77701" y="17196"/>
                      </a:cubicBezTo>
                      <a:cubicBezTo>
                        <a:pt x="76852" y="20274"/>
                        <a:pt x="71014" y="24202"/>
                        <a:pt x="56047" y="24945"/>
                      </a:cubicBezTo>
                      <a:cubicBezTo>
                        <a:pt x="55597" y="24970"/>
                        <a:pt x="55142" y="24982"/>
                        <a:pt x="54682" y="24982"/>
                      </a:cubicBezTo>
                      <a:cubicBezTo>
                        <a:pt x="41361" y="24982"/>
                        <a:pt x="24004" y="14790"/>
                        <a:pt x="12102" y="6581"/>
                      </a:cubicBezTo>
                      <a:cubicBezTo>
                        <a:pt x="5758" y="3460"/>
                        <a:pt x="561" y="338"/>
                        <a:pt x="43" y="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7" name="Google Shape;3557;p64"/>
                <p:cNvSpPr/>
                <p:nvPr/>
              </p:nvSpPr>
              <p:spPr>
                <a:xfrm>
                  <a:off x="-4756381" y="3057301"/>
                  <a:ext cx="1960149" cy="117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69" h="55437" extrusionOk="0">
                      <a:moveTo>
                        <a:pt x="64998" y="1"/>
                      </a:moveTo>
                      <a:cubicBezTo>
                        <a:pt x="49650" y="1"/>
                        <a:pt x="34187" y="6943"/>
                        <a:pt x="34187" y="6943"/>
                      </a:cubicBezTo>
                      <a:cubicBezTo>
                        <a:pt x="34187" y="6943"/>
                        <a:pt x="41299" y="21804"/>
                        <a:pt x="36310" y="22653"/>
                      </a:cubicBezTo>
                      <a:cubicBezTo>
                        <a:pt x="36112" y="22683"/>
                        <a:pt x="35905" y="22697"/>
                        <a:pt x="35689" y="22697"/>
                      </a:cubicBezTo>
                      <a:cubicBezTo>
                        <a:pt x="30440" y="22697"/>
                        <a:pt x="19963" y="14374"/>
                        <a:pt x="19963" y="14374"/>
                      </a:cubicBezTo>
                      <a:cubicBezTo>
                        <a:pt x="19963" y="14374"/>
                        <a:pt x="17840" y="19575"/>
                        <a:pt x="15399" y="26899"/>
                      </a:cubicBezTo>
                      <a:cubicBezTo>
                        <a:pt x="12851" y="34117"/>
                        <a:pt x="1812" y="44944"/>
                        <a:pt x="750" y="49402"/>
                      </a:cubicBezTo>
                      <a:cubicBezTo>
                        <a:pt x="0" y="52552"/>
                        <a:pt x="1740" y="55437"/>
                        <a:pt x="5446" y="55437"/>
                      </a:cubicBezTo>
                      <a:cubicBezTo>
                        <a:pt x="6986" y="55437"/>
                        <a:pt x="8865" y="54939"/>
                        <a:pt x="11047" y="53755"/>
                      </a:cubicBezTo>
                      <a:cubicBezTo>
                        <a:pt x="18371" y="49721"/>
                        <a:pt x="22935" y="36346"/>
                        <a:pt x="22935" y="36346"/>
                      </a:cubicBezTo>
                      <a:cubicBezTo>
                        <a:pt x="22935" y="36346"/>
                        <a:pt x="32846" y="50581"/>
                        <a:pt x="55737" y="50581"/>
                      </a:cubicBezTo>
                      <a:cubicBezTo>
                        <a:pt x="57693" y="50581"/>
                        <a:pt x="59744" y="50477"/>
                        <a:pt x="61891" y="50252"/>
                      </a:cubicBezTo>
                      <a:cubicBezTo>
                        <a:pt x="89171" y="47386"/>
                        <a:pt x="92568" y="17027"/>
                        <a:pt x="92568" y="17027"/>
                      </a:cubicBezTo>
                      <a:cubicBezTo>
                        <a:pt x="87648" y="3801"/>
                        <a:pt x="76355" y="1"/>
                        <a:pt x="649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8" name="Google Shape;3558;p64"/>
                <p:cNvSpPr/>
                <p:nvPr/>
              </p:nvSpPr>
              <p:spPr>
                <a:xfrm>
                  <a:off x="-4742744" y="3132387"/>
                  <a:ext cx="1076643" cy="1095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5" h="51716" extrusionOk="0">
                      <a:moveTo>
                        <a:pt x="42672" y="1"/>
                      </a:moveTo>
                      <a:cubicBezTo>
                        <a:pt x="39593" y="956"/>
                        <a:pt x="36515" y="2017"/>
                        <a:pt x="33543" y="3291"/>
                      </a:cubicBezTo>
                      <a:cubicBezTo>
                        <a:pt x="33543" y="3291"/>
                        <a:pt x="40655" y="18152"/>
                        <a:pt x="35666" y="19001"/>
                      </a:cubicBezTo>
                      <a:cubicBezTo>
                        <a:pt x="35468" y="19031"/>
                        <a:pt x="35261" y="19045"/>
                        <a:pt x="35045" y="19045"/>
                      </a:cubicBezTo>
                      <a:cubicBezTo>
                        <a:pt x="29796" y="19045"/>
                        <a:pt x="19319" y="10722"/>
                        <a:pt x="19319" y="10722"/>
                      </a:cubicBezTo>
                      <a:lnTo>
                        <a:pt x="19319" y="10828"/>
                      </a:lnTo>
                      <a:cubicBezTo>
                        <a:pt x="18576" y="12738"/>
                        <a:pt x="17833" y="14755"/>
                        <a:pt x="17090" y="16666"/>
                      </a:cubicBezTo>
                      <a:lnTo>
                        <a:pt x="16878" y="17197"/>
                      </a:lnTo>
                      <a:cubicBezTo>
                        <a:pt x="16135" y="19213"/>
                        <a:pt x="15498" y="21230"/>
                        <a:pt x="14755" y="23141"/>
                      </a:cubicBezTo>
                      <a:cubicBezTo>
                        <a:pt x="12207" y="30571"/>
                        <a:pt x="1168" y="41292"/>
                        <a:pt x="106" y="45750"/>
                      </a:cubicBezTo>
                      <a:cubicBezTo>
                        <a:pt x="106" y="45963"/>
                        <a:pt x="0" y="46281"/>
                        <a:pt x="0" y="46493"/>
                      </a:cubicBezTo>
                      <a:cubicBezTo>
                        <a:pt x="0" y="46600"/>
                        <a:pt x="0" y="46706"/>
                        <a:pt x="0" y="46706"/>
                      </a:cubicBezTo>
                      <a:lnTo>
                        <a:pt x="0" y="47236"/>
                      </a:lnTo>
                      <a:lnTo>
                        <a:pt x="0" y="47555"/>
                      </a:lnTo>
                      <a:lnTo>
                        <a:pt x="0" y="47979"/>
                      </a:lnTo>
                      <a:lnTo>
                        <a:pt x="0" y="48192"/>
                      </a:lnTo>
                      <a:cubicBezTo>
                        <a:pt x="0" y="48404"/>
                        <a:pt x="106" y="48510"/>
                        <a:pt x="106" y="48616"/>
                      </a:cubicBezTo>
                      <a:cubicBezTo>
                        <a:pt x="106" y="48722"/>
                        <a:pt x="212" y="48829"/>
                        <a:pt x="212" y="48935"/>
                      </a:cubicBezTo>
                      <a:cubicBezTo>
                        <a:pt x="212" y="49041"/>
                        <a:pt x="319" y="49147"/>
                        <a:pt x="319" y="49253"/>
                      </a:cubicBezTo>
                      <a:cubicBezTo>
                        <a:pt x="425" y="49466"/>
                        <a:pt x="531" y="49678"/>
                        <a:pt x="743" y="49890"/>
                      </a:cubicBezTo>
                      <a:cubicBezTo>
                        <a:pt x="849" y="50102"/>
                        <a:pt x="955" y="50209"/>
                        <a:pt x="1168" y="50421"/>
                      </a:cubicBezTo>
                      <a:lnTo>
                        <a:pt x="1274" y="50527"/>
                      </a:lnTo>
                      <a:lnTo>
                        <a:pt x="1698" y="50845"/>
                      </a:lnTo>
                      <a:lnTo>
                        <a:pt x="1698" y="50952"/>
                      </a:lnTo>
                      <a:cubicBezTo>
                        <a:pt x="1911" y="51058"/>
                        <a:pt x="2123" y="51164"/>
                        <a:pt x="2229" y="51164"/>
                      </a:cubicBezTo>
                      <a:cubicBezTo>
                        <a:pt x="3073" y="51525"/>
                        <a:pt x="3985" y="51716"/>
                        <a:pt x="4907" y="51716"/>
                      </a:cubicBezTo>
                      <a:cubicBezTo>
                        <a:pt x="5610" y="51716"/>
                        <a:pt x="6318" y="51606"/>
                        <a:pt x="7006" y="51376"/>
                      </a:cubicBezTo>
                      <a:cubicBezTo>
                        <a:pt x="4458" y="49996"/>
                        <a:pt x="2548" y="47555"/>
                        <a:pt x="5095" y="43415"/>
                      </a:cubicBezTo>
                      <a:cubicBezTo>
                        <a:pt x="9331" y="36621"/>
                        <a:pt x="12539" y="32614"/>
                        <a:pt x="14782" y="32614"/>
                      </a:cubicBezTo>
                      <a:cubicBezTo>
                        <a:pt x="15237" y="32614"/>
                        <a:pt x="15652" y="32779"/>
                        <a:pt x="16028" y="33119"/>
                      </a:cubicBezTo>
                      <a:cubicBezTo>
                        <a:pt x="17514" y="34711"/>
                        <a:pt x="18788" y="36409"/>
                        <a:pt x="19956" y="38320"/>
                      </a:cubicBezTo>
                      <a:cubicBezTo>
                        <a:pt x="20487" y="37152"/>
                        <a:pt x="20911" y="36091"/>
                        <a:pt x="21336" y="35136"/>
                      </a:cubicBezTo>
                      <a:lnTo>
                        <a:pt x="21548" y="34499"/>
                      </a:lnTo>
                      <a:lnTo>
                        <a:pt x="21973" y="33543"/>
                      </a:lnTo>
                      <a:lnTo>
                        <a:pt x="21973" y="33437"/>
                      </a:lnTo>
                      <a:cubicBezTo>
                        <a:pt x="21973" y="33437"/>
                        <a:pt x="21973" y="33331"/>
                        <a:pt x="22079" y="33225"/>
                      </a:cubicBezTo>
                      <a:cubicBezTo>
                        <a:pt x="22079" y="33225"/>
                        <a:pt x="22079" y="33225"/>
                        <a:pt x="22079" y="33119"/>
                      </a:cubicBezTo>
                      <a:lnTo>
                        <a:pt x="22079" y="33013"/>
                      </a:lnTo>
                      <a:lnTo>
                        <a:pt x="22079" y="32906"/>
                      </a:lnTo>
                      <a:lnTo>
                        <a:pt x="22079" y="32800"/>
                      </a:lnTo>
                      <a:cubicBezTo>
                        <a:pt x="22716" y="33650"/>
                        <a:pt x="23459" y="34499"/>
                        <a:pt x="24202" y="35348"/>
                      </a:cubicBezTo>
                      <a:lnTo>
                        <a:pt x="24414" y="35242"/>
                      </a:lnTo>
                      <a:cubicBezTo>
                        <a:pt x="22716" y="31208"/>
                        <a:pt x="21336" y="26325"/>
                        <a:pt x="24520" y="25795"/>
                      </a:cubicBezTo>
                      <a:cubicBezTo>
                        <a:pt x="24862" y="25739"/>
                        <a:pt x="25207" y="25713"/>
                        <a:pt x="25554" y="25713"/>
                      </a:cubicBezTo>
                      <a:cubicBezTo>
                        <a:pt x="29183" y="25713"/>
                        <a:pt x="33008" y="28532"/>
                        <a:pt x="36303" y="29404"/>
                      </a:cubicBezTo>
                      <a:cubicBezTo>
                        <a:pt x="37482" y="29762"/>
                        <a:pt x="38623" y="29932"/>
                        <a:pt x="39705" y="29932"/>
                      </a:cubicBezTo>
                      <a:cubicBezTo>
                        <a:pt x="45347" y="29932"/>
                        <a:pt x="49414" y="25341"/>
                        <a:pt x="49147" y="19107"/>
                      </a:cubicBezTo>
                      <a:lnTo>
                        <a:pt x="49147" y="19107"/>
                      </a:lnTo>
                      <a:cubicBezTo>
                        <a:pt x="48404" y="19850"/>
                        <a:pt x="47554" y="20487"/>
                        <a:pt x="46705" y="21018"/>
                      </a:cubicBezTo>
                      <a:cubicBezTo>
                        <a:pt x="50420" y="16454"/>
                        <a:pt x="50845" y="5733"/>
                        <a:pt x="45962" y="1699"/>
                      </a:cubicBezTo>
                      <a:cubicBezTo>
                        <a:pt x="45007" y="956"/>
                        <a:pt x="43839" y="319"/>
                        <a:pt x="42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9" name="Google Shape;3559;p64"/>
                <p:cNvSpPr/>
                <p:nvPr/>
              </p:nvSpPr>
              <p:spPr>
                <a:xfrm>
                  <a:off x="-4756359" y="3361649"/>
                  <a:ext cx="1827508" cy="868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05" h="41005" extrusionOk="0">
                      <a:moveTo>
                        <a:pt x="19962" y="1"/>
                      </a:moveTo>
                      <a:cubicBezTo>
                        <a:pt x="19962" y="1"/>
                        <a:pt x="17945" y="5096"/>
                        <a:pt x="15291" y="12420"/>
                      </a:cubicBezTo>
                      <a:cubicBezTo>
                        <a:pt x="12744" y="19744"/>
                        <a:pt x="1811" y="30571"/>
                        <a:pt x="749" y="34923"/>
                      </a:cubicBezTo>
                      <a:cubicBezTo>
                        <a:pt x="0" y="38069"/>
                        <a:pt x="1736" y="41004"/>
                        <a:pt x="5396" y="41004"/>
                      </a:cubicBezTo>
                      <a:cubicBezTo>
                        <a:pt x="6923" y="41004"/>
                        <a:pt x="8784" y="40494"/>
                        <a:pt x="10939" y="39275"/>
                      </a:cubicBezTo>
                      <a:cubicBezTo>
                        <a:pt x="18370" y="35242"/>
                        <a:pt x="22934" y="21867"/>
                        <a:pt x="22934" y="21867"/>
                      </a:cubicBezTo>
                      <a:cubicBezTo>
                        <a:pt x="22934" y="21867"/>
                        <a:pt x="32854" y="36206"/>
                        <a:pt x="55770" y="36206"/>
                      </a:cubicBezTo>
                      <a:cubicBezTo>
                        <a:pt x="57716" y="36206"/>
                        <a:pt x="59755" y="36103"/>
                        <a:pt x="61890" y="35879"/>
                      </a:cubicBezTo>
                      <a:cubicBezTo>
                        <a:pt x="72081" y="34923"/>
                        <a:pt x="81103" y="29085"/>
                        <a:pt x="86304" y="20275"/>
                      </a:cubicBezTo>
                      <a:lnTo>
                        <a:pt x="86304" y="20275"/>
                      </a:lnTo>
                      <a:cubicBezTo>
                        <a:pt x="80663" y="25026"/>
                        <a:pt x="70765" y="31956"/>
                        <a:pt x="61149" y="31956"/>
                      </a:cubicBezTo>
                      <a:cubicBezTo>
                        <a:pt x="57013" y="31956"/>
                        <a:pt x="52930" y="30675"/>
                        <a:pt x="49259" y="27387"/>
                      </a:cubicBezTo>
                      <a:cubicBezTo>
                        <a:pt x="36840" y="16135"/>
                        <a:pt x="43421" y="7962"/>
                        <a:pt x="40873" y="213"/>
                      </a:cubicBezTo>
                      <a:lnTo>
                        <a:pt x="40873" y="213"/>
                      </a:lnTo>
                      <a:cubicBezTo>
                        <a:pt x="40236" y="2018"/>
                        <a:pt x="39069" y="3504"/>
                        <a:pt x="37476" y="4459"/>
                      </a:cubicBezTo>
                      <a:cubicBezTo>
                        <a:pt x="37476" y="5520"/>
                        <a:pt x="36627" y="6370"/>
                        <a:pt x="35672" y="6582"/>
                      </a:cubicBezTo>
                      <a:cubicBezTo>
                        <a:pt x="35396" y="6628"/>
                        <a:pt x="35105" y="6650"/>
                        <a:pt x="34800" y="6650"/>
                      </a:cubicBezTo>
                      <a:cubicBezTo>
                        <a:pt x="29460" y="6650"/>
                        <a:pt x="19962" y="1"/>
                        <a:pt x="199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0" name="Google Shape;3560;p64"/>
                <p:cNvSpPr/>
                <p:nvPr/>
              </p:nvSpPr>
              <p:spPr>
                <a:xfrm>
                  <a:off x="-2958094" y="3031256"/>
                  <a:ext cx="213550" cy="8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38320" extrusionOk="0">
                      <a:moveTo>
                        <a:pt x="3822" y="0"/>
                      </a:moveTo>
                      <a:lnTo>
                        <a:pt x="3822" y="0"/>
                      </a:lnTo>
                      <a:cubicBezTo>
                        <a:pt x="4246" y="1168"/>
                        <a:pt x="4671" y="2229"/>
                        <a:pt x="5308" y="3291"/>
                      </a:cubicBezTo>
                      <a:cubicBezTo>
                        <a:pt x="6369" y="5626"/>
                        <a:pt x="7219" y="8173"/>
                        <a:pt x="7749" y="10721"/>
                      </a:cubicBezTo>
                      <a:cubicBezTo>
                        <a:pt x="8068" y="11995"/>
                        <a:pt x="8174" y="13375"/>
                        <a:pt x="8280" y="14755"/>
                      </a:cubicBezTo>
                      <a:cubicBezTo>
                        <a:pt x="8280" y="15922"/>
                        <a:pt x="8280" y="17090"/>
                        <a:pt x="8174" y="18364"/>
                      </a:cubicBezTo>
                      <a:cubicBezTo>
                        <a:pt x="8068" y="18788"/>
                        <a:pt x="7962" y="19213"/>
                        <a:pt x="7855" y="19637"/>
                      </a:cubicBezTo>
                      <a:cubicBezTo>
                        <a:pt x="7749" y="20168"/>
                        <a:pt x="7749" y="20168"/>
                        <a:pt x="7749" y="20168"/>
                      </a:cubicBezTo>
                      <a:lnTo>
                        <a:pt x="7537" y="19850"/>
                      </a:lnTo>
                      <a:cubicBezTo>
                        <a:pt x="7219" y="19637"/>
                        <a:pt x="7006" y="19425"/>
                        <a:pt x="6582" y="19107"/>
                      </a:cubicBezTo>
                      <a:lnTo>
                        <a:pt x="4246" y="16984"/>
                      </a:lnTo>
                      <a:lnTo>
                        <a:pt x="5202" y="19956"/>
                      </a:lnTo>
                      <a:cubicBezTo>
                        <a:pt x="5732" y="21548"/>
                        <a:pt x="5945" y="23246"/>
                        <a:pt x="5839" y="24945"/>
                      </a:cubicBezTo>
                      <a:cubicBezTo>
                        <a:pt x="5626" y="27174"/>
                        <a:pt x="4989" y="29297"/>
                        <a:pt x="4140" y="31207"/>
                      </a:cubicBezTo>
                      <a:cubicBezTo>
                        <a:pt x="2442" y="35241"/>
                        <a:pt x="0" y="38213"/>
                        <a:pt x="107" y="38319"/>
                      </a:cubicBezTo>
                      <a:cubicBezTo>
                        <a:pt x="744" y="37895"/>
                        <a:pt x="1380" y="37364"/>
                        <a:pt x="1805" y="36727"/>
                      </a:cubicBezTo>
                      <a:cubicBezTo>
                        <a:pt x="3079" y="35135"/>
                        <a:pt x="4246" y="33543"/>
                        <a:pt x="5096" y="31738"/>
                      </a:cubicBezTo>
                      <a:cubicBezTo>
                        <a:pt x="6263" y="29721"/>
                        <a:pt x="6900" y="27492"/>
                        <a:pt x="7325" y="25157"/>
                      </a:cubicBezTo>
                      <a:cubicBezTo>
                        <a:pt x="7446" y="24070"/>
                        <a:pt x="7463" y="22982"/>
                        <a:pt x="7358" y="21914"/>
                      </a:cubicBezTo>
                      <a:lnTo>
                        <a:pt x="7358" y="21914"/>
                      </a:lnTo>
                      <a:lnTo>
                        <a:pt x="7431" y="21973"/>
                      </a:lnTo>
                      <a:cubicBezTo>
                        <a:pt x="7749" y="22079"/>
                        <a:pt x="7962" y="22291"/>
                        <a:pt x="8280" y="22397"/>
                      </a:cubicBezTo>
                      <a:lnTo>
                        <a:pt x="8492" y="22609"/>
                      </a:lnTo>
                      <a:lnTo>
                        <a:pt x="8917" y="22822"/>
                      </a:lnTo>
                      <a:lnTo>
                        <a:pt x="9023" y="22822"/>
                      </a:lnTo>
                      <a:lnTo>
                        <a:pt x="9023" y="22716"/>
                      </a:lnTo>
                      <a:lnTo>
                        <a:pt x="9129" y="22397"/>
                      </a:lnTo>
                      <a:cubicBezTo>
                        <a:pt x="9235" y="22185"/>
                        <a:pt x="9235" y="21866"/>
                        <a:pt x="9341" y="21654"/>
                      </a:cubicBezTo>
                      <a:cubicBezTo>
                        <a:pt x="9554" y="21017"/>
                        <a:pt x="9660" y="20487"/>
                        <a:pt x="9766" y="19956"/>
                      </a:cubicBezTo>
                      <a:cubicBezTo>
                        <a:pt x="9766" y="19425"/>
                        <a:pt x="9978" y="19000"/>
                        <a:pt x="9978" y="18364"/>
                      </a:cubicBezTo>
                      <a:cubicBezTo>
                        <a:pt x="10085" y="17090"/>
                        <a:pt x="10085" y="15816"/>
                        <a:pt x="9978" y="14542"/>
                      </a:cubicBezTo>
                      <a:cubicBezTo>
                        <a:pt x="9766" y="13162"/>
                        <a:pt x="9448" y="11782"/>
                        <a:pt x="9023" y="10403"/>
                      </a:cubicBezTo>
                      <a:cubicBezTo>
                        <a:pt x="8280" y="7749"/>
                        <a:pt x="7219" y="5307"/>
                        <a:pt x="5839" y="2972"/>
                      </a:cubicBezTo>
                      <a:cubicBezTo>
                        <a:pt x="5308" y="1911"/>
                        <a:pt x="4671" y="849"/>
                        <a:pt x="3822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1" name="Google Shape;3561;p64"/>
                <p:cNvSpPr/>
                <p:nvPr/>
              </p:nvSpPr>
              <p:spPr>
                <a:xfrm>
                  <a:off x="-4419084" y="3325948"/>
                  <a:ext cx="209061" cy="27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13154" extrusionOk="0">
                      <a:moveTo>
                        <a:pt x="4065" y="0"/>
                      </a:moveTo>
                      <a:cubicBezTo>
                        <a:pt x="4034" y="0"/>
                        <a:pt x="4034" y="95"/>
                        <a:pt x="4034" y="95"/>
                      </a:cubicBezTo>
                      <a:lnTo>
                        <a:pt x="3503" y="1050"/>
                      </a:lnTo>
                      <a:lnTo>
                        <a:pt x="2973" y="2111"/>
                      </a:lnTo>
                      <a:cubicBezTo>
                        <a:pt x="2866" y="2324"/>
                        <a:pt x="2760" y="2536"/>
                        <a:pt x="2654" y="2642"/>
                      </a:cubicBezTo>
                      <a:lnTo>
                        <a:pt x="2442" y="3067"/>
                      </a:lnTo>
                      <a:cubicBezTo>
                        <a:pt x="1911" y="4447"/>
                        <a:pt x="1486" y="5720"/>
                        <a:pt x="1168" y="7100"/>
                      </a:cubicBezTo>
                      <a:cubicBezTo>
                        <a:pt x="425" y="10072"/>
                        <a:pt x="0" y="13151"/>
                        <a:pt x="319" y="13151"/>
                      </a:cubicBezTo>
                      <a:cubicBezTo>
                        <a:pt x="323" y="13153"/>
                        <a:pt x="326" y="13153"/>
                        <a:pt x="330" y="13153"/>
                      </a:cubicBezTo>
                      <a:cubicBezTo>
                        <a:pt x="561" y="13153"/>
                        <a:pt x="1397" y="10237"/>
                        <a:pt x="2336" y="7525"/>
                      </a:cubicBezTo>
                      <a:cubicBezTo>
                        <a:pt x="2866" y="6251"/>
                        <a:pt x="3397" y="4977"/>
                        <a:pt x="3928" y="3810"/>
                      </a:cubicBezTo>
                      <a:cubicBezTo>
                        <a:pt x="4034" y="3597"/>
                        <a:pt x="4140" y="3385"/>
                        <a:pt x="4140" y="3385"/>
                      </a:cubicBezTo>
                      <a:lnTo>
                        <a:pt x="4352" y="3704"/>
                      </a:lnTo>
                      <a:cubicBezTo>
                        <a:pt x="5202" y="4765"/>
                        <a:pt x="5945" y="5933"/>
                        <a:pt x="6582" y="7100"/>
                      </a:cubicBezTo>
                      <a:cubicBezTo>
                        <a:pt x="8040" y="9704"/>
                        <a:pt x="9294" y="12411"/>
                        <a:pt x="9541" y="12411"/>
                      </a:cubicBezTo>
                      <a:cubicBezTo>
                        <a:pt x="9545" y="12411"/>
                        <a:pt x="9550" y="12410"/>
                        <a:pt x="9554" y="12408"/>
                      </a:cubicBezTo>
                      <a:cubicBezTo>
                        <a:pt x="9872" y="12302"/>
                        <a:pt x="8917" y="9436"/>
                        <a:pt x="7855" y="6463"/>
                      </a:cubicBezTo>
                      <a:cubicBezTo>
                        <a:pt x="7218" y="5190"/>
                        <a:pt x="6582" y="3916"/>
                        <a:pt x="5839" y="2748"/>
                      </a:cubicBezTo>
                      <a:lnTo>
                        <a:pt x="5626" y="2324"/>
                      </a:lnTo>
                      <a:cubicBezTo>
                        <a:pt x="5520" y="2111"/>
                        <a:pt x="5308" y="1899"/>
                        <a:pt x="5202" y="1793"/>
                      </a:cubicBezTo>
                      <a:lnTo>
                        <a:pt x="4565" y="731"/>
                      </a:lnTo>
                      <a:lnTo>
                        <a:pt x="4140" y="95"/>
                      </a:lnTo>
                      <a:cubicBezTo>
                        <a:pt x="4105" y="24"/>
                        <a:pt x="4081" y="0"/>
                        <a:pt x="406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2" name="Google Shape;3562;p64"/>
                <p:cNvSpPr/>
                <p:nvPr/>
              </p:nvSpPr>
              <p:spPr>
                <a:xfrm>
                  <a:off x="-4736010" y="3979769"/>
                  <a:ext cx="218039" cy="22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7" h="10450" extrusionOk="0">
                      <a:moveTo>
                        <a:pt x="10085" y="0"/>
                      </a:moveTo>
                      <a:cubicBezTo>
                        <a:pt x="9978" y="0"/>
                        <a:pt x="9766" y="425"/>
                        <a:pt x="9554" y="1168"/>
                      </a:cubicBezTo>
                      <a:cubicBezTo>
                        <a:pt x="9129" y="1911"/>
                        <a:pt x="8705" y="2654"/>
                        <a:pt x="8280" y="3397"/>
                      </a:cubicBezTo>
                      <a:cubicBezTo>
                        <a:pt x="7855" y="4034"/>
                        <a:pt x="7325" y="4671"/>
                        <a:pt x="6688" y="5308"/>
                      </a:cubicBezTo>
                      <a:cubicBezTo>
                        <a:pt x="6476" y="5626"/>
                        <a:pt x="6157" y="5838"/>
                        <a:pt x="5945" y="6051"/>
                      </a:cubicBezTo>
                      <a:cubicBezTo>
                        <a:pt x="5945" y="6051"/>
                        <a:pt x="5626" y="6475"/>
                        <a:pt x="5202" y="6900"/>
                      </a:cubicBezTo>
                      <a:cubicBezTo>
                        <a:pt x="4565" y="7537"/>
                        <a:pt x="3928" y="8068"/>
                        <a:pt x="3291" y="8492"/>
                      </a:cubicBezTo>
                      <a:cubicBezTo>
                        <a:pt x="2548" y="9023"/>
                        <a:pt x="1911" y="9448"/>
                        <a:pt x="1062" y="9766"/>
                      </a:cubicBezTo>
                      <a:cubicBezTo>
                        <a:pt x="531" y="10084"/>
                        <a:pt x="1" y="10297"/>
                        <a:pt x="1" y="10403"/>
                      </a:cubicBezTo>
                      <a:cubicBezTo>
                        <a:pt x="1" y="10403"/>
                        <a:pt x="236" y="10450"/>
                        <a:pt x="614" y="10450"/>
                      </a:cubicBezTo>
                      <a:cubicBezTo>
                        <a:pt x="803" y="10450"/>
                        <a:pt x="1027" y="10438"/>
                        <a:pt x="1274" y="10403"/>
                      </a:cubicBezTo>
                      <a:cubicBezTo>
                        <a:pt x="2230" y="10297"/>
                        <a:pt x="3079" y="9978"/>
                        <a:pt x="3928" y="9660"/>
                      </a:cubicBezTo>
                      <a:cubicBezTo>
                        <a:pt x="4777" y="9235"/>
                        <a:pt x="5520" y="8704"/>
                        <a:pt x="6263" y="8174"/>
                      </a:cubicBezTo>
                      <a:cubicBezTo>
                        <a:pt x="6900" y="7643"/>
                        <a:pt x="7219" y="7325"/>
                        <a:pt x="7219" y="7325"/>
                      </a:cubicBezTo>
                      <a:cubicBezTo>
                        <a:pt x="7219" y="7325"/>
                        <a:pt x="7537" y="6900"/>
                        <a:pt x="8068" y="6369"/>
                      </a:cubicBezTo>
                      <a:cubicBezTo>
                        <a:pt x="8492" y="5626"/>
                        <a:pt x="9023" y="4777"/>
                        <a:pt x="9342" y="3928"/>
                      </a:cubicBezTo>
                      <a:cubicBezTo>
                        <a:pt x="9766" y="3079"/>
                        <a:pt x="9978" y="2229"/>
                        <a:pt x="10085" y="1274"/>
                      </a:cubicBezTo>
                      <a:cubicBezTo>
                        <a:pt x="10297" y="531"/>
                        <a:pt x="10191" y="0"/>
                        <a:pt x="1008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3" name="Google Shape;3563;p64"/>
                <p:cNvSpPr/>
                <p:nvPr/>
              </p:nvSpPr>
              <p:spPr>
                <a:xfrm>
                  <a:off x="-4585414" y="4006597"/>
                  <a:ext cx="177595" cy="19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306" extrusionOk="0">
                      <a:moveTo>
                        <a:pt x="8248" y="0"/>
                      </a:moveTo>
                      <a:cubicBezTo>
                        <a:pt x="7977" y="0"/>
                        <a:pt x="6961" y="1118"/>
                        <a:pt x="5945" y="2236"/>
                      </a:cubicBezTo>
                      <a:cubicBezTo>
                        <a:pt x="4989" y="3404"/>
                        <a:pt x="4034" y="4571"/>
                        <a:pt x="4034" y="4571"/>
                      </a:cubicBezTo>
                      <a:lnTo>
                        <a:pt x="3397" y="5421"/>
                      </a:lnTo>
                      <a:cubicBezTo>
                        <a:pt x="3291" y="5633"/>
                        <a:pt x="3079" y="5845"/>
                        <a:pt x="2866" y="6164"/>
                      </a:cubicBezTo>
                      <a:lnTo>
                        <a:pt x="2123" y="7013"/>
                      </a:lnTo>
                      <a:cubicBezTo>
                        <a:pt x="1911" y="7331"/>
                        <a:pt x="1699" y="7544"/>
                        <a:pt x="1380" y="7862"/>
                      </a:cubicBezTo>
                      <a:cubicBezTo>
                        <a:pt x="1168" y="8074"/>
                        <a:pt x="956" y="8287"/>
                        <a:pt x="743" y="8499"/>
                      </a:cubicBezTo>
                      <a:cubicBezTo>
                        <a:pt x="319" y="8817"/>
                        <a:pt x="0" y="9136"/>
                        <a:pt x="107" y="9242"/>
                      </a:cubicBezTo>
                      <a:cubicBezTo>
                        <a:pt x="107" y="9281"/>
                        <a:pt x="163" y="9305"/>
                        <a:pt x="262" y="9305"/>
                      </a:cubicBezTo>
                      <a:cubicBezTo>
                        <a:pt x="432" y="9305"/>
                        <a:pt x="725" y="9232"/>
                        <a:pt x="1062" y="9030"/>
                      </a:cubicBezTo>
                      <a:cubicBezTo>
                        <a:pt x="1380" y="8924"/>
                        <a:pt x="1699" y="8817"/>
                        <a:pt x="2017" y="8605"/>
                      </a:cubicBezTo>
                      <a:cubicBezTo>
                        <a:pt x="2336" y="8393"/>
                        <a:pt x="2654" y="8181"/>
                        <a:pt x="2973" y="7968"/>
                      </a:cubicBezTo>
                      <a:lnTo>
                        <a:pt x="3928" y="7119"/>
                      </a:lnTo>
                      <a:cubicBezTo>
                        <a:pt x="4246" y="6907"/>
                        <a:pt x="4459" y="6588"/>
                        <a:pt x="4671" y="6376"/>
                      </a:cubicBezTo>
                      <a:cubicBezTo>
                        <a:pt x="5096" y="5951"/>
                        <a:pt x="5414" y="5739"/>
                        <a:pt x="5414" y="5739"/>
                      </a:cubicBezTo>
                      <a:cubicBezTo>
                        <a:pt x="5414" y="5739"/>
                        <a:pt x="6263" y="4359"/>
                        <a:pt x="7006" y="2979"/>
                      </a:cubicBezTo>
                      <a:cubicBezTo>
                        <a:pt x="7749" y="1599"/>
                        <a:pt x="8386" y="113"/>
                        <a:pt x="8280" y="7"/>
                      </a:cubicBezTo>
                      <a:cubicBezTo>
                        <a:pt x="8271" y="3"/>
                        <a:pt x="8260" y="0"/>
                        <a:pt x="8248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4" name="Google Shape;3564;p64"/>
                <p:cNvSpPr/>
                <p:nvPr/>
              </p:nvSpPr>
              <p:spPr>
                <a:xfrm>
                  <a:off x="-4742744" y="3361649"/>
                  <a:ext cx="892336" cy="86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1" h="40996" extrusionOk="0">
                      <a:moveTo>
                        <a:pt x="19319" y="1"/>
                      </a:moveTo>
                      <a:cubicBezTo>
                        <a:pt x="19319" y="1"/>
                        <a:pt x="17302" y="5096"/>
                        <a:pt x="14648" y="12420"/>
                      </a:cubicBezTo>
                      <a:cubicBezTo>
                        <a:pt x="12101" y="19744"/>
                        <a:pt x="1168" y="30571"/>
                        <a:pt x="106" y="34923"/>
                      </a:cubicBezTo>
                      <a:cubicBezTo>
                        <a:pt x="0" y="35242"/>
                        <a:pt x="0" y="35454"/>
                        <a:pt x="0" y="35666"/>
                      </a:cubicBezTo>
                      <a:cubicBezTo>
                        <a:pt x="0" y="35773"/>
                        <a:pt x="0" y="35879"/>
                        <a:pt x="0" y="35985"/>
                      </a:cubicBezTo>
                      <a:lnTo>
                        <a:pt x="0" y="36516"/>
                      </a:lnTo>
                      <a:lnTo>
                        <a:pt x="0" y="36728"/>
                      </a:lnTo>
                      <a:lnTo>
                        <a:pt x="0" y="37152"/>
                      </a:lnTo>
                      <a:lnTo>
                        <a:pt x="0" y="37471"/>
                      </a:lnTo>
                      <a:cubicBezTo>
                        <a:pt x="0" y="37577"/>
                        <a:pt x="0" y="37683"/>
                        <a:pt x="106" y="37789"/>
                      </a:cubicBezTo>
                      <a:cubicBezTo>
                        <a:pt x="106" y="37895"/>
                        <a:pt x="106" y="38002"/>
                        <a:pt x="106" y="38108"/>
                      </a:cubicBezTo>
                      <a:cubicBezTo>
                        <a:pt x="212" y="38214"/>
                        <a:pt x="212" y="38320"/>
                        <a:pt x="319" y="38426"/>
                      </a:cubicBezTo>
                      <a:cubicBezTo>
                        <a:pt x="425" y="38639"/>
                        <a:pt x="531" y="38851"/>
                        <a:pt x="637" y="39063"/>
                      </a:cubicBezTo>
                      <a:cubicBezTo>
                        <a:pt x="743" y="39275"/>
                        <a:pt x="955" y="39488"/>
                        <a:pt x="1168" y="39594"/>
                      </a:cubicBezTo>
                      <a:lnTo>
                        <a:pt x="1168" y="39700"/>
                      </a:lnTo>
                      <a:lnTo>
                        <a:pt x="1592" y="40018"/>
                      </a:lnTo>
                      <a:lnTo>
                        <a:pt x="1698" y="40125"/>
                      </a:lnTo>
                      <a:cubicBezTo>
                        <a:pt x="1911" y="40231"/>
                        <a:pt x="2017" y="40337"/>
                        <a:pt x="2229" y="40443"/>
                      </a:cubicBezTo>
                      <a:cubicBezTo>
                        <a:pt x="3073" y="40805"/>
                        <a:pt x="3985" y="40995"/>
                        <a:pt x="4888" y="40995"/>
                      </a:cubicBezTo>
                      <a:cubicBezTo>
                        <a:pt x="5575" y="40995"/>
                        <a:pt x="6257" y="40885"/>
                        <a:pt x="6900" y="40655"/>
                      </a:cubicBezTo>
                      <a:cubicBezTo>
                        <a:pt x="4352" y="39169"/>
                        <a:pt x="2548" y="36728"/>
                        <a:pt x="4989" y="32694"/>
                      </a:cubicBezTo>
                      <a:cubicBezTo>
                        <a:pt x="9282" y="25861"/>
                        <a:pt x="12490" y="21847"/>
                        <a:pt x="14733" y="21847"/>
                      </a:cubicBezTo>
                      <a:cubicBezTo>
                        <a:pt x="15208" y="21847"/>
                        <a:pt x="15639" y="22027"/>
                        <a:pt x="16028" y="22398"/>
                      </a:cubicBezTo>
                      <a:cubicBezTo>
                        <a:pt x="17514" y="23884"/>
                        <a:pt x="18788" y="25582"/>
                        <a:pt x="19956" y="27493"/>
                      </a:cubicBezTo>
                      <a:cubicBezTo>
                        <a:pt x="20487" y="26325"/>
                        <a:pt x="20911" y="25264"/>
                        <a:pt x="21336" y="24309"/>
                      </a:cubicBezTo>
                      <a:lnTo>
                        <a:pt x="21548" y="23672"/>
                      </a:lnTo>
                      <a:lnTo>
                        <a:pt x="21973" y="22716"/>
                      </a:lnTo>
                      <a:lnTo>
                        <a:pt x="21973" y="22610"/>
                      </a:lnTo>
                      <a:cubicBezTo>
                        <a:pt x="21973" y="22610"/>
                        <a:pt x="21973" y="22504"/>
                        <a:pt x="22079" y="22398"/>
                      </a:cubicBezTo>
                      <a:cubicBezTo>
                        <a:pt x="22079" y="22398"/>
                        <a:pt x="22079" y="22398"/>
                        <a:pt x="22079" y="22292"/>
                      </a:cubicBezTo>
                      <a:lnTo>
                        <a:pt x="22079" y="22186"/>
                      </a:lnTo>
                      <a:lnTo>
                        <a:pt x="22079" y="22079"/>
                      </a:lnTo>
                      <a:lnTo>
                        <a:pt x="22079" y="21973"/>
                      </a:lnTo>
                      <a:cubicBezTo>
                        <a:pt x="22716" y="22929"/>
                        <a:pt x="23459" y="23672"/>
                        <a:pt x="24202" y="24521"/>
                      </a:cubicBezTo>
                      <a:lnTo>
                        <a:pt x="24414" y="24415"/>
                      </a:lnTo>
                      <a:cubicBezTo>
                        <a:pt x="22716" y="20381"/>
                        <a:pt x="21336" y="15498"/>
                        <a:pt x="24520" y="14968"/>
                      </a:cubicBezTo>
                      <a:cubicBezTo>
                        <a:pt x="24862" y="14912"/>
                        <a:pt x="25207" y="14886"/>
                        <a:pt x="25554" y="14886"/>
                      </a:cubicBezTo>
                      <a:cubicBezTo>
                        <a:pt x="29183" y="14886"/>
                        <a:pt x="33008" y="17705"/>
                        <a:pt x="36303" y="18577"/>
                      </a:cubicBezTo>
                      <a:cubicBezTo>
                        <a:pt x="37301" y="18910"/>
                        <a:pt x="38329" y="19068"/>
                        <a:pt x="39356" y="19068"/>
                      </a:cubicBezTo>
                      <a:cubicBezTo>
                        <a:pt x="40293" y="19068"/>
                        <a:pt x="41229" y="18936"/>
                        <a:pt x="42141" y="18683"/>
                      </a:cubicBezTo>
                      <a:cubicBezTo>
                        <a:pt x="39169" y="11677"/>
                        <a:pt x="42141" y="5839"/>
                        <a:pt x="40230" y="213"/>
                      </a:cubicBezTo>
                      <a:lnTo>
                        <a:pt x="40230" y="213"/>
                      </a:lnTo>
                      <a:cubicBezTo>
                        <a:pt x="40124" y="638"/>
                        <a:pt x="39912" y="1062"/>
                        <a:pt x="39699" y="1593"/>
                      </a:cubicBezTo>
                      <a:cubicBezTo>
                        <a:pt x="39487" y="3928"/>
                        <a:pt x="38956" y="5945"/>
                        <a:pt x="37258" y="6688"/>
                      </a:cubicBezTo>
                      <a:cubicBezTo>
                        <a:pt x="37046" y="7431"/>
                        <a:pt x="36409" y="8068"/>
                        <a:pt x="35666" y="8174"/>
                      </a:cubicBezTo>
                      <a:cubicBezTo>
                        <a:pt x="35442" y="8212"/>
                        <a:pt x="35204" y="8231"/>
                        <a:pt x="34956" y="8231"/>
                      </a:cubicBezTo>
                      <a:cubicBezTo>
                        <a:pt x="29679" y="8231"/>
                        <a:pt x="19319" y="1"/>
                        <a:pt x="19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5" name="Google Shape;3565;p64"/>
                <p:cNvSpPr/>
                <p:nvPr/>
              </p:nvSpPr>
              <p:spPr>
                <a:xfrm>
                  <a:off x="-2818741" y="3282984"/>
                  <a:ext cx="1499232" cy="491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23231" extrusionOk="0">
                      <a:moveTo>
                        <a:pt x="2442" y="1"/>
                      </a:moveTo>
                      <a:cubicBezTo>
                        <a:pt x="2442" y="1"/>
                        <a:pt x="4565" y="6263"/>
                        <a:pt x="3185" y="7962"/>
                      </a:cubicBezTo>
                      <a:cubicBezTo>
                        <a:pt x="2634" y="8758"/>
                        <a:pt x="1942" y="9094"/>
                        <a:pt x="1373" y="9094"/>
                      </a:cubicBezTo>
                      <a:cubicBezTo>
                        <a:pt x="956" y="9094"/>
                        <a:pt x="605" y="8913"/>
                        <a:pt x="425" y="8599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500" y="21052"/>
                        <a:pt x="19198" y="23230"/>
                        <a:pt x="29244" y="23230"/>
                      </a:cubicBezTo>
                      <a:cubicBezTo>
                        <a:pt x="37160" y="23230"/>
                        <a:pt x="45291" y="21878"/>
                        <a:pt x="53711" y="20381"/>
                      </a:cubicBezTo>
                      <a:cubicBezTo>
                        <a:pt x="59718" y="19198"/>
                        <a:pt x="63853" y="16532"/>
                        <a:pt x="68456" y="16532"/>
                      </a:cubicBezTo>
                      <a:cubicBezTo>
                        <a:pt x="69221" y="16532"/>
                        <a:pt x="69999" y="16605"/>
                        <a:pt x="70801" y="16772"/>
                      </a:cubicBezTo>
                      <a:lnTo>
                        <a:pt x="68148" y="11146"/>
                      </a:lnTo>
                      <a:lnTo>
                        <a:pt x="67935" y="10934"/>
                      </a:lnTo>
                      <a:cubicBezTo>
                        <a:pt x="67298" y="11252"/>
                        <a:pt x="58064" y="16347"/>
                        <a:pt x="34286" y="18683"/>
                      </a:cubicBezTo>
                      <a:cubicBezTo>
                        <a:pt x="31214" y="18998"/>
                        <a:pt x="28454" y="19136"/>
                        <a:pt x="25978" y="19136"/>
                      </a:cubicBezTo>
                      <a:cubicBezTo>
                        <a:pt x="8438" y="19136"/>
                        <a:pt x="5096" y="12208"/>
                        <a:pt x="5096" y="12208"/>
                      </a:cubicBezTo>
                      <a:cubicBezTo>
                        <a:pt x="5096" y="12208"/>
                        <a:pt x="5945" y="10615"/>
                        <a:pt x="7113" y="8705"/>
                      </a:cubicBezTo>
                      <a:cubicBezTo>
                        <a:pt x="7537" y="8068"/>
                        <a:pt x="6900" y="6157"/>
                        <a:pt x="5945" y="3928"/>
                      </a:cubicBezTo>
                      <a:cubicBezTo>
                        <a:pt x="4671" y="2654"/>
                        <a:pt x="3504" y="1380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6" name="Google Shape;3566;p64"/>
                <p:cNvSpPr/>
                <p:nvPr/>
              </p:nvSpPr>
              <p:spPr>
                <a:xfrm>
                  <a:off x="-1236376" y="1902903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1761" y="1"/>
                        <a:pt x="10722" y="5308"/>
                        <a:pt x="5414" y="10722"/>
                      </a:cubicBezTo>
                      <a:cubicBezTo>
                        <a:pt x="1" y="16135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7" name="Google Shape;3567;p64"/>
                <p:cNvSpPr/>
                <p:nvPr/>
              </p:nvSpPr>
              <p:spPr>
                <a:xfrm>
                  <a:off x="-1243101" y="1905928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4839" y="107"/>
                        <a:pt x="24627" y="107"/>
                        <a:pt x="24309" y="107"/>
                      </a:cubicBezTo>
                      <a:cubicBezTo>
                        <a:pt x="25158" y="1169"/>
                        <a:pt x="26962" y="1912"/>
                        <a:pt x="26962" y="3398"/>
                      </a:cubicBezTo>
                      <a:cubicBezTo>
                        <a:pt x="26962" y="5839"/>
                        <a:pt x="23884" y="7113"/>
                        <a:pt x="22186" y="8387"/>
                      </a:cubicBezTo>
                      <a:cubicBezTo>
                        <a:pt x="20700" y="9554"/>
                        <a:pt x="19213" y="10616"/>
                        <a:pt x="17515" y="11465"/>
                      </a:cubicBezTo>
                      <a:cubicBezTo>
                        <a:pt x="17515" y="11465"/>
                        <a:pt x="20806" y="9873"/>
                        <a:pt x="24945" y="8068"/>
                      </a:cubicBezTo>
                      <a:cubicBezTo>
                        <a:pt x="25618" y="7799"/>
                        <a:pt x="26404" y="7679"/>
                        <a:pt x="27234" y="7679"/>
                      </a:cubicBezTo>
                      <a:cubicBezTo>
                        <a:pt x="31648" y="7679"/>
                        <a:pt x="37296" y="11069"/>
                        <a:pt x="33543" y="13482"/>
                      </a:cubicBezTo>
                      <a:cubicBezTo>
                        <a:pt x="30063" y="15719"/>
                        <a:pt x="21471" y="21839"/>
                        <a:pt x="13880" y="21839"/>
                      </a:cubicBezTo>
                      <a:cubicBezTo>
                        <a:pt x="11748" y="21839"/>
                        <a:pt x="9694" y="21356"/>
                        <a:pt x="7856" y="20169"/>
                      </a:cubicBezTo>
                      <a:cubicBezTo>
                        <a:pt x="3610" y="17409"/>
                        <a:pt x="4247" y="13482"/>
                        <a:pt x="5945" y="10191"/>
                      </a:cubicBezTo>
                      <a:lnTo>
                        <a:pt x="5945" y="10191"/>
                      </a:lnTo>
                      <a:lnTo>
                        <a:pt x="5414" y="10722"/>
                      </a:lnTo>
                      <a:cubicBezTo>
                        <a:pt x="1" y="16029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8" name="Google Shape;3568;p64"/>
                <p:cNvSpPr/>
                <p:nvPr/>
              </p:nvSpPr>
              <p:spPr>
                <a:xfrm>
                  <a:off x="-903716" y="2033828"/>
                  <a:ext cx="516988" cy="170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5" h="8042" extrusionOk="0">
                      <a:moveTo>
                        <a:pt x="14967" y="1"/>
                      </a:moveTo>
                      <a:cubicBezTo>
                        <a:pt x="14676" y="1"/>
                        <a:pt x="14384" y="28"/>
                        <a:pt x="14118" y="81"/>
                      </a:cubicBezTo>
                      <a:lnTo>
                        <a:pt x="13481" y="81"/>
                      </a:lnTo>
                      <a:cubicBezTo>
                        <a:pt x="13163" y="81"/>
                        <a:pt x="12951" y="81"/>
                        <a:pt x="12738" y="187"/>
                      </a:cubicBezTo>
                      <a:lnTo>
                        <a:pt x="11995" y="293"/>
                      </a:lnTo>
                      <a:lnTo>
                        <a:pt x="11146" y="505"/>
                      </a:lnTo>
                      <a:cubicBezTo>
                        <a:pt x="9342" y="1036"/>
                        <a:pt x="7749" y="1673"/>
                        <a:pt x="6157" y="2522"/>
                      </a:cubicBezTo>
                      <a:cubicBezTo>
                        <a:pt x="4671" y="3371"/>
                        <a:pt x="3185" y="4327"/>
                        <a:pt x="1805" y="5282"/>
                      </a:cubicBezTo>
                      <a:cubicBezTo>
                        <a:pt x="1168" y="5706"/>
                        <a:pt x="531" y="6237"/>
                        <a:pt x="1" y="6768"/>
                      </a:cubicBezTo>
                      <a:cubicBezTo>
                        <a:pt x="3" y="6770"/>
                        <a:pt x="7" y="6772"/>
                        <a:pt x="13" y="6772"/>
                      </a:cubicBezTo>
                      <a:cubicBezTo>
                        <a:pt x="256" y="6772"/>
                        <a:pt x="3265" y="4710"/>
                        <a:pt x="6476" y="3053"/>
                      </a:cubicBezTo>
                      <a:cubicBezTo>
                        <a:pt x="7962" y="2310"/>
                        <a:pt x="9554" y="1673"/>
                        <a:pt x="11146" y="1248"/>
                      </a:cubicBezTo>
                      <a:lnTo>
                        <a:pt x="11995" y="1036"/>
                      </a:lnTo>
                      <a:lnTo>
                        <a:pt x="12738" y="930"/>
                      </a:lnTo>
                      <a:cubicBezTo>
                        <a:pt x="12951" y="930"/>
                        <a:pt x="13163" y="930"/>
                        <a:pt x="13375" y="824"/>
                      </a:cubicBezTo>
                      <a:lnTo>
                        <a:pt x="15498" y="824"/>
                      </a:lnTo>
                      <a:lnTo>
                        <a:pt x="16560" y="1036"/>
                      </a:lnTo>
                      <a:cubicBezTo>
                        <a:pt x="16984" y="1142"/>
                        <a:pt x="17303" y="1248"/>
                        <a:pt x="17727" y="1354"/>
                      </a:cubicBezTo>
                      <a:cubicBezTo>
                        <a:pt x="18470" y="1673"/>
                        <a:pt x="19213" y="2097"/>
                        <a:pt x="19956" y="2628"/>
                      </a:cubicBezTo>
                      <a:cubicBezTo>
                        <a:pt x="21230" y="3583"/>
                        <a:pt x="22398" y="4751"/>
                        <a:pt x="23353" y="6131"/>
                      </a:cubicBezTo>
                      <a:cubicBezTo>
                        <a:pt x="23778" y="6662"/>
                        <a:pt x="24096" y="7405"/>
                        <a:pt x="24308" y="8042"/>
                      </a:cubicBezTo>
                      <a:cubicBezTo>
                        <a:pt x="24415" y="7829"/>
                        <a:pt x="24415" y="7617"/>
                        <a:pt x="24308" y="7405"/>
                      </a:cubicBezTo>
                      <a:cubicBezTo>
                        <a:pt x="24202" y="6874"/>
                        <a:pt x="23990" y="6343"/>
                        <a:pt x="23672" y="5919"/>
                      </a:cubicBezTo>
                      <a:cubicBezTo>
                        <a:pt x="22822" y="4433"/>
                        <a:pt x="21655" y="3159"/>
                        <a:pt x="20381" y="2204"/>
                      </a:cubicBezTo>
                      <a:cubicBezTo>
                        <a:pt x="19744" y="1567"/>
                        <a:pt x="19001" y="1036"/>
                        <a:pt x="18152" y="611"/>
                      </a:cubicBezTo>
                      <a:cubicBezTo>
                        <a:pt x="17727" y="505"/>
                        <a:pt x="17303" y="399"/>
                        <a:pt x="16984" y="293"/>
                      </a:cubicBezTo>
                      <a:cubicBezTo>
                        <a:pt x="16560" y="187"/>
                        <a:pt x="16135" y="81"/>
                        <a:pt x="15817" y="81"/>
                      </a:cubicBezTo>
                      <a:cubicBezTo>
                        <a:pt x="15551" y="28"/>
                        <a:pt x="15259" y="1"/>
                        <a:pt x="149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9" name="Google Shape;3569;p64"/>
                <p:cNvSpPr/>
                <p:nvPr/>
              </p:nvSpPr>
              <p:spPr>
                <a:xfrm>
                  <a:off x="-1101512" y="1898414"/>
                  <a:ext cx="508009" cy="21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1" h="10095" extrusionOk="0">
                      <a:moveTo>
                        <a:pt x="18789" y="1"/>
                      </a:moveTo>
                      <a:cubicBezTo>
                        <a:pt x="18258" y="1"/>
                        <a:pt x="17833" y="1"/>
                        <a:pt x="17303" y="107"/>
                      </a:cubicBezTo>
                      <a:cubicBezTo>
                        <a:pt x="16560" y="213"/>
                        <a:pt x="15710" y="425"/>
                        <a:pt x="14967" y="744"/>
                      </a:cubicBezTo>
                      <a:cubicBezTo>
                        <a:pt x="13588" y="1168"/>
                        <a:pt x="12738" y="1593"/>
                        <a:pt x="12738" y="1593"/>
                      </a:cubicBezTo>
                      <a:lnTo>
                        <a:pt x="12101" y="1911"/>
                      </a:lnTo>
                      <a:lnTo>
                        <a:pt x="10509" y="2654"/>
                      </a:lnTo>
                      <a:cubicBezTo>
                        <a:pt x="9235" y="3291"/>
                        <a:pt x="7643" y="4247"/>
                        <a:pt x="5945" y="5308"/>
                      </a:cubicBezTo>
                      <a:cubicBezTo>
                        <a:pt x="4459" y="6263"/>
                        <a:pt x="3079" y="7219"/>
                        <a:pt x="1699" y="8386"/>
                      </a:cubicBezTo>
                      <a:cubicBezTo>
                        <a:pt x="1062" y="8811"/>
                        <a:pt x="425" y="9448"/>
                        <a:pt x="1" y="10085"/>
                      </a:cubicBezTo>
                      <a:cubicBezTo>
                        <a:pt x="1" y="10091"/>
                        <a:pt x="4" y="10095"/>
                        <a:pt x="10" y="10095"/>
                      </a:cubicBezTo>
                      <a:cubicBezTo>
                        <a:pt x="98" y="10095"/>
                        <a:pt x="812" y="9400"/>
                        <a:pt x="1805" y="8705"/>
                      </a:cubicBezTo>
                      <a:cubicBezTo>
                        <a:pt x="3291" y="7643"/>
                        <a:pt x="4671" y="6688"/>
                        <a:pt x="6263" y="5839"/>
                      </a:cubicBezTo>
                      <a:cubicBezTo>
                        <a:pt x="7856" y="4883"/>
                        <a:pt x="9554" y="4034"/>
                        <a:pt x="10828" y="3503"/>
                      </a:cubicBezTo>
                      <a:lnTo>
                        <a:pt x="12420" y="2760"/>
                      </a:lnTo>
                      <a:lnTo>
                        <a:pt x="12951" y="2442"/>
                      </a:lnTo>
                      <a:cubicBezTo>
                        <a:pt x="12951" y="2442"/>
                        <a:pt x="13800" y="2124"/>
                        <a:pt x="15180" y="1593"/>
                      </a:cubicBezTo>
                      <a:cubicBezTo>
                        <a:pt x="15923" y="1274"/>
                        <a:pt x="16666" y="1062"/>
                        <a:pt x="17409" y="850"/>
                      </a:cubicBezTo>
                      <a:cubicBezTo>
                        <a:pt x="17833" y="744"/>
                        <a:pt x="18258" y="744"/>
                        <a:pt x="18683" y="744"/>
                      </a:cubicBezTo>
                      <a:lnTo>
                        <a:pt x="19320" y="744"/>
                      </a:lnTo>
                      <a:cubicBezTo>
                        <a:pt x="19532" y="744"/>
                        <a:pt x="19744" y="744"/>
                        <a:pt x="19956" y="850"/>
                      </a:cubicBezTo>
                      <a:cubicBezTo>
                        <a:pt x="20699" y="1168"/>
                        <a:pt x="21442" y="1699"/>
                        <a:pt x="21867" y="2442"/>
                      </a:cubicBezTo>
                      <a:cubicBezTo>
                        <a:pt x="22292" y="3079"/>
                        <a:pt x="22610" y="3822"/>
                        <a:pt x="22929" y="4565"/>
                      </a:cubicBezTo>
                      <a:cubicBezTo>
                        <a:pt x="23141" y="5308"/>
                        <a:pt x="23459" y="5945"/>
                        <a:pt x="23990" y="6582"/>
                      </a:cubicBezTo>
                      <a:cubicBezTo>
                        <a:pt x="23990" y="6582"/>
                        <a:pt x="23672" y="5733"/>
                        <a:pt x="23247" y="4353"/>
                      </a:cubicBezTo>
                      <a:cubicBezTo>
                        <a:pt x="22929" y="3610"/>
                        <a:pt x="22610" y="2867"/>
                        <a:pt x="22292" y="2230"/>
                      </a:cubicBezTo>
                      <a:cubicBezTo>
                        <a:pt x="21867" y="1274"/>
                        <a:pt x="21124" y="637"/>
                        <a:pt x="20275" y="213"/>
                      </a:cubicBezTo>
                      <a:cubicBezTo>
                        <a:pt x="19956" y="213"/>
                        <a:pt x="19744" y="107"/>
                        <a:pt x="19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0" name="Google Shape;3570;p64"/>
                <p:cNvSpPr/>
                <p:nvPr/>
              </p:nvSpPr>
              <p:spPr>
                <a:xfrm>
                  <a:off x="-1189177" y="2249051"/>
                  <a:ext cx="638363" cy="1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9264" extrusionOk="0">
                      <a:moveTo>
                        <a:pt x="30147" y="1"/>
                      </a:moveTo>
                      <a:cubicBezTo>
                        <a:pt x="29298" y="213"/>
                        <a:pt x="28448" y="425"/>
                        <a:pt x="27599" y="850"/>
                      </a:cubicBezTo>
                      <a:cubicBezTo>
                        <a:pt x="25795" y="1487"/>
                        <a:pt x="23990" y="2230"/>
                        <a:pt x="22186" y="3185"/>
                      </a:cubicBezTo>
                      <a:cubicBezTo>
                        <a:pt x="20275" y="4140"/>
                        <a:pt x="18364" y="5202"/>
                        <a:pt x="16878" y="5839"/>
                      </a:cubicBezTo>
                      <a:lnTo>
                        <a:pt x="14543" y="6900"/>
                      </a:lnTo>
                      <a:lnTo>
                        <a:pt x="14331" y="7006"/>
                      </a:lnTo>
                      <a:lnTo>
                        <a:pt x="13800" y="7219"/>
                      </a:lnTo>
                      <a:cubicBezTo>
                        <a:pt x="13057" y="7537"/>
                        <a:pt x="12420" y="7749"/>
                        <a:pt x="11783" y="7962"/>
                      </a:cubicBezTo>
                      <a:cubicBezTo>
                        <a:pt x="10828" y="8174"/>
                        <a:pt x="9873" y="8386"/>
                        <a:pt x="8917" y="8492"/>
                      </a:cubicBezTo>
                      <a:cubicBezTo>
                        <a:pt x="8568" y="8531"/>
                        <a:pt x="8204" y="8556"/>
                        <a:pt x="7831" y="8556"/>
                      </a:cubicBezTo>
                      <a:cubicBezTo>
                        <a:pt x="7185" y="8556"/>
                        <a:pt x="6512" y="8482"/>
                        <a:pt x="5839" y="8280"/>
                      </a:cubicBezTo>
                      <a:cubicBezTo>
                        <a:pt x="4990" y="7962"/>
                        <a:pt x="4141" y="7643"/>
                        <a:pt x="3398" y="7113"/>
                      </a:cubicBezTo>
                      <a:cubicBezTo>
                        <a:pt x="2655" y="6688"/>
                        <a:pt x="2018" y="6157"/>
                        <a:pt x="1381" y="5733"/>
                      </a:cubicBezTo>
                      <a:cubicBezTo>
                        <a:pt x="1062" y="5308"/>
                        <a:pt x="638" y="4883"/>
                        <a:pt x="319" y="4459"/>
                      </a:cubicBezTo>
                      <a:cubicBezTo>
                        <a:pt x="107" y="4140"/>
                        <a:pt x="1" y="3928"/>
                        <a:pt x="1" y="3928"/>
                      </a:cubicBezTo>
                      <a:cubicBezTo>
                        <a:pt x="1" y="4140"/>
                        <a:pt x="1" y="4353"/>
                        <a:pt x="1" y="4565"/>
                      </a:cubicBezTo>
                      <a:cubicBezTo>
                        <a:pt x="319" y="5096"/>
                        <a:pt x="638" y="5520"/>
                        <a:pt x="1062" y="5945"/>
                      </a:cubicBezTo>
                      <a:cubicBezTo>
                        <a:pt x="1593" y="6476"/>
                        <a:pt x="2230" y="7006"/>
                        <a:pt x="2973" y="7537"/>
                      </a:cubicBezTo>
                      <a:cubicBezTo>
                        <a:pt x="3716" y="8068"/>
                        <a:pt x="4671" y="8492"/>
                        <a:pt x="5627" y="8811"/>
                      </a:cubicBezTo>
                      <a:cubicBezTo>
                        <a:pt x="6500" y="9073"/>
                        <a:pt x="7445" y="9263"/>
                        <a:pt x="8344" y="9263"/>
                      </a:cubicBezTo>
                      <a:cubicBezTo>
                        <a:pt x="8538" y="9263"/>
                        <a:pt x="8729" y="9254"/>
                        <a:pt x="8917" y="9235"/>
                      </a:cubicBezTo>
                      <a:cubicBezTo>
                        <a:pt x="9979" y="9129"/>
                        <a:pt x="10934" y="8917"/>
                        <a:pt x="11889" y="8705"/>
                      </a:cubicBezTo>
                      <a:cubicBezTo>
                        <a:pt x="12845" y="8492"/>
                        <a:pt x="13482" y="8174"/>
                        <a:pt x="14012" y="8068"/>
                      </a:cubicBezTo>
                      <a:lnTo>
                        <a:pt x="14649" y="7856"/>
                      </a:lnTo>
                      <a:lnTo>
                        <a:pt x="14755" y="7749"/>
                      </a:lnTo>
                      <a:cubicBezTo>
                        <a:pt x="14755" y="7749"/>
                        <a:pt x="18683" y="5839"/>
                        <a:pt x="22398" y="3716"/>
                      </a:cubicBezTo>
                      <a:cubicBezTo>
                        <a:pt x="24415" y="2760"/>
                        <a:pt x="26219" y="1699"/>
                        <a:pt x="27705" y="1168"/>
                      </a:cubicBezTo>
                      <a:cubicBezTo>
                        <a:pt x="28555" y="850"/>
                        <a:pt x="29404" y="425"/>
                        <a:pt x="30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1" name="Google Shape;3571;p64"/>
                <p:cNvSpPr/>
                <p:nvPr/>
              </p:nvSpPr>
              <p:spPr>
                <a:xfrm>
                  <a:off x="-1703899" y="2467069"/>
                  <a:ext cx="271993" cy="41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5" h="19560" extrusionOk="0">
                      <a:moveTo>
                        <a:pt x="2867" y="1"/>
                      </a:moveTo>
                      <a:cubicBezTo>
                        <a:pt x="1699" y="2230"/>
                        <a:pt x="956" y="4671"/>
                        <a:pt x="532" y="7113"/>
                      </a:cubicBezTo>
                      <a:cubicBezTo>
                        <a:pt x="213" y="8811"/>
                        <a:pt x="1" y="10510"/>
                        <a:pt x="1" y="12314"/>
                      </a:cubicBezTo>
                      <a:cubicBezTo>
                        <a:pt x="1" y="12845"/>
                        <a:pt x="107" y="13482"/>
                        <a:pt x="107" y="14119"/>
                      </a:cubicBezTo>
                      <a:lnTo>
                        <a:pt x="213" y="14755"/>
                      </a:lnTo>
                      <a:lnTo>
                        <a:pt x="213" y="14968"/>
                      </a:lnTo>
                      <a:cubicBezTo>
                        <a:pt x="213" y="15074"/>
                        <a:pt x="319" y="15180"/>
                        <a:pt x="426" y="15392"/>
                      </a:cubicBezTo>
                      <a:cubicBezTo>
                        <a:pt x="532" y="16029"/>
                        <a:pt x="850" y="16560"/>
                        <a:pt x="1169" y="17091"/>
                      </a:cubicBezTo>
                      <a:cubicBezTo>
                        <a:pt x="1593" y="17940"/>
                        <a:pt x="2336" y="18577"/>
                        <a:pt x="3185" y="19001"/>
                      </a:cubicBezTo>
                      <a:cubicBezTo>
                        <a:pt x="3889" y="19353"/>
                        <a:pt x="4738" y="19559"/>
                        <a:pt x="5612" y="19559"/>
                      </a:cubicBezTo>
                      <a:cubicBezTo>
                        <a:pt x="5793" y="19559"/>
                        <a:pt x="5975" y="19550"/>
                        <a:pt x="6158" y="19532"/>
                      </a:cubicBezTo>
                      <a:cubicBezTo>
                        <a:pt x="7962" y="19320"/>
                        <a:pt x="9660" y="18683"/>
                        <a:pt x="11147" y="17728"/>
                      </a:cubicBezTo>
                      <a:cubicBezTo>
                        <a:pt x="12314" y="16985"/>
                        <a:pt x="12845" y="16135"/>
                        <a:pt x="12845" y="16135"/>
                      </a:cubicBezTo>
                      <a:cubicBezTo>
                        <a:pt x="12836" y="16126"/>
                        <a:pt x="12822" y="16122"/>
                        <a:pt x="12803" y="16122"/>
                      </a:cubicBezTo>
                      <a:cubicBezTo>
                        <a:pt x="12605" y="16122"/>
                        <a:pt x="11885" y="16606"/>
                        <a:pt x="10722" y="17091"/>
                      </a:cubicBezTo>
                      <a:cubicBezTo>
                        <a:pt x="9342" y="17834"/>
                        <a:pt x="7750" y="18152"/>
                        <a:pt x="6051" y="18258"/>
                      </a:cubicBezTo>
                      <a:cubicBezTo>
                        <a:pt x="5308" y="18258"/>
                        <a:pt x="4565" y="18046"/>
                        <a:pt x="3822" y="17728"/>
                      </a:cubicBezTo>
                      <a:cubicBezTo>
                        <a:pt x="3292" y="17409"/>
                        <a:pt x="2867" y="16878"/>
                        <a:pt x="2549" y="16348"/>
                      </a:cubicBezTo>
                      <a:cubicBezTo>
                        <a:pt x="2336" y="15923"/>
                        <a:pt x="2124" y="15392"/>
                        <a:pt x="2018" y="14968"/>
                      </a:cubicBezTo>
                      <a:cubicBezTo>
                        <a:pt x="2018" y="14862"/>
                        <a:pt x="1912" y="14755"/>
                        <a:pt x="1912" y="14543"/>
                      </a:cubicBezTo>
                      <a:cubicBezTo>
                        <a:pt x="1912" y="14543"/>
                        <a:pt x="1912" y="14437"/>
                        <a:pt x="1912" y="14437"/>
                      </a:cubicBezTo>
                      <a:cubicBezTo>
                        <a:pt x="1912" y="14437"/>
                        <a:pt x="1912" y="14225"/>
                        <a:pt x="1805" y="13800"/>
                      </a:cubicBezTo>
                      <a:cubicBezTo>
                        <a:pt x="1699" y="13376"/>
                        <a:pt x="1593" y="12845"/>
                        <a:pt x="1593" y="12314"/>
                      </a:cubicBezTo>
                      <a:cubicBezTo>
                        <a:pt x="1487" y="10616"/>
                        <a:pt x="1593" y="9024"/>
                        <a:pt x="1805" y="7325"/>
                      </a:cubicBezTo>
                      <a:cubicBezTo>
                        <a:pt x="2230" y="3610"/>
                        <a:pt x="3079" y="1"/>
                        <a:pt x="28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2" name="Google Shape;3572;p64"/>
                <p:cNvSpPr/>
                <p:nvPr/>
              </p:nvSpPr>
              <p:spPr>
                <a:xfrm rot="524831">
                  <a:off x="731398" y="3458725"/>
                  <a:ext cx="236024" cy="100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0" name="Google Shape;3455;p64">
            <a:extLst>
              <a:ext uri="{FF2B5EF4-FFF2-40B4-BE49-F238E27FC236}">
                <a16:creationId xmlns:a16="http://schemas.microsoft.com/office/drawing/2014/main" id="{2DFD1045-74D5-D086-A4E6-37FD08190E2E}"/>
              </a:ext>
            </a:extLst>
          </p:cNvPr>
          <p:cNvSpPr txBox="1">
            <a:spLocks/>
          </p:cNvSpPr>
          <p:nvPr/>
        </p:nvSpPr>
        <p:spPr>
          <a:xfrm>
            <a:off x="964373" y="2552695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3450;p64">
            <a:extLst>
              <a:ext uri="{FF2B5EF4-FFF2-40B4-BE49-F238E27FC236}">
                <a16:creationId xmlns:a16="http://schemas.microsoft.com/office/drawing/2014/main" id="{AE9194E7-412C-AC16-32B0-6F7D3993B80B}"/>
              </a:ext>
            </a:extLst>
          </p:cNvPr>
          <p:cNvSpPr txBox="1">
            <a:spLocks/>
          </p:cNvSpPr>
          <p:nvPr/>
        </p:nvSpPr>
        <p:spPr>
          <a:xfrm>
            <a:off x="991591" y="3244039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Física </a:t>
            </a:r>
          </a:p>
        </p:txBody>
      </p:sp>
      <p:sp>
        <p:nvSpPr>
          <p:cNvPr id="9" name="Google Shape;3446;p64">
            <a:extLst>
              <a:ext uri="{FF2B5EF4-FFF2-40B4-BE49-F238E27FC236}">
                <a16:creationId xmlns:a16="http://schemas.microsoft.com/office/drawing/2014/main" id="{1DD89D2F-F402-E2D9-4A75-69A2986EF363}"/>
              </a:ext>
            </a:extLst>
          </p:cNvPr>
          <p:cNvSpPr txBox="1">
            <a:spLocks/>
          </p:cNvSpPr>
          <p:nvPr/>
        </p:nvSpPr>
        <p:spPr>
          <a:xfrm>
            <a:off x="6434227" y="1296660"/>
            <a:ext cx="1745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3447;p64">
            <a:extLst>
              <a:ext uri="{FF2B5EF4-FFF2-40B4-BE49-F238E27FC236}">
                <a16:creationId xmlns:a16="http://schemas.microsoft.com/office/drawing/2014/main" id="{2CA3CDF4-D117-F8EB-A155-45F102C5CFC9}"/>
              </a:ext>
            </a:extLst>
          </p:cNvPr>
          <p:cNvSpPr txBox="1">
            <a:spLocks/>
          </p:cNvSpPr>
          <p:nvPr/>
        </p:nvSpPr>
        <p:spPr>
          <a:xfrm>
            <a:off x="6433077" y="1962819"/>
            <a:ext cx="17454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Arquitetura do Software</a:t>
            </a:r>
          </a:p>
        </p:txBody>
      </p:sp>
      <p:sp>
        <p:nvSpPr>
          <p:cNvPr id="14" name="Google Shape;3455;p64">
            <a:extLst>
              <a:ext uri="{FF2B5EF4-FFF2-40B4-BE49-F238E27FC236}">
                <a16:creationId xmlns:a16="http://schemas.microsoft.com/office/drawing/2014/main" id="{76667273-0EF1-3515-7998-B9C47338733F}"/>
              </a:ext>
            </a:extLst>
          </p:cNvPr>
          <p:cNvSpPr txBox="1">
            <a:spLocks/>
          </p:cNvSpPr>
          <p:nvPr/>
        </p:nvSpPr>
        <p:spPr>
          <a:xfrm>
            <a:off x="6392191" y="2548981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452ED22-3FCB-F672-CE30-E75F485370E6}"/>
              </a:ext>
            </a:extLst>
          </p:cNvPr>
          <p:cNvGrpSpPr/>
          <p:nvPr/>
        </p:nvGrpSpPr>
        <p:grpSpPr>
          <a:xfrm>
            <a:off x="3433551" y="1283846"/>
            <a:ext cx="2276898" cy="2426065"/>
            <a:chOff x="3432401" y="1283846"/>
            <a:chExt cx="2276898" cy="2426065"/>
          </a:xfrm>
        </p:grpSpPr>
        <p:sp>
          <p:nvSpPr>
            <p:cNvPr id="27" name="Google Shape;3446;p64">
              <a:extLst>
                <a:ext uri="{FF2B5EF4-FFF2-40B4-BE49-F238E27FC236}">
                  <a16:creationId xmlns:a16="http://schemas.microsoft.com/office/drawing/2014/main" id="{FEE62AB5-9888-38BF-D646-3ED500D6DE76}"/>
                </a:ext>
              </a:extLst>
            </p:cNvPr>
            <p:cNvSpPr txBox="1">
              <a:spLocks/>
            </p:cNvSpPr>
            <p:nvPr/>
          </p:nvSpPr>
          <p:spPr>
            <a:xfrm>
              <a:off x="3699300" y="1283846"/>
              <a:ext cx="17454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  <p:sp>
          <p:nvSpPr>
            <p:cNvPr id="28" name="Google Shape;3447;p64">
              <a:extLst>
                <a:ext uri="{FF2B5EF4-FFF2-40B4-BE49-F238E27FC236}">
                  <a16:creationId xmlns:a16="http://schemas.microsoft.com/office/drawing/2014/main" id="{FD32A646-A621-5D51-3011-2F08EBA83A0A}"/>
                </a:ext>
              </a:extLst>
            </p:cNvPr>
            <p:cNvSpPr txBox="1">
              <a:spLocks/>
            </p:cNvSpPr>
            <p:nvPr/>
          </p:nvSpPr>
          <p:spPr>
            <a:xfrm>
              <a:off x="3432401" y="1950005"/>
              <a:ext cx="2276898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/>
                <a:t>Requisitos com Impacto na Arquitetura</a:t>
              </a:r>
            </a:p>
          </p:txBody>
        </p:sp>
        <p:sp>
          <p:nvSpPr>
            <p:cNvPr id="29" name="Google Shape;3455;p64">
              <a:extLst>
                <a:ext uri="{FF2B5EF4-FFF2-40B4-BE49-F238E27FC236}">
                  <a16:creationId xmlns:a16="http://schemas.microsoft.com/office/drawing/2014/main" id="{4A706253-BB55-B1E6-E6F3-01C165D72F15}"/>
                </a:ext>
              </a:extLst>
            </p:cNvPr>
            <p:cNvSpPr txBox="1">
              <a:spLocks/>
            </p:cNvSpPr>
            <p:nvPr/>
          </p:nvSpPr>
          <p:spPr>
            <a:xfrm>
              <a:off x="3657264" y="2536167"/>
              <a:ext cx="18177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Boogaloo"/>
                <a:buNone/>
                <a:defRPr sz="3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  <p:sp>
          <p:nvSpPr>
            <p:cNvPr id="30" name="Google Shape;3450;p64">
              <a:extLst>
                <a:ext uri="{FF2B5EF4-FFF2-40B4-BE49-F238E27FC236}">
                  <a16:creationId xmlns:a16="http://schemas.microsoft.com/office/drawing/2014/main" id="{8C093BE7-0529-4153-0DFF-A8369DE835D4}"/>
                </a:ext>
              </a:extLst>
            </p:cNvPr>
            <p:cNvSpPr txBox="1">
              <a:spLocks/>
            </p:cNvSpPr>
            <p:nvPr/>
          </p:nvSpPr>
          <p:spPr>
            <a:xfrm>
              <a:off x="3684482" y="3227511"/>
              <a:ext cx="1817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uli"/>
                <a:buNone/>
                <a:defRPr sz="2000" b="0" i="0" u="none" strike="noStrike" cap="none">
                  <a:solidFill>
                    <a:schemeClr val="dk1"/>
                  </a:solidFill>
                  <a:latin typeface="Boogaloo"/>
                  <a:ea typeface="Boogaloo"/>
                  <a:cs typeface="Boogaloo"/>
                  <a:sym typeface="Boogalo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pPr marL="0" indent="0">
                <a:spcAft>
                  <a:spcPts val="1600"/>
                </a:spcAft>
              </a:pPr>
              <a:r>
                <a:rPr lang="pt-PT" dirty="0">
                  <a:sym typeface="Muli"/>
                </a:rPr>
                <a:t>Tecnologias Utilizadas</a:t>
              </a:r>
              <a:endParaRPr lang="pt-PT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 descr="Uma imagem com logótipo&#10;&#10;Descrição gerada automaticamente">
            <a:extLst>
              <a:ext uri="{FF2B5EF4-FFF2-40B4-BE49-F238E27FC236}">
                <a16:creationId xmlns:a16="http://schemas.microsoft.com/office/drawing/2014/main" id="{DDAD273F-7C65-67D0-3140-76425078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73" y="1271587"/>
            <a:ext cx="2861187" cy="2861187"/>
          </a:xfrm>
          <a:prstGeom prst="rect">
            <a:avLst/>
          </a:prstGeom>
        </p:spPr>
      </p:pic>
      <p:sp>
        <p:nvSpPr>
          <p:cNvPr id="2" name="Marcador de Posição do Texto 2">
            <a:extLst>
              <a:ext uri="{FF2B5EF4-FFF2-40B4-BE49-F238E27FC236}">
                <a16:creationId xmlns:a16="http://schemas.microsoft.com/office/drawing/2014/main" id="{11EB1C29-66DD-F2F1-93BA-01C6B947F102}"/>
              </a:ext>
            </a:extLst>
          </p:cNvPr>
          <p:cNvSpPr txBox="1">
            <a:spLocks/>
          </p:cNvSpPr>
          <p:nvPr/>
        </p:nvSpPr>
        <p:spPr>
          <a:xfrm>
            <a:off x="275430" y="2054308"/>
            <a:ext cx="5565369" cy="1665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just"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Nesta apresentação vamos abordar alguns tópicos da fase de construção, a fase de construção serve para fazer a arquitetura de software e a arquitetura física do nosso sistema e determinar as melhoras soluções tecnológicas para o nosso produto. Também serve para decidir através de casos de utilização qual serão as primeiras funcionalidades a serem implementadas no sistema.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05A5-D51D-2A3F-7A26-7222B634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com Impacto na Arquitetura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57B671-117A-0CF3-2A0E-8437E288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56" y="1434790"/>
            <a:ext cx="5842696" cy="3243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e Usabilidade: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texto visível e legível até 1m do ecrã;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interface </a:t>
            </a:r>
            <a:r>
              <a:rPr lang="pt-PT" sz="13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</a:t>
            </a: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Opção de conexão a contas de sistemas externos (por exemplo Google).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Desempenho: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pagamentos rápidos, associados a sistemas externos (por exemplo MBWay).</a:t>
            </a:r>
          </a:p>
          <a:p>
            <a:pPr marL="0" indent="0">
              <a:buNone/>
            </a:pPr>
            <a:endParaRPr lang="pt-PT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Segurança: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a segurança dos dados privados dos utilizadores;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todos os pagamentos são efetuados de forma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Garantir que os cuidadores são de confiança.</a:t>
            </a:r>
          </a:p>
          <a:p>
            <a:pPr marL="0" indent="0">
              <a:buNone/>
            </a:pP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Interface com sistemas externos:</a:t>
            </a:r>
            <a:endParaRPr lang="pt-PT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de base de dados segura;</a:t>
            </a:r>
          </a:p>
          <a:p>
            <a:pPr marL="0" indent="0">
              <a:buNone/>
            </a:pPr>
            <a:r>
              <a:rPr lang="pt-PT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com sistemas de pagamento.</a:t>
            </a:r>
          </a:p>
        </p:txBody>
      </p:sp>
    </p:spTree>
    <p:extLst>
      <p:ext uri="{BB962C8B-B14F-4D97-AF65-F5344CB8AC3E}">
        <p14:creationId xmlns:p14="http://schemas.microsoft.com/office/powerpoint/2010/main" val="4796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592" y="2304150"/>
            <a:ext cx="2898871" cy="535200"/>
          </a:xfrm>
        </p:spPr>
        <p:txBody>
          <a:bodyPr/>
          <a:lstStyle/>
          <a:p>
            <a:r>
              <a:rPr lang="pt-PT" dirty="0"/>
              <a:t>Arquitetura de Software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195" y="278137"/>
            <a:ext cx="5460820" cy="45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7899-04CF-E24D-D4F6-0CA0E9B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161" y="2304150"/>
            <a:ext cx="2416544" cy="535200"/>
          </a:xfrm>
        </p:spPr>
        <p:txBody>
          <a:bodyPr/>
          <a:lstStyle/>
          <a:p>
            <a:r>
              <a:rPr lang="pt-PT" dirty="0"/>
              <a:t>Arquitetura Física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D8283C-06C6-6431-9FED-46D40AC7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9177" y="1563017"/>
            <a:ext cx="5783398" cy="20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Frontend: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74F9BC8-922E-52F4-2FB7-9EB63A9DE63C}"/>
              </a:ext>
            </a:extLst>
          </p:cNvPr>
          <p:cNvGrpSpPr/>
          <p:nvPr/>
        </p:nvGrpSpPr>
        <p:grpSpPr>
          <a:xfrm>
            <a:off x="1336525" y="2489361"/>
            <a:ext cx="1667379" cy="1344765"/>
            <a:chOff x="1588620" y="2432755"/>
            <a:chExt cx="1667379" cy="134476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0AEF33-6F8C-158C-7D13-9AFDA8FF9376}"/>
                </a:ext>
              </a:extLst>
            </p:cNvPr>
            <p:cNvSpPr txBox="1"/>
            <p:nvPr/>
          </p:nvSpPr>
          <p:spPr>
            <a:xfrm>
              <a:off x="1588620" y="2432755"/>
              <a:ext cx="116319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Flutter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  <a:endParaRPr lang="pt-P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2" descr="FlutterFlow Desktop App for Mac and PC - WebCatalog">
              <a:extLst>
                <a:ext uri="{FF2B5EF4-FFF2-40B4-BE49-F238E27FC236}">
                  <a16:creationId xmlns:a16="http://schemas.microsoft.com/office/drawing/2014/main" id="{FB6BAA53-6BB5-7D1D-BAE0-2EC3F0791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10" y="2481652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44811275-88E8-8989-7EEE-ECE8C681E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809" y="3273331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Backend: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3BD9E4-127F-8907-BF14-CD891F218821}"/>
              </a:ext>
            </a:extLst>
          </p:cNvPr>
          <p:cNvGrpSpPr/>
          <p:nvPr/>
        </p:nvGrpSpPr>
        <p:grpSpPr>
          <a:xfrm>
            <a:off x="6156381" y="2489361"/>
            <a:ext cx="1634807" cy="1344764"/>
            <a:chOff x="6145856" y="2489361"/>
            <a:chExt cx="1634807" cy="134476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1E3208-8398-FAFE-8BE0-7A1EB8EF98E8}"/>
                </a:ext>
              </a:extLst>
            </p:cNvPr>
            <p:cNvSpPr txBox="1"/>
            <p:nvPr/>
          </p:nvSpPr>
          <p:spPr>
            <a:xfrm>
              <a:off x="6145856" y="2489361"/>
              <a:ext cx="1561229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Flask</a:t>
              </a:r>
            </a:p>
            <a:p>
              <a:pPr>
                <a:lnSpc>
                  <a:spcPct val="150000"/>
                </a:lnSpc>
                <a:buClr>
                  <a:schemeClr val="tx1"/>
                </a:buClr>
              </a:pPr>
              <a:endParaRPr lang="pt-PT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pt-PT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Dart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92BABBB-3E6D-7296-0D2D-6660B236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350053" y="2560885"/>
              <a:ext cx="357032" cy="458934"/>
            </a:xfrm>
            <a:prstGeom prst="rect">
              <a:avLst/>
            </a:prstGeom>
          </p:spPr>
        </p:pic>
        <p:pic>
          <p:nvPicPr>
            <p:cNvPr id="10" name="Picture 6" descr="Dart Programming Language icon PNG and SVG Free Download">
              <a:extLst>
                <a:ext uri="{FF2B5EF4-FFF2-40B4-BE49-F238E27FC236}">
                  <a16:creationId xmlns:a16="http://schemas.microsoft.com/office/drawing/2014/main" id="{D0EA3CCF-A752-4374-3D52-5BA1CD4C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474" y="3329936"/>
              <a:ext cx="504189" cy="504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71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1C5E7-BE36-29EB-E05F-2BC0208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Utilização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D08B1-230E-FB67-D9B7-AD1F453955EB}"/>
              </a:ext>
            </a:extLst>
          </p:cNvPr>
          <p:cNvSpPr txBox="1"/>
          <p:nvPr/>
        </p:nvSpPr>
        <p:spPr>
          <a:xfrm>
            <a:off x="1285348" y="1674891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1º Incremento: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B972139-50F0-FE56-C70E-491285FBA394}"/>
              </a:ext>
            </a:extLst>
          </p:cNvPr>
          <p:cNvCxnSpPr>
            <a:cxnSpLocks/>
          </p:cNvCxnSpPr>
          <p:nvPr/>
        </p:nvCxnSpPr>
        <p:spPr>
          <a:xfrm>
            <a:off x="4572000" y="1516566"/>
            <a:ext cx="0" cy="32903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C00D0-FDC5-AA8E-51E6-E17174261F92}"/>
              </a:ext>
            </a:extLst>
          </p:cNvPr>
          <p:cNvSpPr txBox="1"/>
          <p:nvPr/>
        </p:nvSpPr>
        <p:spPr>
          <a:xfrm>
            <a:off x="6088918" y="1674890"/>
            <a:ext cx="176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pt-PT" sz="2400" dirty="0">
                <a:solidFill>
                  <a:schemeClr val="tx1"/>
                </a:solidFill>
                <a:latin typeface="Boogaloo"/>
                <a:sym typeface="Boogaloo"/>
              </a:rPr>
              <a:t>2º Incremento: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E53E14-0A55-149B-2FA0-5DC5F44824A8}"/>
              </a:ext>
            </a:extLst>
          </p:cNvPr>
          <p:cNvSpPr txBox="1"/>
          <p:nvPr/>
        </p:nvSpPr>
        <p:spPr>
          <a:xfrm>
            <a:off x="706854" y="2424792"/>
            <a:ext cx="2926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cuidador (Pet sitter)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Atender a um chamada;</a:t>
            </a:r>
          </a:p>
          <a:p>
            <a:pPr>
              <a:buClr>
                <a:schemeClr val="tx1"/>
              </a:buClr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Mandar mensagem ao utilizador;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Ver publicações dos utilizadores.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077515-ED24-03B2-E5B6-FD77F86B8B72}"/>
              </a:ext>
            </a:extLst>
          </p:cNvPr>
          <p:cNvSpPr txBox="1"/>
          <p:nvPr/>
        </p:nvSpPr>
        <p:spPr>
          <a:xfrm>
            <a:off x="5510425" y="2424791"/>
            <a:ext cx="2926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Criação de conta do tipo utilizador (Pet owner) na App;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Fazer um chamado e efetuar o pagamento;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</a:rPr>
              <a:t>Publicar uma foto do seu animal de estimação.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7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70"/>
          <p:cNvGrpSpPr/>
          <p:nvPr/>
        </p:nvGrpSpPr>
        <p:grpSpPr>
          <a:xfrm>
            <a:off x="392759" y="355892"/>
            <a:ext cx="8314261" cy="4428701"/>
            <a:chOff x="392759" y="355892"/>
            <a:chExt cx="8314261" cy="4428701"/>
          </a:xfrm>
        </p:grpSpPr>
        <p:grpSp>
          <p:nvGrpSpPr>
            <p:cNvPr id="3916" name="Google Shape;3916;p70"/>
            <p:cNvGrpSpPr/>
            <p:nvPr/>
          </p:nvGrpSpPr>
          <p:grpSpPr>
            <a:xfrm>
              <a:off x="392759" y="355892"/>
              <a:ext cx="1188332" cy="1264609"/>
              <a:chOff x="3201126" y="1536947"/>
              <a:chExt cx="345104" cy="367235"/>
            </a:xfrm>
          </p:grpSpPr>
          <p:sp>
            <p:nvSpPr>
              <p:cNvPr id="3917" name="Google Shape;3917;p70"/>
              <p:cNvSpPr/>
              <p:nvPr/>
            </p:nvSpPr>
            <p:spPr>
              <a:xfrm>
                <a:off x="32011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72" y="1"/>
                      <a:pt x="1" y="1549"/>
                      <a:pt x="1" y="3478"/>
                    </a:cubicBezTo>
                    <a:lnTo>
                      <a:pt x="1" y="7645"/>
                    </a:lnTo>
                    <a:cubicBezTo>
                      <a:pt x="1" y="8598"/>
                      <a:pt x="763" y="9360"/>
                      <a:pt x="1715" y="9360"/>
                    </a:cubicBezTo>
                    <a:cubicBezTo>
                      <a:pt x="2668" y="9360"/>
                      <a:pt x="3454" y="8598"/>
                      <a:pt x="3454" y="7645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0"/>
              <p:cNvSpPr/>
              <p:nvPr/>
            </p:nvSpPr>
            <p:spPr>
              <a:xfrm>
                <a:off x="3201952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48" y="1"/>
                      <a:pt x="0" y="1573"/>
                      <a:pt x="0" y="3478"/>
                    </a:cubicBezTo>
                    <a:lnTo>
                      <a:pt x="0" y="7645"/>
                    </a:lnTo>
                    <a:cubicBezTo>
                      <a:pt x="0" y="8598"/>
                      <a:pt x="786" y="9360"/>
                      <a:pt x="1739" y="9360"/>
                    </a:cubicBezTo>
                    <a:cubicBezTo>
                      <a:pt x="1929" y="9360"/>
                      <a:pt x="2120" y="9336"/>
                      <a:pt x="2263" y="9289"/>
                    </a:cubicBezTo>
                    <a:cubicBezTo>
                      <a:pt x="1548" y="9050"/>
                      <a:pt x="1048" y="8384"/>
                      <a:pt x="1048" y="7622"/>
                    </a:cubicBezTo>
                    <a:lnTo>
                      <a:pt x="1048" y="3454"/>
                    </a:lnTo>
                    <a:cubicBezTo>
                      <a:pt x="1048" y="1906"/>
                      <a:pt x="2048" y="596"/>
                      <a:pt x="3477" y="144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0"/>
              <p:cNvSpPr/>
              <p:nvPr/>
            </p:nvSpPr>
            <p:spPr>
              <a:xfrm>
                <a:off x="34265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1" y="1"/>
                    </a:moveTo>
                    <a:lnTo>
                      <a:pt x="24" y="7645"/>
                    </a:lnTo>
                    <a:cubicBezTo>
                      <a:pt x="24" y="8598"/>
                      <a:pt x="810" y="9360"/>
                      <a:pt x="1763" y="9360"/>
                    </a:cubicBezTo>
                    <a:cubicBezTo>
                      <a:pt x="2715" y="9360"/>
                      <a:pt x="3477" y="8598"/>
                      <a:pt x="3477" y="7645"/>
                    </a:cubicBezTo>
                    <a:lnTo>
                      <a:pt x="3477" y="3478"/>
                    </a:lnTo>
                    <a:cubicBezTo>
                      <a:pt x="3477" y="1549"/>
                      <a:pt x="1906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0"/>
              <p:cNvSpPr/>
              <p:nvPr/>
            </p:nvSpPr>
            <p:spPr>
              <a:xfrm>
                <a:off x="3427353" y="1580382"/>
                <a:ext cx="81982" cy="32297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9384" extrusionOk="0">
                    <a:moveTo>
                      <a:pt x="0" y="0"/>
                    </a:moveTo>
                    <a:lnTo>
                      <a:pt x="0" y="7669"/>
                    </a:lnTo>
                    <a:cubicBezTo>
                      <a:pt x="0" y="8145"/>
                      <a:pt x="215" y="8550"/>
                      <a:pt x="500" y="8883"/>
                    </a:cubicBezTo>
                    <a:cubicBezTo>
                      <a:pt x="810" y="9217"/>
                      <a:pt x="1263" y="9383"/>
                      <a:pt x="1739" y="9383"/>
                    </a:cubicBezTo>
                    <a:cubicBezTo>
                      <a:pt x="1977" y="9383"/>
                      <a:pt x="2167" y="9359"/>
                      <a:pt x="2382" y="9264"/>
                    </a:cubicBezTo>
                    <a:cubicBezTo>
                      <a:pt x="2167" y="9217"/>
                      <a:pt x="1977" y="9050"/>
                      <a:pt x="1858" y="8883"/>
                    </a:cubicBezTo>
                    <a:cubicBezTo>
                      <a:pt x="1524" y="8574"/>
                      <a:pt x="1334" y="8145"/>
                      <a:pt x="1334" y="7669"/>
                    </a:cubicBezTo>
                    <a:lnTo>
                      <a:pt x="1334" y="286"/>
                    </a:lnTo>
                    <a:cubicBezTo>
                      <a:pt x="929" y="96"/>
                      <a:pt x="47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0"/>
              <p:cNvSpPr/>
              <p:nvPr/>
            </p:nvSpPr>
            <p:spPr>
              <a:xfrm>
                <a:off x="3275709" y="1538530"/>
                <a:ext cx="196765" cy="283669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8242" extrusionOk="0">
                    <a:moveTo>
                      <a:pt x="2347" y="1"/>
                    </a:moveTo>
                    <a:cubicBezTo>
                      <a:pt x="2343" y="1"/>
                      <a:pt x="2339" y="1"/>
                      <a:pt x="2334" y="2"/>
                    </a:cubicBezTo>
                    <a:cubicBezTo>
                      <a:pt x="1025" y="240"/>
                      <a:pt x="1" y="1407"/>
                      <a:pt x="1" y="2812"/>
                    </a:cubicBezTo>
                    <a:lnTo>
                      <a:pt x="1" y="4193"/>
                    </a:lnTo>
                    <a:cubicBezTo>
                      <a:pt x="1" y="5384"/>
                      <a:pt x="501" y="6503"/>
                      <a:pt x="1334" y="7265"/>
                    </a:cubicBezTo>
                    <a:cubicBezTo>
                      <a:pt x="1620" y="7527"/>
                      <a:pt x="1930" y="7765"/>
                      <a:pt x="2287" y="7956"/>
                    </a:cubicBezTo>
                    <a:lnTo>
                      <a:pt x="2858" y="8242"/>
                    </a:lnTo>
                    <a:lnTo>
                      <a:pt x="3430" y="7956"/>
                    </a:lnTo>
                    <a:cubicBezTo>
                      <a:pt x="3787" y="7765"/>
                      <a:pt x="4073" y="7527"/>
                      <a:pt x="4383" y="7265"/>
                    </a:cubicBezTo>
                    <a:cubicBezTo>
                      <a:pt x="5216" y="6456"/>
                      <a:pt x="5716" y="5360"/>
                      <a:pt x="5716" y="4193"/>
                    </a:cubicBezTo>
                    <a:lnTo>
                      <a:pt x="5716" y="2812"/>
                    </a:lnTo>
                    <a:cubicBezTo>
                      <a:pt x="5716" y="1407"/>
                      <a:pt x="4716" y="240"/>
                      <a:pt x="3406" y="2"/>
                    </a:cubicBezTo>
                    <a:cubicBezTo>
                      <a:pt x="3401" y="1"/>
                      <a:pt x="3397" y="1"/>
                      <a:pt x="3392" y="1"/>
                    </a:cubicBezTo>
                    <a:cubicBezTo>
                      <a:pt x="3207" y="1"/>
                      <a:pt x="3044" y="454"/>
                      <a:pt x="2858" y="454"/>
                    </a:cubicBezTo>
                    <a:cubicBezTo>
                      <a:pt x="2696" y="454"/>
                      <a:pt x="2510" y="1"/>
                      <a:pt x="2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0"/>
              <p:cNvSpPr/>
              <p:nvPr/>
            </p:nvSpPr>
            <p:spPr>
              <a:xfrm>
                <a:off x="3275709" y="1538461"/>
                <a:ext cx="122182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44" extrusionOk="0">
                    <a:moveTo>
                      <a:pt x="2381" y="1"/>
                    </a:moveTo>
                    <a:cubicBezTo>
                      <a:pt x="2365" y="1"/>
                      <a:pt x="2350" y="2"/>
                      <a:pt x="2334" y="4"/>
                    </a:cubicBezTo>
                    <a:cubicBezTo>
                      <a:pt x="1025" y="242"/>
                      <a:pt x="1" y="1409"/>
                      <a:pt x="1" y="2790"/>
                    </a:cubicBezTo>
                    <a:lnTo>
                      <a:pt x="1" y="4195"/>
                    </a:lnTo>
                    <a:cubicBezTo>
                      <a:pt x="1" y="5386"/>
                      <a:pt x="501" y="6481"/>
                      <a:pt x="1334" y="7267"/>
                    </a:cubicBezTo>
                    <a:cubicBezTo>
                      <a:pt x="1620" y="7529"/>
                      <a:pt x="1930" y="7767"/>
                      <a:pt x="2287" y="7958"/>
                    </a:cubicBezTo>
                    <a:lnTo>
                      <a:pt x="2858" y="8244"/>
                    </a:lnTo>
                    <a:lnTo>
                      <a:pt x="3430" y="7958"/>
                    </a:lnTo>
                    <a:cubicBezTo>
                      <a:pt x="3478" y="7934"/>
                      <a:pt x="3525" y="7934"/>
                      <a:pt x="3549" y="7886"/>
                    </a:cubicBezTo>
                    <a:cubicBezTo>
                      <a:pt x="3216" y="7720"/>
                      <a:pt x="2954" y="7505"/>
                      <a:pt x="2692" y="7267"/>
                    </a:cubicBezTo>
                    <a:cubicBezTo>
                      <a:pt x="1858" y="6458"/>
                      <a:pt x="1334" y="5386"/>
                      <a:pt x="1382" y="4195"/>
                    </a:cubicBezTo>
                    <a:lnTo>
                      <a:pt x="1382" y="2790"/>
                    </a:lnTo>
                    <a:cubicBezTo>
                      <a:pt x="1382" y="1457"/>
                      <a:pt x="2287" y="337"/>
                      <a:pt x="3549" y="28"/>
                    </a:cubicBezTo>
                    <a:cubicBezTo>
                      <a:pt x="3478" y="28"/>
                      <a:pt x="3430" y="4"/>
                      <a:pt x="3406" y="4"/>
                    </a:cubicBezTo>
                    <a:cubicBezTo>
                      <a:pt x="3389" y="2"/>
                      <a:pt x="3372" y="1"/>
                      <a:pt x="3355" y="1"/>
                    </a:cubicBezTo>
                    <a:cubicBezTo>
                      <a:pt x="3185" y="1"/>
                      <a:pt x="3032" y="99"/>
                      <a:pt x="2858" y="99"/>
                    </a:cubicBezTo>
                    <a:cubicBezTo>
                      <a:pt x="2707" y="99"/>
                      <a:pt x="2536" y="1"/>
                      <a:pt x="2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0"/>
              <p:cNvSpPr/>
              <p:nvPr/>
            </p:nvSpPr>
            <p:spPr>
              <a:xfrm>
                <a:off x="3311779" y="1636930"/>
                <a:ext cx="23817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335" extrusionOk="0">
                    <a:moveTo>
                      <a:pt x="334" y="1"/>
                    </a:moveTo>
                    <a:cubicBezTo>
                      <a:pt x="143" y="1"/>
                      <a:pt x="1" y="143"/>
                      <a:pt x="1" y="334"/>
                    </a:cubicBezTo>
                    <a:lnTo>
                      <a:pt x="1" y="1025"/>
                    </a:lnTo>
                    <a:cubicBezTo>
                      <a:pt x="1" y="1191"/>
                      <a:pt x="143" y="1334"/>
                      <a:pt x="334" y="1334"/>
                    </a:cubicBezTo>
                    <a:cubicBezTo>
                      <a:pt x="501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91" y="143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0"/>
              <p:cNvSpPr/>
              <p:nvPr/>
            </p:nvSpPr>
            <p:spPr>
              <a:xfrm>
                <a:off x="3418335" y="1636930"/>
                <a:ext cx="22165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335" extrusionOk="0">
                    <a:moveTo>
                      <a:pt x="334" y="1"/>
                    </a:moveTo>
                    <a:cubicBezTo>
                      <a:pt x="143" y="1"/>
                      <a:pt x="0" y="143"/>
                      <a:pt x="0" y="334"/>
                    </a:cubicBezTo>
                    <a:lnTo>
                      <a:pt x="0" y="1025"/>
                    </a:lnTo>
                    <a:cubicBezTo>
                      <a:pt x="0" y="1191"/>
                      <a:pt x="143" y="1334"/>
                      <a:pt x="334" y="1334"/>
                    </a:cubicBezTo>
                    <a:cubicBezTo>
                      <a:pt x="500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43" y="143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0"/>
              <p:cNvSpPr/>
              <p:nvPr/>
            </p:nvSpPr>
            <p:spPr>
              <a:xfrm>
                <a:off x="3321622" y="1536947"/>
                <a:ext cx="10493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9288" extrusionOk="0">
                    <a:moveTo>
                      <a:pt x="1548" y="0"/>
                    </a:moveTo>
                    <a:cubicBezTo>
                      <a:pt x="1382" y="0"/>
                      <a:pt x="1191" y="24"/>
                      <a:pt x="1024" y="48"/>
                    </a:cubicBezTo>
                    <a:lnTo>
                      <a:pt x="1024" y="4525"/>
                    </a:lnTo>
                    <a:cubicBezTo>
                      <a:pt x="1024" y="5001"/>
                      <a:pt x="834" y="5478"/>
                      <a:pt x="477" y="5835"/>
                    </a:cubicBezTo>
                    <a:lnTo>
                      <a:pt x="405" y="5906"/>
                    </a:lnTo>
                    <a:cubicBezTo>
                      <a:pt x="167" y="6192"/>
                      <a:pt x="0" y="6549"/>
                      <a:pt x="0" y="6930"/>
                    </a:cubicBezTo>
                    <a:lnTo>
                      <a:pt x="0" y="8502"/>
                    </a:lnTo>
                    <a:cubicBezTo>
                      <a:pt x="0" y="8931"/>
                      <a:pt x="357" y="9288"/>
                      <a:pt x="786" y="9288"/>
                    </a:cubicBezTo>
                    <a:cubicBezTo>
                      <a:pt x="1024" y="9288"/>
                      <a:pt x="1239" y="9169"/>
                      <a:pt x="1382" y="8978"/>
                    </a:cubicBezTo>
                    <a:cubicBezTo>
                      <a:pt x="1477" y="8835"/>
                      <a:pt x="1524" y="8692"/>
                      <a:pt x="1524" y="8502"/>
                    </a:cubicBezTo>
                    <a:cubicBezTo>
                      <a:pt x="1524" y="8692"/>
                      <a:pt x="1596" y="8859"/>
                      <a:pt x="1667" y="8978"/>
                    </a:cubicBezTo>
                    <a:cubicBezTo>
                      <a:pt x="1834" y="9169"/>
                      <a:pt x="2025" y="9288"/>
                      <a:pt x="2263" y="9288"/>
                    </a:cubicBezTo>
                    <a:cubicBezTo>
                      <a:pt x="2691" y="9288"/>
                      <a:pt x="3049" y="8931"/>
                      <a:pt x="3049" y="8502"/>
                    </a:cubicBezTo>
                    <a:lnTo>
                      <a:pt x="3049" y="6930"/>
                    </a:lnTo>
                    <a:cubicBezTo>
                      <a:pt x="3049" y="6478"/>
                      <a:pt x="2858" y="6120"/>
                      <a:pt x="2620" y="5835"/>
                    </a:cubicBezTo>
                    <a:cubicBezTo>
                      <a:pt x="2263" y="5454"/>
                      <a:pt x="2096" y="5001"/>
                      <a:pt x="2096" y="4525"/>
                    </a:cubicBezTo>
                    <a:lnTo>
                      <a:pt x="2096" y="48"/>
                    </a:lnTo>
                    <a:cubicBezTo>
                      <a:pt x="1905" y="24"/>
                      <a:pt x="1739" y="0"/>
                      <a:pt x="1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0"/>
              <p:cNvSpPr/>
              <p:nvPr/>
            </p:nvSpPr>
            <p:spPr>
              <a:xfrm>
                <a:off x="3323240" y="1536947"/>
                <a:ext cx="5086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9288" extrusionOk="0">
                    <a:moveTo>
                      <a:pt x="1477" y="0"/>
                    </a:moveTo>
                    <a:cubicBezTo>
                      <a:pt x="1263" y="0"/>
                      <a:pt x="1120" y="24"/>
                      <a:pt x="977" y="48"/>
                    </a:cubicBezTo>
                    <a:lnTo>
                      <a:pt x="977" y="4525"/>
                    </a:lnTo>
                    <a:cubicBezTo>
                      <a:pt x="977" y="5001"/>
                      <a:pt x="787" y="5478"/>
                      <a:pt x="430" y="5835"/>
                    </a:cubicBezTo>
                    <a:cubicBezTo>
                      <a:pt x="168" y="6120"/>
                      <a:pt x="1" y="6502"/>
                      <a:pt x="1" y="6930"/>
                    </a:cubicBezTo>
                    <a:lnTo>
                      <a:pt x="1" y="8502"/>
                    </a:lnTo>
                    <a:cubicBezTo>
                      <a:pt x="1" y="8931"/>
                      <a:pt x="358" y="9288"/>
                      <a:pt x="763" y="9288"/>
                    </a:cubicBezTo>
                    <a:cubicBezTo>
                      <a:pt x="858" y="9288"/>
                      <a:pt x="977" y="9240"/>
                      <a:pt x="1073" y="9216"/>
                    </a:cubicBezTo>
                    <a:cubicBezTo>
                      <a:pt x="953" y="9097"/>
                      <a:pt x="882" y="8812"/>
                      <a:pt x="882" y="8502"/>
                    </a:cubicBezTo>
                    <a:lnTo>
                      <a:pt x="882" y="6930"/>
                    </a:lnTo>
                    <a:cubicBezTo>
                      <a:pt x="882" y="6478"/>
                      <a:pt x="953" y="6097"/>
                      <a:pt x="1073" y="5835"/>
                    </a:cubicBezTo>
                    <a:cubicBezTo>
                      <a:pt x="1192" y="5454"/>
                      <a:pt x="1263" y="5001"/>
                      <a:pt x="1263" y="4525"/>
                    </a:cubicBezTo>
                    <a:lnTo>
                      <a:pt x="1263" y="48"/>
                    </a:lnTo>
                    <a:cubicBezTo>
                      <a:pt x="1335" y="24"/>
                      <a:pt x="1430" y="0"/>
                      <a:pt x="1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0"/>
              <p:cNvSpPr/>
              <p:nvPr/>
            </p:nvSpPr>
            <p:spPr>
              <a:xfrm>
                <a:off x="3369153" y="1801686"/>
                <a:ext cx="9878" cy="442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87" extrusionOk="0">
                    <a:moveTo>
                      <a:pt x="143" y="0"/>
                    </a:moveTo>
                    <a:cubicBezTo>
                      <a:pt x="48" y="0"/>
                      <a:pt x="1" y="72"/>
                      <a:pt x="1" y="167"/>
                    </a:cubicBezTo>
                    <a:lnTo>
                      <a:pt x="1" y="1286"/>
                    </a:lnTo>
                    <a:cubicBezTo>
                      <a:pt x="96" y="1143"/>
                      <a:pt x="143" y="1000"/>
                      <a:pt x="143" y="810"/>
                    </a:cubicBezTo>
                    <a:cubicBezTo>
                      <a:pt x="143" y="1000"/>
                      <a:pt x="215" y="1167"/>
                      <a:pt x="286" y="1286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0"/>
              <p:cNvSpPr/>
              <p:nvPr/>
            </p:nvSpPr>
            <p:spPr>
              <a:xfrm>
                <a:off x="3345370" y="1792669"/>
                <a:ext cx="57408" cy="287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4" extrusionOk="0">
                    <a:moveTo>
                      <a:pt x="1" y="0"/>
                    </a:moveTo>
                    <a:cubicBezTo>
                      <a:pt x="1" y="453"/>
                      <a:pt x="358" y="834"/>
                      <a:pt x="834" y="834"/>
                    </a:cubicBezTo>
                    <a:cubicBezTo>
                      <a:pt x="1311" y="834"/>
                      <a:pt x="1668" y="477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0"/>
              <p:cNvSpPr/>
              <p:nvPr/>
            </p:nvSpPr>
            <p:spPr>
              <a:xfrm>
                <a:off x="3356039" y="1536947"/>
                <a:ext cx="36930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15" extrusionOk="0">
                    <a:moveTo>
                      <a:pt x="524" y="0"/>
                    </a:moveTo>
                    <a:cubicBezTo>
                      <a:pt x="358" y="0"/>
                      <a:pt x="167" y="24"/>
                      <a:pt x="0" y="48"/>
                    </a:cubicBezTo>
                    <a:lnTo>
                      <a:pt x="0" y="715"/>
                    </a:lnTo>
                    <a:cubicBezTo>
                      <a:pt x="286" y="429"/>
                      <a:pt x="643" y="238"/>
                      <a:pt x="1072" y="119"/>
                    </a:cubicBezTo>
                    <a:lnTo>
                      <a:pt x="1072" y="48"/>
                    </a:lnTo>
                    <a:cubicBezTo>
                      <a:pt x="882" y="24"/>
                      <a:pt x="715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0" name="Google Shape;3930;p70"/>
            <p:cNvGrpSpPr/>
            <p:nvPr/>
          </p:nvGrpSpPr>
          <p:grpSpPr>
            <a:xfrm>
              <a:off x="7301544" y="3520006"/>
              <a:ext cx="1405477" cy="1264587"/>
              <a:chOff x="4792041" y="1547582"/>
              <a:chExt cx="368061" cy="331165"/>
            </a:xfrm>
          </p:grpSpPr>
          <p:sp>
            <p:nvSpPr>
              <p:cNvPr id="3931" name="Google Shape;3931;p70"/>
              <p:cNvSpPr/>
              <p:nvPr/>
            </p:nvSpPr>
            <p:spPr>
              <a:xfrm>
                <a:off x="4860876" y="1588573"/>
                <a:ext cx="232834" cy="247565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93" extrusionOk="0">
                    <a:moveTo>
                      <a:pt x="1" y="1"/>
                    </a:moveTo>
                    <a:lnTo>
                      <a:pt x="1" y="2692"/>
                    </a:lnTo>
                    <a:lnTo>
                      <a:pt x="477" y="3549"/>
                    </a:lnTo>
                    <a:lnTo>
                      <a:pt x="1" y="4168"/>
                    </a:lnTo>
                    <a:lnTo>
                      <a:pt x="1" y="5192"/>
                    </a:lnTo>
                    <a:cubicBezTo>
                      <a:pt x="1" y="6288"/>
                      <a:pt x="882" y="7192"/>
                      <a:pt x="2001" y="7192"/>
                    </a:cubicBezTo>
                    <a:lnTo>
                      <a:pt x="4740" y="7192"/>
                    </a:lnTo>
                    <a:cubicBezTo>
                      <a:pt x="5835" y="7192"/>
                      <a:pt x="6717" y="6288"/>
                      <a:pt x="6717" y="5192"/>
                    </a:cubicBezTo>
                    <a:lnTo>
                      <a:pt x="6717" y="4168"/>
                    </a:lnTo>
                    <a:lnTo>
                      <a:pt x="6074" y="3620"/>
                    </a:lnTo>
                    <a:lnTo>
                      <a:pt x="6717" y="2739"/>
                    </a:lnTo>
                    <a:lnTo>
                      <a:pt x="6764" y="1"/>
                    </a:lnTo>
                    <a:close/>
                  </a:path>
                </a:pathLst>
              </a:custGeom>
              <a:solidFill>
                <a:srgbClr val="EDD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0"/>
              <p:cNvSpPr/>
              <p:nvPr/>
            </p:nvSpPr>
            <p:spPr>
              <a:xfrm>
                <a:off x="4860876" y="1554156"/>
                <a:ext cx="232834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4740" y="7168"/>
                    </a:lnTo>
                    <a:cubicBezTo>
                      <a:pt x="5835" y="7168"/>
                      <a:pt x="6717" y="6287"/>
                      <a:pt x="6717" y="5168"/>
                    </a:cubicBezTo>
                    <a:lnTo>
                      <a:pt x="6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0"/>
              <p:cNvSpPr/>
              <p:nvPr/>
            </p:nvSpPr>
            <p:spPr>
              <a:xfrm>
                <a:off x="4860876" y="1554156"/>
                <a:ext cx="12380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3597" y="7168"/>
                    </a:lnTo>
                    <a:cubicBezTo>
                      <a:pt x="2501" y="7168"/>
                      <a:pt x="1596" y="6287"/>
                      <a:pt x="1596" y="5168"/>
                    </a:cubicBezTo>
                    <a:lnTo>
                      <a:pt x="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0"/>
              <p:cNvSpPr/>
              <p:nvPr/>
            </p:nvSpPr>
            <p:spPr>
              <a:xfrm>
                <a:off x="4860876" y="1626260"/>
                <a:ext cx="100052" cy="174634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074" extrusionOk="0">
                    <a:moveTo>
                      <a:pt x="2099" y="1"/>
                    </a:moveTo>
                    <a:cubicBezTo>
                      <a:pt x="1989" y="1"/>
                      <a:pt x="1875" y="24"/>
                      <a:pt x="1763" y="72"/>
                    </a:cubicBezTo>
                    <a:lnTo>
                      <a:pt x="1596" y="144"/>
                    </a:lnTo>
                    <a:lnTo>
                      <a:pt x="1" y="787"/>
                    </a:lnTo>
                    <a:lnTo>
                      <a:pt x="1" y="3073"/>
                    </a:lnTo>
                    <a:cubicBezTo>
                      <a:pt x="1" y="4192"/>
                      <a:pt x="882" y="5073"/>
                      <a:pt x="2001" y="5073"/>
                    </a:cubicBezTo>
                    <a:lnTo>
                      <a:pt x="2906" y="5073"/>
                    </a:lnTo>
                    <a:lnTo>
                      <a:pt x="2906" y="858"/>
                    </a:lnTo>
                    <a:cubicBezTo>
                      <a:pt x="2906" y="347"/>
                      <a:pt x="2529" y="1"/>
                      <a:pt x="20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0"/>
              <p:cNvSpPr/>
              <p:nvPr/>
            </p:nvSpPr>
            <p:spPr>
              <a:xfrm>
                <a:off x="4860876" y="1631182"/>
                <a:ext cx="100052" cy="16971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4931" extrusionOk="0">
                    <a:moveTo>
                      <a:pt x="1596" y="1"/>
                    </a:moveTo>
                    <a:lnTo>
                      <a:pt x="1" y="644"/>
                    </a:lnTo>
                    <a:lnTo>
                      <a:pt x="1" y="2930"/>
                    </a:lnTo>
                    <a:cubicBezTo>
                      <a:pt x="1" y="4049"/>
                      <a:pt x="882" y="4930"/>
                      <a:pt x="2001" y="4930"/>
                    </a:cubicBezTo>
                    <a:lnTo>
                      <a:pt x="2906" y="4930"/>
                    </a:lnTo>
                    <a:lnTo>
                      <a:pt x="2906" y="4811"/>
                    </a:lnTo>
                    <a:cubicBezTo>
                      <a:pt x="2144" y="4549"/>
                      <a:pt x="1596" y="3811"/>
                      <a:pt x="1596" y="2930"/>
                    </a:cubicBez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0"/>
              <p:cNvSpPr/>
              <p:nvPr/>
            </p:nvSpPr>
            <p:spPr>
              <a:xfrm>
                <a:off x="4992867" y="1626432"/>
                <a:ext cx="100843" cy="17446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69" extrusionOk="0">
                    <a:moveTo>
                      <a:pt x="839" y="0"/>
                    </a:moveTo>
                    <a:cubicBezTo>
                      <a:pt x="388" y="0"/>
                      <a:pt x="0" y="373"/>
                      <a:pt x="0" y="853"/>
                    </a:cubicBezTo>
                    <a:lnTo>
                      <a:pt x="0" y="5068"/>
                    </a:lnTo>
                    <a:lnTo>
                      <a:pt x="929" y="5068"/>
                    </a:lnTo>
                    <a:cubicBezTo>
                      <a:pt x="2024" y="5068"/>
                      <a:pt x="2929" y="4187"/>
                      <a:pt x="2929" y="3068"/>
                    </a:cubicBezTo>
                    <a:lnTo>
                      <a:pt x="2929" y="782"/>
                    </a:lnTo>
                    <a:lnTo>
                      <a:pt x="1167" y="67"/>
                    </a:lnTo>
                    <a:cubicBezTo>
                      <a:pt x="1057" y="22"/>
                      <a:pt x="946" y="0"/>
                      <a:pt x="8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0"/>
              <p:cNvSpPr/>
              <p:nvPr/>
            </p:nvSpPr>
            <p:spPr>
              <a:xfrm>
                <a:off x="4923171" y="1760695"/>
                <a:ext cx="105765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978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620" y="2072"/>
                    </a:lnTo>
                    <a:cubicBezTo>
                      <a:pt x="620" y="2572"/>
                      <a:pt x="1049" y="2977"/>
                      <a:pt x="1549" y="2977"/>
                    </a:cubicBezTo>
                    <a:cubicBezTo>
                      <a:pt x="2049" y="2977"/>
                      <a:pt x="2477" y="2572"/>
                      <a:pt x="2477" y="2072"/>
                    </a:cubicBezTo>
                    <a:lnTo>
                      <a:pt x="3073" y="2072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0"/>
              <p:cNvSpPr/>
              <p:nvPr/>
            </p:nvSpPr>
            <p:spPr>
              <a:xfrm>
                <a:off x="4902693" y="1688556"/>
                <a:ext cx="148374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977" y="5526"/>
                      <a:pt x="1239" y="5216"/>
                      <a:pt x="1239" y="4907"/>
                    </a:cubicBezTo>
                    <a:lnTo>
                      <a:pt x="1239" y="3240"/>
                    </a:lnTo>
                    <a:cubicBezTo>
                      <a:pt x="1525" y="3240"/>
                      <a:pt x="1787" y="3121"/>
                      <a:pt x="2001" y="2978"/>
                    </a:cubicBezTo>
                    <a:lnTo>
                      <a:pt x="2144" y="2811"/>
                    </a:lnTo>
                    <a:cubicBezTo>
                      <a:pt x="2168" y="2882"/>
                      <a:pt x="2239" y="2930"/>
                      <a:pt x="2287" y="2978"/>
                    </a:cubicBezTo>
                    <a:cubicBezTo>
                      <a:pt x="2501" y="3144"/>
                      <a:pt x="2739" y="3240"/>
                      <a:pt x="3025" y="3240"/>
                    </a:cubicBezTo>
                    <a:lnTo>
                      <a:pt x="3025" y="4907"/>
                    </a:lnTo>
                    <a:cubicBezTo>
                      <a:pt x="3025" y="5216"/>
                      <a:pt x="3334" y="5526"/>
                      <a:pt x="3692" y="5526"/>
                    </a:cubicBezTo>
                    <a:cubicBezTo>
                      <a:pt x="4049" y="5526"/>
                      <a:pt x="4311" y="5216"/>
                      <a:pt x="4311" y="4907"/>
                    </a:cubicBezTo>
                    <a:lnTo>
                      <a:pt x="4311" y="2168"/>
                    </a:lnTo>
                    <a:cubicBezTo>
                      <a:pt x="4311" y="953"/>
                      <a:pt x="3334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0"/>
              <p:cNvSpPr/>
              <p:nvPr/>
            </p:nvSpPr>
            <p:spPr>
              <a:xfrm>
                <a:off x="4972354" y="1697436"/>
                <a:ext cx="10704" cy="936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0" extrusionOk="0">
                    <a:moveTo>
                      <a:pt x="173" y="0"/>
                    </a:moveTo>
                    <a:cubicBezTo>
                      <a:pt x="163" y="0"/>
                      <a:pt x="153" y="2"/>
                      <a:pt x="144" y="5"/>
                    </a:cubicBezTo>
                    <a:cubicBezTo>
                      <a:pt x="72" y="5"/>
                      <a:pt x="1" y="52"/>
                      <a:pt x="1" y="148"/>
                    </a:cubicBezTo>
                    <a:lnTo>
                      <a:pt x="1" y="2720"/>
                    </a:lnTo>
                    <a:lnTo>
                      <a:pt x="144" y="2553"/>
                    </a:lnTo>
                    <a:cubicBezTo>
                      <a:pt x="191" y="2624"/>
                      <a:pt x="239" y="2672"/>
                      <a:pt x="310" y="2720"/>
                    </a:cubicBezTo>
                    <a:lnTo>
                      <a:pt x="310" y="148"/>
                    </a:lnTo>
                    <a:cubicBezTo>
                      <a:pt x="310" y="65"/>
                      <a:pt x="238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0"/>
              <p:cNvSpPr/>
              <p:nvPr/>
            </p:nvSpPr>
            <p:spPr>
              <a:xfrm>
                <a:off x="4902693" y="1688556"/>
                <a:ext cx="91000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810" y="5526"/>
                      <a:pt x="953" y="5431"/>
                      <a:pt x="1072" y="5311"/>
                    </a:cubicBezTo>
                    <a:cubicBezTo>
                      <a:pt x="977" y="5192"/>
                      <a:pt x="929" y="5050"/>
                      <a:pt x="929" y="4907"/>
                    </a:cubicBezTo>
                    <a:lnTo>
                      <a:pt x="929" y="2168"/>
                    </a:lnTo>
                    <a:cubicBezTo>
                      <a:pt x="929" y="1120"/>
                      <a:pt x="1644" y="263"/>
                      <a:pt x="2644" y="48"/>
                    </a:cubicBezTo>
                    <a:cubicBezTo>
                      <a:pt x="2501" y="25"/>
                      <a:pt x="2310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0"/>
              <p:cNvSpPr/>
              <p:nvPr/>
            </p:nvSpPr>
            <p:spPr>
              <a:xfrm>
                <a:off x="4948606" y="1688556"/>
                <a:ext cx="57408" cy="2873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5" extrusionOk="0">
                    <a:moveTo>
                      <a:pt x="834" y="1"/>
                    </a:moveTo>
                    <a:cubicBezTo>
                      <a:pt x="405" y="1"/>
                      <a:pt x="0" y="382"/>
                      <a:pt x="0" y="834"/>
                    </a:cubicBezTo>
                    <a:lnTo>
                      <a:pt x="1667" y="834"/>
                    </a:lnTo>
                    <a:cubicBezTo>
                      <a:pt x="1667" y="358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0"/>
              <p:cNvSpPr/>
              <p:nvPr/>
            </p:nvSpPr>
            <p:spPr>
              <a:xfrm>
                <a:off x="4906789" y="1649217"/>
                <a:ext cx="22991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11" extrusionOk="0">
                    <a:moveTo>
                      <a:pt x="334" y="1"/>
                    </a:moveTo>
                    <a:cubicBezTo>
                      <a:pt x="143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43" y="1311"/>
                      <a:pt x="334" y="1311"/>
                    </a:cubicBezTo>
                    <a:cubicBezTo>
                      <a:pt x="501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0"/>
              <p:cNvSpPr/>
              <p:nvPr/>
            </p:nvSpPr>
            <p:spPr>
              <a:xfrm>
                <a:off x="5023189" y="1649217"/>
                <a:ext cx="22956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311" extrusionOk="0">
                    <a:moveTo>
                      <a:pt x="334" y="1"/>
                    </a:moveTo>
                    <a:cubicBezTo>
                      <a:pt x="167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67" y="1311"/>
                      <a:pt x="334" y="1311"/>
                    </a:cubicBezTo>
                    <a:cubicBezTo>
                      <a:pt x="524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0"/>
              <p:cNvSpPr/>
              <p:nvPr/>
            </p:nvSpPr>
            <p:spPr>
              <a:xfrm>
                <a:off x="5025632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358" y="0"/>
                    </a:moveTo>
                    <a:cubicBezTo>
                      <a:pt x="143" y="0"/>
                      <a:pt x="1" y="143"/>
                      <a:pt x="1" y="358"/>
                    </a:cubicBezTo>
                    <a:cubicBezTo>
                      <a:pt x="1" y="548"/>
                      <a:pt x="143" y="715"/>
                      <a:pt x="358" y="715"/>
                    </a:cubicBezTo>
                    <a:lnTo>
                      <a:pt x="572" y="715"/>
                    </a:lnTo>
                    <a:cubicBezTo>
                      <a:pt x="929" y="715"/>
                      <a:pt x="1215" y="1001"/>
                      <a:pt x="1215" y="1358"/>
                    </a:cubicBezTo>
                    <a:lnTo>
                      <a:pt x="1215" y="3239"/>
                    </a:lnTo>
                    <a:cubicBezTo>
                      <a:pt x="1215" y="3977"/>
                      <a:pt x="1810" y="4573"/>
                      <a:pt x="2573" y="4573"/>
                    </a:cubicBezTo>
                    <a:cubicBezTo>
                      <a:pt x="3311" y="4573"/>
                      <a:pt x="3906" y="3977"/>
                      <a:pt x="3906" y="3239"/>
                    </a:cubicBezTo>
                    <a:lnTo>
                      <a:pt x="3906" y="1739"/>
                    </a:lnTo>
                    <a:cubicBezTo>
                      <a:pt x="3906" y="786"/>
                      <a:pt x="3120" y="0"/>
                      <a:pt x="2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0"/>
              <p:cNvSpPr/>
              <p:nvPr/>
            </p:nvSpPr>
            <p:spPr>
              <a:xfrm>
                <a:off x="4792041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1763" y="0"/>
                    </a:moveTo>
                    <a:cubicBezTo>
                      <a:pt x="786" y="0"/>
                      <a:pt x="0" y="786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2096" y="4573"/>
                      <a:pt x="2692" y="3977"/>
                      <a:pt x="2692" y="3239"/>
                    </a:cubicBezTo>
                    <a:lnTo>
                      <a:pt x="2692" y="1358"/>
                    </a:lnTo>
                    <a:cubicBezTo>
                      <a:pt x="2692" y="1001"/>
                      <a:pt x="2977" y="715"/>
                      <a:pt x="3334" y="715"/>
                    </a:cubicBezTo>
                    <a:lnTo>
                      <a:pt x="3549" y="715"/>
                    </a:lnTo>
                    <a:cubicBezTo>
                      <a:pt x="3763" y="715"/>
                      <a:pt x="3906" y="548"/>
                      <a:pt x="3906" y="358"/>
                    </a:cubicBezTo>
                    <a:cubicBezTo>
                      <a:pt x="3906" y="143"/>
                      <a:pt x="3763" y="0"/>
                      <a:pt x="3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0"/>
              <p:cNvSpPr/>
              <p:nvPr/>
            </p:nvSpPr>
            <p:spPr>
              <a:xfrm>
                <a:off x="5025632" y="1547582"/>
                <a:ext cx="105765" cy="15904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621" extrusionOk="0">
                    <a:moveTo>
                      <a:pt x="382" y="1"/>
                    </a:moveTo>
                    <a:cubicBezTo>
                      <a:pt x="263" y="1"/>
                      <a:pt x="215" y="48"/>
                      <a:pt x="120" y="120"/>
                    </a:cubicBezTo>
                    <a:cubicBezTo>
                      <a:pt x="24" y="215"/>
                      <a:pt x="1" y="310"/>
                      <a:pt x="1" y="406"/>
                    </a:cubicBezTo>
                    <a:cubicBezTo>
                      <a:pt x="1" y="596"/>
                      <a:pt x="143" y="763"/>
                      <a:pt x="358" y="763"/>
                    </a:cubicBezTo>
                    <a:lnTo>
                      <a:pt x="572" y="763"/>
                    </a:lnTo>
                    <a:cubicBezTo>
                      <a:pt x="929" y="763"/>
                      <a:pt x="1215" y="1049"/>
                      <a:pt x="1215" y="1406"/>
                    </a:cubicBezTo>
                    <a:lnTo>
                      <a:pt x="1215" y="3287"/>
                    </a:lnTo>
                    <a:cubicBezTo>
                      <a:pt x="1215" y="4025"/>
                      <a:pt x="1810" y="4621"/>
                      <a:pt x="2573" y="4621"/>
                    </a:cubicBezTo>
                    <a:cubicBezTo>
                      <a:pt x="2739" y="4621"/>
                      <a:pt x="2930" y="4597"/>
                      <a:pt x="3073" y="4526"/>
                    </a:cubicBezTo>
                    <a:cubicBezTo>
                      <a:pt x="2573" y="4335"/>
                      <a:pt x="2192" y="3859"/>
                      <a:pt x="2263" y="3263"/>
                    </a:cubicBezTo>
                    <a:lnTo>
                      <a:pt x="2263" y="668"/>
                    </a:lnTo>
                    <a:cubicBezTo>
                      <a:pt x="2263" y="310"/>
                      <a:pt x="1953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0"/>
              <p:cNvSpPr/>
              <p:nvPr/>
            </p:nvSpPr>
            <p:spPr>
              <a:xfrm>
                <a:off x="4792041" y="1549234"/>
                <a:ext cx="95096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573" extrusionOk="0">
                    <a:moveTo>
                      <a:pt x="1763" y="0"/>
                    </a:moveTo>
                    <a:cubicBezTo>
                      <a:pt x="810" y="0"/>
                      <a:pt x="0" y="762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1525" y="4573"/>
                      <a:pt x="1691" y="4549"/>
                      <a:pt x="1858" y="4478"/>
                    </a:cubicBezTo>
                    <a:cubicBezTo>
                      <a:pt x="1334" y="4287"/>
                      <a:pt x="1024" y="3811"/>
                      <a:pt x="1024" y="3239"/>
                    </a:cubicBezTo>
                    <a:lnTo>
                      <a:pt x="1024" y="1739"/>
                    </a:lnTo>
                    <a:cubicBezTo>
                      <a:pt x="1024" y="786"/>
                      <a:pt x="1787" y="0"/>
                      <a:pt x="2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48" name="Google Shape;3948;p70"/>
          <p:cNvSpPr txBox="1">
            <a:spLocks noGrp="1"/>
          </p:cNvSpPr>
          <p:nvPr>
            <p:ph type="title"/>
          </p:nvPr>
        </p:nvSpPr>
        <p:spPr>
          <a:xfrm>
            <a:off x="1671450" y="1906050"/>
            <a:ext cx="58011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Train Your Puppy XL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307</Words>
  <Application>Microsoft Office PowerPoint</Application>
  <PresentationFormat>Apresentação no Ecrã (16:9)</PresentationFormat>
  <Paragraphs>65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Boogaloo</vt:lpstr>
      <vt:lpstr>Wingdings</vt:lpstr>
      <vt:lpstr>Muli</vt:lpstr>
      <vt:lpstr>How to Train Your Puppy XL by Slidesgo</vt:lpstr>
      <vt:lpstr>PETS PORTAL</vt:lpstr>
      <vt:lpstr>Contéudos abordados</vt:lpstr>
      <vt:lpstr>Introdução</vt:lpstr>
      <vt:lpstr>Requisitos com Impacto na Arquitetura</vt:lpstr>
      <vt:lpstr>Arquitetura de Software</vt:lpstr>
      <vt:lpstr>Arquitetura Física</vt:lpstr>
      <vt:lpstr>Tecnologias Utilizadas</vt:lpstr>
      <vt:lpstr>Caso de Utilização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PORTAL</dc:title>
  <dc:creator>utilizador</dc:creator>
  <cp:lastModifiedBy>João Gaspar</cp:lastModifiedBy>
  <cp:revision>38</cp:revision>
  <dcterms:modified xsi:type="dcterms:W3CDTF">2023-05-16T18:43:38Z</dcterms:modified>
</cp:coreProperties>
</file>