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62" r:id="rId8"/>
    <p:sldId id="272" r:id="rId9"/>
    <p:sldId id="269" r:id="rId10"/>
    <p:sldId id="270" r:id="rId11"/>
    <p:sldId id="266" r:id="rId12"/>
    <p:sldId id="261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97ABA-CA2B-4EB7-86C8-5975BFF39B4F}" v="366" dt="2023-10-01T21:29:44.256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88889" autoAdjust="0"/>
  </p:normalViewPr>
  <p:slideViewPr>
    <p:cSldViewPr snapToGrid="0">
      <p:cViewPr varScale="1">
        <p:scale>
          <a:sx n="73" d="100"/>
          <a:sy n="73" d="100"/>
        </p:scale>
        <p:origin x="979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Gaspar" userId="S::j.gaspar@ua.pt::7dec15aa-df9c-4e56-83fb-de5e1da84347" providerId="AD" clId="Web-{57C1BE9E-FD39-27D3-3E5C-8373738B37D0}"/>
    <pc:docChg chg="modSld">
      <pc:chgData name="João Gaspar" userId="S::j.gaspar@ua.pt::7dec15aa-df9c-4e56-83fb-de5e1da84347" providerId="AD" clId="Web-{57C1BE9E-FD39-27D3-3E5C-8373738B37D0}" dt="2023-09-29T19:26:41.412" v="126" actId="20577"/>
      <pc:docMkLst>
        <pc:docMk/>
      </pc:docMkLst>
      <pc:sldChg chg="addSp modSp">
        <pc:chgData name="João Gaspar" userId="S::j.gaspar@ua.pt::7dec15aa-df9c-4e56-83fb-de5e1da84347" providerId="AD" clId="Web-{57C1BE9E-FD39-27D3-3E5C-8373738B37D0}" dt="2023-09-29T19:20:33.979" v="95" actId="20577"/>
        <pc:sldMkLst>
          <pc:docMk/>
          <pc:sldMk cId="2586058810" sldId="256"/>
        </pc:sldMkLst>
        <pc:spChg chg="mod">
          <ac:chgData name="João Gaspar" userId="S::j.gaspar@ua.pt::7dec15aa-df9c-4e56-83fb-de5e1da84347" providerId="AD" clId="Web-{57C1BE9E-FD39-27D3-3E5C-8373738B37D0}" dt="2023-09-29T19:20:33.979" v="95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João Gaspar" userId="S::j.gaspar@ua.pt::7dec15aa-df9c-4e56-83fb-de5e1da84347" providerId="AD" clId="Web-{57C1BE9E-FD39-27D3-3E5C-8373738B37D0}" dt="2023-09-29T19:20:29.276" v="92" actId="20577"/>
          <ac:spMkLst>
            <pc:docMk/>
            <pc:sldMk cId="2586058810" sldId="256"/>
            <ac:spMk id="3" creationId="{0236A1B4-B8D1-4A72-8E20-0703F54BF1FE}"/>
          </ac:spMkLst>
        </pc:spChg>
        <pc:spChg chg="add mod">
          <ac:chgData name="João Gaspar" userId="S::j.gaspar@ua.pt::7dec15aa-df9c-4e56-83fb-de5e1da84347" providerId="AD" clId="Web-{57C1BE9E-FD39-27D3-3E5C-8373738B37D0}" dt="2023-09-29T19:20:14.635" v="83" actId="20577"/>
          <ac:spMkLst>
            <pc:docMk/>
            <pc:sldMk cId="2586058810" sldId="256"/>
            <ac:spMk id="5" creationId="{14A715BB-564D-DC10-B654-2DAED157E374}"/>
          </ac:spMkLst>
        </pc:spChg>
      </pc:sldChg>
      <pc:sldChg chg="modSp">
        <pc:chgData name="João Gaspar" userId="S::j.gaspar@ua.pt::7dec15aa-df9c-4e56-83fb-de5e1da84347" providerId="AD" clId="Web-{57C1BE9E-FD39-27D3-3E5C-8373738B37D0}" dt="2023-09-29T19:26:41.412" v="126" actId="20577"/>
        <pc:sldMkLst>
          <pc:docMk/>
          <pc:sldMk cId="1713219598" sldId="257"/>
        </pc:sldMkLst>
        <pc:spChg chg="mod">
          <ac:chgData name="João Gaspar" userId="S::j.gaspar@ua.pt::7dec15aa-df9c-4e56-83fb-de5e1da84347" providerId="AD" clId="Web-{57C1BE9E-FD39-27D3-3E5C-8373738B37D0}" dt="2023-09-29T19:26:41.412" v="126" actId="20577"/>
          <ac:spMkLst>
            <pc:docMk/>
            <pc:sldMk cId="1713219598" sldId="257"/>
            <ac:spMk id="2" creationId="{1BEF5859-10C9-4588-9727-B9362E26C29D}"/>
          </ac:spMkLst>
        </pc:spChg>
      </pc:sldChg>
    </pc:docChg>
  </pc:docChgLst>
  <pc:docChgLst>
    <pc:chgData name="João Gaspar" userId="S::j.gaspar@ua.pt::7dec15aa-df9c-4e56-83fb-de5e1da84347" providerId="AD" clId="Web-{42B835D8-72AA-5594-681F-C1667E861B48}"/>
    <pc:docChg chg="modSld">
      <pc:chgData name="João Gaspar" userId="S::j.gaspar@ua.pt::7dec15aa-df9c-4e56-83fb-de5e1da84347" providerId="AD" clId="Web-{42B835D8-72AA-5594-681F-C1667E861B48}" dt="2023-09-30T18:11:00.637" v="28" actId="1076"/>
      <pc:docMkLst>
        <pc:docMk/>
      </pc:docMkLst>
      <pc:sldChg chg="modSp">
        <pc:chgData name="João Gaspar" userId="S::j.gaspar@ua.pt::7dec15aa-df9c-4e56-83fb-de5e1da84347" providerId="AD" clId="Web-{42B835D8-72AA-5594-681F-C1667E861B48}" dt="2023-09-30T18:01:45.615" v="12" actId="20577"/>
        <pc:sldMkLst>
          <pc:docMk/>
          <pc:sldMk cId="3571516367" sldId="258"/>
        </pc:sldMkLst>
        <pc:spChg chg="mod">
          <ac:chgData name="João Gaspar" userId="S::j.gaspar@ua.pt::7dec15aa-df9c-4e56-83fb-de5e1da84347" providerId="AD" clId="Web-{42B835D8-72AA-5594-681F-C1667E861B48}" dt="2023-09-30T18:01:45.615" v="12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addSp delSp modSp">
        <pc:chgData name="João Gaspar" userId="S::j.gaspar@ua.pt::7dec15aa-df9c-4e56-83fb-de5e1da84347" providerId="AD" clId="Web-{42B835D8-72AA-5594-681F-C1667E861B48}" dt="2023-09-30T18:11:00.637" v="28" actId="1076"/>
        <pc:sldMkLst>
          <pc:docMk/>
          <pc:sldMk cId="1429429409" sldId="261"/>
        </pc:sldMkLst>
        <pc:spChg chg="del">
          <ac:chgData name="João Gaspar" userId="S::j.gaspar@ua.pt::7dec15aa-df9c-4e56-83fb-de5e1da84347" providerId="AD" clId="Web-{42B835D8-72AA-5594-681F-C1667E861B48}" dt="2023-09-30T18:10:51.637" v="24"/>
          <ac:spMkLst>
            <pc:docMk/>
            <pc:sldMk cId="1429429409" sldId="261"/>
            <ac:spMk id="3" creationId="{D851C395-6BC4-4F00-B40B-069DBBB7C08B}"/>
          </ac:spMkLst>
        </pc:spChg>
        <pc:spChg chg="del">
          <ac:chgData name="João Gaspar" userId="S::j.gaspar@ua.pt::7dec15aa-df9c-4e56-83fb-de5e1da84347" providerId="AD" clId="Web-{42B835D8-72AA-5594-681F-C1667E861B48}" dt="2023-09-30T18:10:29.996" v="13"/>
          <ac:spMkLst>
            <pc:docMk/>
            <pc:sldMk cId="1429429409" sldId="261"/>
            <ac:spMk id="4" creationId="{A1D16151-9486-4A03-AE3A-F1CC562E0564}"/>
          </ac:spMkLst>
        </pc:spChg>
        <pc:spChg chg="del">
          <ac:chgData name="João Gaspar" userId="S::j.gaspar@ua.pt::7dec15aa-df9c-4e56-83fb-de5e1da84347" providerId="AD" clId="Web-{42B835D8-72AA-5594-681F-C1667E861B48}" dt="2023-09-30T18:10:52.434" v="25"/>
          <ac:spMkLst>
            <pc:docMk/>
            <pc:sldMk cId="1429429409" sldId="261"/>
            <ac:spMk id="5" creationId="{DDE59236-37DD-4582-A2A0-3F9A13A3B55D}"/>
          </ac:spMkLst>
        </pc:spChg>
        <pc:spChg chg="del">
          <ac:chgData name="João Gaspar" userId="S::j.gaspar@ua.pt::7dec15aa-df9c-4e56-83fb-de5e1da84347" providerId="AD" clId="Web-{42B835D8-72AA-5594-681F-C1667E861B48}" dt="2023-09-30T18:10:53.574" v="26"/>
          <ac:spMkLst>
            <pc:docMk/>
            <pc:sldMk cId="1429429409" sldId="261"/>
            <ac:spMk id="7" creationId="{1F939793-2181-4A3D-9C5A-CE676CC83EC0}"/>
          </ac:spMkLst>
        </pc:spChg>
        <pc:spChg chg="del">
          <ac:chgData name="João Gaspar" userId="S::j.gaspar@ua.pt::7dec15aa-df9c-4e56-83fb-de5e1da84347" providerId="AD" clId="Web-{42B835D8-72AA-5594-681F-C1667E861B48}" dt="2023-09-30T18:10:54.481" v="27"/>
          <ac:spMkLst>
            <pc:docMk/>
            <pc:sldMk cId="1429429409" sldId="261"/>
            <ac:spMk id="8" creationId="{C9FA0B0D-7B36-4D63-86BD-20E6E1B6A0D8}"/>
          </ac:spMkLst>
        </pc:spChg>
        <pc:graphicFrameChg chg="add mod ord modGraphic">
          <ac:chgData name="João Gaspar" userId="S::j.gaspar@ua.pt::7dec15aa-df9c-4e56-83fb-de5e1da84347" providerId="AD" clId="Web-{42B835D8-72AA-5594-681F-C1667E861B48}" dt="2023-09-30T18:11:00.637" v="28" actId="1076"/>
          <ac:graphicFrameMkLst>
            <pc:docMk/>
            <pc:sldMk cId="1429429409" sldId="261"/>
            <ac:graphicFrameMk id="9" creationId="{154B6945-F248-0987-743E-35101B62D366}"/>
          </ac:graphicFrameMkLst>
        </pc:graphicFrameChg>
      </pc:sldChg>
    </pc:docChg>
  </pc:docChgLst>
  <pc:docChgLst>
    <pc:chgData name="João Gaspar" userId="7dec15aa-df9c-4e56-83fb-de5e1da84347" providerId="ADAL" clId="{21997ABA-CA2B-4EB7-86C8-5975BFF39B4F}"/>
    <pc:docChg chg="undo redo custSel addSld delSld modSld sldOrd">
      <pc:chgData name="João Gaspar" userId="7dec15aa-df9c-4e56-83fb-de5e1da84347" providerId="ADAL" clId="{21997ABA-CA2B-4EB7-86C8-5975BFF39B4F}" dt="2023-10-01T21:30:35.209" v="4673" actId="790"/>
      <pc:docMkLst>
        <pc:docMk/>
      </pc:docMkLst>
      <pc:sldChg chg="modSp mod">
        <pc:chgData name="João Gaspar" userId="7dec15aa-df9c-4e56-83fb-de5e1da84347" providerId="ADAL" clId="{21997ABA-CA2B-4EB7-86C8-5975BFF39B4F}" dt="2023-10-01T15:02:39.003" v="3889" actId="20577"/>
        <pc:sldMkLst>
          <pc:docMk/>
          <pc:sldMk cId="2586058810" sldId="256"/>
        </pc:sldMkLst>
        <pc:spChg chg="mod">
          <ac:chgData name="João Gaspar" userId="7dec15aa-df9c-4e56-83fb-de5e1da84347" providerId="ADAL" clId="{21997ABA-CA2B-4EB7-86C8-5975BFF39B4F}" dt="2023-10-01T15:02:39.003" v="3889" actId="20577"/>
          <ac:spMkLst>
            <pc:docMk/>
            <pc:sldMk cId="2586058810" sldId="256"/>
            <ac:spMk id="5" creationId="{14A715BB-564D-DC10-B654-2DAED157E374}"/>
          </ac:spMkLst>
        </pc:spChg>
      </pc:sldChg>
      <pc:sldChg chg="addSp delSp modSp mod ord">
        <pc:chgData name="João Gaspar" userId="7dec15aa-df9c-4e56-83fb-de5e1da84347" providerId="ADAL" clId="{21997ABA-CA2B-4EB7-86C8-5975BFF39B4F}" dt="2023-10-01T15:02:32.691" v="3885"/>
        <pc:sldMkLst>
          <pc:docMk/>
          <pc:sldMk cId="1713219598" sldId="257"/>
        </pc:sldMkLst>
        <pc:spChg chg="mod">
          <ac:chgData name="João Gaspar" userId="7dec15aa-df9c-4e56-83fb-de5e1da84347" providerId="ADAL" clId="{21997ABA-CA2B-4EB7-86C8-5975BFF39B4F}" dt="2023-10-01T15:02:16.350" v="3884" actId="20577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João Gaspar" userId="7dec15aa-df9c-4e56-83fb-de5e1da84347" providerId="ADAL" clId="{21997ABA-CA2B-4EB7-86C8-5975BFF39B4F}" dt="2023-10-01T15:02:32.691" v="3885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João Gaspar" userId="7dec15aa-df9c-4e56-83fb-de5e1da84347" providerId="ADAL" clId="{21997ABA-CA2B-4EB7-86C8-5975BFF39B4F}" dt="2023-09-30T11:01:41.775" v="228" actId="1076"/>
          <ac:spMkLst>
            <pc:docMk/>
            <pc:sldMk cId="1713219598" sldId="257"/>
            <ac:spMk id="4" creationId="{36C19884-873C-4D13-BE6D-318CF07B0D12}"/>
          </ac:spMkLst>
        </pc:spChg>
        <pc:spChg chg="add del mod">
          <ac:chgData name="João Gaspar" userId="7dec15aa-df9c-4e56-83fb-de5e1da84347" providerId="ADAL" clId="{21997ABA-CA2B-4EB7-86C8-5975BFF39B4F}" dt="2023-09-30T11:01:08.604" v="216" actId="478"/>
          <ac:spMkLst>
            <pc:docMk/>
            <pc:sldMk cId="1713219598" sldId="257"/>
            <ac:spMk id="5" creationId="{BBA73F40-19BC-9D92-F3F6-D01B2C5D5981}"/>
          </ac:spMkLst>
        </pc:spChg>
      </pc:sldChg>
      <pc:sldChg chg="modSp mod">
        <pc:chgData name="João Gaspar" userId="7dec15aa-df9c-4e56-83fb-de5e1da84347" providerId="ADAL" clId="{21997ABA-CA2B-4EB7-86C8-5975BFF39B4F}" dt="2023-10-01T21:30:12.535" v="4672" actId="1036"/>
        <pc:sldMkLst>
          <pc:docMk/>
          <pc:sldMk cId="3571516367" sldId="258"/>
        </pc:sldMkLst>
        <pc:spChg chg="mod">
          <ac:chgData name="João Gaspar" userId="7dec15aa-df9c-4e56-83fb-de5e1da84347" providerId="ADAL" clId="{21997ABA-CA2B-4EB7-86C8-5975BFF39B4F}" dt="2023-10-01T15:01:34.881" v="3873" actId="20577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João Gaspar" userId="7dec15aa-df9c-4e56-83fb-de5e1da84347" providerId="ADAL" clId="{21997ABA-CA2B-4EB7-86C8-5975BFF39B4F}" dt="2023-10-01T21:30:12.535" v="4672" actId="1036"/>
          <ac:spMkLst>
            <pc:docMk/>
            <pc:sldMk cId="3571516367" sldId="258"/>
            <ac:spMk id="3" creationId="{9D5232F9-FD00-464A-9F17-619C91AEF8F3}"/>
          </ac:spMkLst>
        </pc:spChg>
        <pc:spChg chg="mod">
          <ac:chgData name="João Gaspar" userId="7dec15aa-df9c-4e56-83fb-de5e1da84347" providerId="ADAL" clId="{21997ABA-CA2B-4EB7-86C8-5975BFF39B4F}" dt="2023-09-30T10:51:32.689" v="42" actId="20577"/>
          <ac:spMkLst>
            <pc:docMk/>
            <pc:sldMk cId="3571516367" sldId="258"/>
            <ac:spMk id="5" creationId="{8D51ED20-04D4-4894-B0C2-9C541A61A734}"/>
          </ac:spMkLst>
        </pc:spChg>
        <pc:spChg chg="mod">
          <ac:chgData name="João Gaspar" userId="7dec15aa-df9c-4e56-83fb-de5e1da84347" providerId="ADAL" clId="{21997ABA-CA2B-4EB7-86C8-5975BFF39B4F}" dt="2023-09-30T11:05:47.056" v="325" actId="2711"/>
          <ac:spMkLst>
            <pc:docMk/>
            <pc:sldMk cId="3571516367" sldId="258"/>
            <ac:spMk id="6" creationId="{7BC1787E-7110-4989-B0B8-DD4E0ACC09DF}"/>
          </ac:spMkLst>
        </pc:spChg>
      </pc:sldChg>
      <pc:sldChg chg="del">
        <pc:chgData name="João Gaspar" userId="7dec15aa-df9c-4e56-83fb-de5e1da84347" providerId="ADAL" clId="{21997ABA-CA2B-4EB7-86C8-5975BFF39B4F}" dt="2023-09-30T17:49:37.412" v="1576" actId="47"/>
        <pc:sldMkLst>
          <pc:docMk/>
          <pc:sldMk cId="332104327" sldId="259"/>
        </pc:sldMkLst>
      </pc:sldChg>
      <pc:sldChg chg="del">
        <pc:chgData name="João Gaspar" userId="7dec15aa-df9c-4e56-83fb-de5e1da84347" providerId="ADAL" clId="{21997ABA-CA2B-4EB7-86C8-5975BFF39B4F}" dt="2023-09-30T17:49:38.262" v="1577" actId="47"/>
        <pc:sldMkLst>
          <pc:docMk/>
          <pc:sldMk cId="1663780162" sldId="260"/>
        </pc:sldMkLst>
      </pc:sldChg>
      <pc:sldChg chg="addSp delSp modSp mod">
        <pc:chgData name="João Gaspar" userId="7dec15aa-df9c-4e56-83fb-de5e1da84347" providerId="ADAL" clId="{21997ABA-CA2B-4EB7-86C8-5975BFF39B4F}" dt="2023-10-01T21:30:35.209" v="4673" actId="790"/>
        <pc:sldMkLst>
          <pc:docMk/>
          <pc:sldMk cId="1429429409" sldId="261"/>
        </pc:sldMkLst>
        <pc:spChg chg="mod">
          <ac:chgData name="João Gaspar" userId="7dec15aa-df9c-4e56-83fb-de5e1da84347" providerId="ADAL" clId="{21997ABA-CA2B-4EB7-86C8-5975BFF39B4F}" dt="2023-10-01T14:59:00.511" v="3790" actId="20577"/>
          <ac:spMkLst>
            <pc:docMk/>
            <pc:sldMk cId="1429429409" sldId="261"/>
            <ac:spMk id="2" creationId="{C4CA0637-CCAA-425E-A57A-6205AFDC8B8C}"/>
          </ac:spMkLst>
        </pc:spChg>
        <pc:spChg chg="del">
          <ac:chgData name="João Gaspar" userId="7dec15aa-df9c-4e56-83fb-de5e1da84347" providerId="ADAL" clId="{21997ABA-CA2B-4EB7-86C8-5975BFF39B4F}" dt="2023-10-01T13:53:54.647" v="1895" actId="478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João Gaspar" userId="7dec15aa-df9c-4e56-83fb-de5e1da84347" providerId="ADAL" clId="{21997ABA-CA2B-4EB7-86C8-5975BFF39B4F}" dt="2023-09-30T17:50:14.342" v="1629"/>
          <ac:spMkLst>
            <pc:docMk/>
            <pc:sldMk cId="1429429409" sldId="261"/>
            <ac:spMk id="10" creationId="{A865CC01-A53B-495A-820C-BEC2680EDC42}"/>
          </ac:spMkLst>
        </pc:spChg>
        <pc:spChg chg="add del mod">
          <ac:chgData name="João Gaspar" userId="7dec15aa-df9c-4e56-83fb-de5e1da84347" providerId="ADAL" clId="{21997ABA-CA2B-4EB7-86C8-5975BFF39B4F}" dt="2023-09-30T18:13:15.679" v="1685" actId="478"/>
          <ac:spMkLst>
            <pc:docMk/>
            <pc:sldMk cId="1429429409" sldId="261"/>
            <ac:spMk id="12" creationId="{F9749B6E-D62B-8B5C-4BE1-8621A9EBEA2A}"/>
          </ac:spMkLst>
        </pc:spChg>
        <pc:spChg chg="add del mod">
          <ac:chgData name="João Gaspar" userId="7dec15aa-df9c-4e56-83fb-de5e1da84347" providerId="ADAL" clId="{21997ABA-CA2B-4EB7-86C8-5975BFF39B4F}" dt="2023-10-01T13:53:05.908" v="1880" actId="478"/>
          <ac:spMkLst>
            <pc:docMk/>
            <pc:sldMk cId="1429429409" sldId="261"/>
            <ac:spMk id="35" creationId="{29FBF320-F588-14CC-1CA3-02DB05061773}"/>
          </ac:spMkLst>
        </pc:spChg>
        <pc:spChg chg="add del mod">
          <ac:chgData name="João Gaspar" userId="7dec15aa-df9c-4e56-83fb-de5e1da84347" providerId="ADAL" clId="{21997ABA-CA2B-4EB7-86C8-5975BFF39B4F}" dt="2023-10-01T13:53:04.607" v="1879" actId="478"/>
          <ac:spMkLst>
            <pc:docMk/>
            <pc:sldMk cId="1429429409" sldId="261"/>
            <ac:spMk id="36" creationId="{A4FDB01F-F640-D4F7-D361-B6A43F1263D5}"/>
          </ac:spMkLst>
        </pc:spChg>
        <pc:spChg chg="add del mod">
          <ac:chgData name="João Gaspar" userId="7dec15aa-df9c-4e56-83fb-de5e1da84347" providerId="ADAL" clId="{21997ABA-CA2B-4EB7-86C8-5975BFF39B4F}" dt="2023-10-01T13:53:07.021" v="1881" actId="478"/>
          <ac:spMkLst>
            <pc:docMk/>
            <pc:sldMk cId="1429429409" sldId="261"/>
            <ac:spMk id="37" creationId="{0A2ED0FF-E61D-AE61-507F-11D8C2B31072}"/>
          </ac:spMkLst>
        </pc:spChg>
        <pc:spChg chg="add del mod">
          <ac:chgData name="João Gaspar" userId="7dec15aa-df9c-4e56-83fb-de5e1da84347" providerId="ADAL" clId="{21997ABA-CA2B-4EB7-86C8-5975BFF39B4F}" dt="2023-10-01T13:53:09.975" v="1883" actId="478"/>
          <ac:spMkLst>
            <pc:docMk/>
            <pc:sldMk cId="1429429409" sldId="261"/>
            <ac:spMk id="48" creationId="{9AC91142-9E35-844B-507D-C187AE1D67F2}"/>
          </ac:spMkLst>
        </pc:spChg>
        <pc:spChg chg="add del mod">
          <ac:chgData name="João Gaspar" userId="7dec15aa-df9c-4e56-83fb-de5e1da84347" providerId="ADAL" clId="{21997ABA-CA2B-4EB7-86C8-5975BFF39B4F}" dt="2023-10-01T13:53:08.355" v="1882" actId="478"/>
          <ac:spMkLst>
            <pc:docMk/>
            <pc:sldMk cId="1429429409" sldId="261"/>
            <ac:spMk id="58" creationId="{ABB97E58-7783-B1D6-7E0D-8BC1CABBCDE9}"/>
          </ac:spMkLst>
        </pc:spChg>
        <pc:spChg chg="add del mod">
          <ac:chgData name="João Gaspar" userId="7dec15aa-df9c-4e56-83fb-de5e1da84347" providerId="ADAL" clId="{21997ABA-CA2B-4EB7-86C8-5975BFF39B4F}" dt="2023-10-01T13:53:55.982" v="1896" actId="478"/>
          <ac:spMkLst>
            <pc:docMk/>
            <pc:sldMk cId="1429429409" sldId="261"/>
            <ac:spMk id="78" creationId="{5B96AC17-DBF4-5E55-97AA-54F52E5F1869}"/>
          </ac:spMkLst>
        </pc:spChg>
        <pc:spChg chg="add del mod">
          <ac:chgData name="João Gaspar" userId="7dec15aa-df9c-4e56-83fb-de5e1da84347" providerId="ADAL" clId="{21997ABA-CA2B-4EB7-86C8-5975BFF39B4F}" dt="2023-10-01T15:19:03.749" v="4537" actId="478"/>
          <ac:spMkLst>
            <pc:docMk/>
            <pc:sldMk cId="1429429409" sldId="261"/>
            <ac:spMk id="80" creationId="{E6C0E084-603E-2806-26BA-E1A2DC3F9D48}"/>
          </ac:spMkLst>
        </pc:spChg>
        <pc:spChg chg="add del mod">
          <ac:chgData name="João Gaspar" userId="7dec15aa-df9c-4e56-83fb-de5e1da84347" providerId="ADAL" clId="{21997ABA-CA2B-4EB7-86C8-5975BFF39B4F}" dt="2023-10-01T15:19:46.083" v="4582" actId="478"/>
          <ac:spMkLst>
            <pc:docMk/>
            <pc:sldMk cId="1429429409" sldId="261"/>
            <ac:spMk id="81" creationId="{D2BAD3EB-C7DC-DE65-FCA5-DAB8F4A211AC}"/>
          </ac:spMkLst>
        </pc:spChg>
        <pc:spChg chg="add mod">
          <ac:chgData name="João Gaspar" userId="7dec15aa-df9c-4e56-83fb-de5e1da84347" providerId="ADAL" clId="{21997ABA-CA2B-4EB7-86C8-5975BFF39B4F}" dt="2023-10-01T21:30:35.209" v="4673" actId="790"/>
          <ac:spMkLst>
            <pc:docMk/>
            <pc:sldMk cId="1429429409" sldId="261"/>
            <ac:spMk id="82" creationId="{B70EB367-FB3F-3015-C268-ED96A8AD82C7}"/>
          </ac:spMkLst>
        </pc:spChg>
        <pc:spChg chg="add del mod">
          <ac:chgData name="João Gaspar" userId="7dec15aa-df9c-4e56-83fb-de5e1da84347" providerId="ADAL" clId="{21997ABA-CA2B-4EB7-86C8-5975BFF39B4F}" dt="2023-10-01T15:16:26.586" v="4472" actId="478"/>
          <ac:spMkLst>
            <pc:docMk/>
            <pc:sldMk cId="1429429409" sldId="261"/>
            <ac:spMk id="83" creationId="{7E3A3AB5-7D42-638D-28B4-CE7A5F79B609}"/>
          </ac:spMkLst>
        </pc:spChg>
        <pc:spChg chg="add del mod">
          <ac:chgData name="João Gaspar" userId="7dec15aa-df9c-4e56-83fb-de5e1da84347" providerId="ADAL" clId="{21997ABA-CA2B-4EB7-86C8-5975BFF39B4F}" dt="2023-10-01T15:17:44.808" v="4484" actId="478"/>
          <ac:spMkLst>
            <pc:docMk/>
            <pc:sldMk cId="1429429409" sldId="261"/>
            <ac:spMk id="86" creationId="{62D87347-4914-48D8-8729-C17D0645EE1B}"/>
          </ac:spMkLst>
        </pc:spChg>
        <pc:spChg chg="add mod">
          <ac:chgData name="João Gaspar" userId="7dec15aa-df9c-4e56-83fb-de5e1da84347" providerId="ADAL" clId="{21997ABA-CA2B-4EB7-86C8-5975BFF39B4F}" dt="2023-10-01T15:18:17.267" v="4532" actId="20577"/>
          <ac:spMkLst>
            <pc:docMk/>
            <pc:sldMk cId="1429429409" sldId="261"/>
            <ac:spMk id="87" creationId="{37C7FC22-DA0D-5BB3-F2CB-EB675266F07F}"/>
          </ac:spMkLst>
        </pc:spChg>
        <pc:spChg chg="add mod">
          <ac:chgData name="João Gaspar" userId="7dec15aa-df9c-4e56-83fb-de5e1da84347" providerId="ADAL" clId="{21997ABA-CA2B-4EB7-86C8-5975BFF39B4F}" dt="2023-10-01T15:21:08.306" v="4646" actId="1037"/>
          <ac:spMkLst>
            <pc:docMk/>
            <pc:sldMk cId="1429429409" sldId="261"/>
            <ac:spMk id="88" creationId="{FC82A8C5-0F2A-8D6B-6F46-384DCD9E51B2}"/>
          </ac:spMkLst>
        </pc:spChg>
        <pc:spChg chg="add mod">
          <ac:chgData name="João Gaspar" userId="7dec15aa-df9c-4e56-83fb-de5e1da84347" providerId="ADAL" clId="{21997ABA-CA2B-4EB7-86C8-5975BFF39B4F}" dt="2023-10-01T15:21:08.306" v="4646" actId="1037"/>
          <ac:spMkLst>
            <pc:docMk/>
            <pc:sldMk cId="1429429409" sldId="261"/>
            <ac:spMk id="89" creationId="{2DC7AFAC-C1D4-93EB-0DCE-39F3A671A3DE}"/>
          </ac:spMkLst>
        </pc:spChg>
        <pc:grpChg chg="add del mod">
          <ac:chgData name="João Gaspar" userId="7dec15aa-df9c-4e56-83fb-de5e1da84347" providerId="ADAL" clId="{21997ABA-CA2B-4EB7-86C8-5975BFF39B4F}" dt="2023-10-01T13:50:35.741" v="1802" actId="165"/>
          <ac:grpSpMkLst>
            <pc:docMk/>
            <pc:sldMk cId="1429429409" sldId="261"/>
            <ac:grpSpMk id="34" creationId="{EF8932B1-3787-AAE3-711C-C20A05F38EA6}"/>
          </ac:grpSpMkLst>
        </pc:grpChg>
        <pc:grpChg chg="add mod">
          <ac:chgData name="João Gaspar" userId="7dec15aa-df9c-4e56-83fb-de5e1da84347" providerId="ADAL" clId="{21997ABA-CA2B-4EB7-86C8-5975BFF39B4F}" dt="2023-10-01T13:54:13.719" v="1899" actId="1076"/>
          <ac:grpSpMkLst>
            <pc:docMk/>
            <pc:sldMk cId="1429429409" sldId="261"/>
            <ac:grpSpMk id="79" creationId="{EBA1E805-1B53-4471-5D95-1B54CC44198A}"/>
          </ac:grpSpMkLst>
        </pc:grpChg>
        <pc:graphicFrameChg chg="del mod">
          <ac:chgData name="João Gaspar" userId="7dec15aa-df9c-4e56-83fb-de5e1da84347" providerId="ADAL" clId="{21997ABA-CA2B-4EB7-86C8-5975BFF39B4F}" dt="2023-09-30T18:13:13.419" v="1684" actId="478"/>
          <ac:graphicFrameMkLst>
            <pc:docMk/>
            <pc:sldMk cId="1429429409" sldId="261"/>
            <ac:graphicFrameMk id="9" creationId="{154B6945-F248-0987-743E-35101B62D366}"/>
          </ac:graphicFrameMkLst>
        </pc:graphicFrameChg>
        <pc:graphicFrameChg chg="add del mod modGraphic">
          <ac:chgData name="João Gaspar" userId="7dec15aa-df9c-4e56-83fb-de5e1da84347" providerId="ADAL" clId="{21997ABA-CA2B-4EB7-86C8-5975BFF39B4F}" dt="2023-09-30T18:14:23.877" v="1725" actId="478"/>
          <ac:graphicFrameMkLst>
            <pc:docMk/>
            <pc:sldMk cId="1429429409" sldId="261"/>
            <ac:graphicFrameMk id="13" creationId="{7EAFA513-7AB7-8368-6B2B-18F474DDD894}"/>
          </ac:graphicFrameMkLst>
        </pc:graphicFrameChg>
        <pc:picChg chg="add del mod">
          <ac:chgData name="João Gaspar" userId="7dec15aa-df9c-4e56-83fb-de5e1da84347" providerId="ADAL" clId="{21997ABA-CA2B-4EB7-86C8-5975BFF39B4F}" dt="2023-10-01T13:54:01.848" v="1897" actId="164"/>
          <ac:picMkLst>
            <pc:docMk/>
            <pc:sldMk cId="1429429409" sldId="261"/>
            <ac:picMk id="4" creationId="{52A8654A-9A50-137D-1151-106B46BE526C}"/>
          </ac:picMkLst>
        </pc:picChg>
        <pc:picChg chg="add del mod">
          <ac:chgData name="João Gaspar" userId="7dec15aa-df9c-4e56-83fb-de5e1da84347" providerId="ADAL" clId="{21997ABA-CA2B-4EB7-86C8-5975BFF39B4F}" dt="2023-10-01T13:49:57.101" v="1793" actId="478"/>
          <ac:picMkLst>
            <pc:docMk/>
            <pc:sldMk cId="1429429409" sldId="261"/>
            <ac:picMk id="7" creationId="{4F1BC787-A3AA-D274-6743-725B4AE90694}"/>
          </ac:picMkLst>
        </pc:picChg>
        <pc:picChg chg="add del mod">
          <ac:chgData name="João Gaspar" userId="7dec15aa-df9c-4e56-83fb-de5e1da84347" providerId="ADAL" clId="{21997ABA-CA2B-4EB7-86C8-5975BFF39B4F}" dt="2023-09-30T18:14:43.464" v="1729" actId="478"/>
          <ac:picMkLst>
            <pc:docMk/>
            <pc:sldMk cId="1429429409" sldId="261"/>
            <ac:picMk id="14" creationId="{116DF145-366E-0286-7FD4-F13C56967029}"/>
          </ac:picMkLst>
        </pc:picChg>
        <pc:picChg chg="add del mod">
          <ac:chgData name="João Gaspar" userId="7dec15aa-df9c-4e56-83fb-de5e1da84347" providerId="ADAL" clId="{21997ABA-CA2B-4EB7-86C8-5975BFF39B4F}" dt="2023-09-30T18:18:16.264" v="1738" actId="478"/>
          <ac:picMkLst>
            <pc:docMk/>
            <pc:sldMk cId="1429429409" sldId="261"/>
            <ac:picMk id="16" creationId="{E9E1F9B1-969C-5788-407A-6D066729B84E}"/>
          </ac:picMkLst>
        </pc:picChg>
        <pc:picChg chg="add del mod">
          <ac:chgData name="João Gaspar" userId="7dec15aa-df9c-4e56-83fb-de5e1da84347" providerId="ADAL" clId="{21997ABA-CA2B-4EB7-86C8-5975BFF39B4F}" dt="2023-09-30T18:18:17.049" v="1739" actId="478"/>
          <ac:picMkLst>
            <pc:docMk/>
            <pc:sldMk cId="1429429409" sldId="261"/>
            <ac:picMk id="18" creationId="{A5F175CC-60A4-F725-A554-B949740A3284}"/>
          </ac:picMkLst>
        </pc:picChg>
        <pc:picChg chg="add mod topLvl">
          <ac:chgData name="João Gaspar" userId="7dec15aa-df9c-4e56-83fb-de5e1da84347" providerId="ADAL" clId="{21997ABA-CA2B-4EB7-86C8-5975BFF39B4F}" dt="2023-10-01T15:15:30.391" v="4419" actId="1076"/>
          <ac:picMkLst>
            <pc:docMk/>
            <pc:sldMk cId="1429429409" sldId="261"/>
            <ac:picMk id="20" creationId="{09E2ECD8-4B06-0725-3F7F-2EC29B917789}"/>
          </ac:picMkLst>
        </pc:picChg>
        <pc:picChg chg="add mod topLvl">
          <ac:chgData name="João Gaspar" userId="7dec15aa-df9c-4e56-83fb-de5e1da84347" providerId="ADAL" clId="{21997ABA-CA2B-4EB7-86C8-5975BFF39B4F}" dt="2023-10-01T13:54:01.848" v="1897" actId="164"/>
          <ac:picMkLst>
            <pc:docMk/>
            <pc:sldMk cId="1429429409" sldId="261"/>
            <ac:picMk id="22" creationId="{0A60BB54-FCFF-8AC4-DBC4-D24A2A4FC292}"/>
          </ac:picMkLst>
        </pc:picChg>
        <pc:picChg chg="add mod topLvl">
          <ac:chgData name="João Gaspar" userId="7dec15aa-df9c-4e56-83fb-de5e1da84347" providerId="ADAL" clId="{21997ABA-CA2B-4EB7-86C8-5975BFF39B4F}" dt="2023-10-01T13:54:01.848" v="1897" actId="164"/>
          <ac:picMkLst>
            <pc:docMk/>
            <pc:sldMk cId="1429429409" sldId="261"/>
            <ac:picMk id="24" creationId="{A7578C70-04B6-741A-EB44-388C180D1659}"/>
          </ac:picMkLst>
        </pc:picChg>
        <pc:cxnChg chg="add del mod">
          <ac:chgData name="João Gaspar" userId="7dec15aa-df9c-4e56-83fb-de5e1da84347" providerId="ADAL" clId="{21997ABA-CA2B-4EB7-86C8-5975BFF39B4F}" dt="2023-10-01T13:54:01.848" v="1897" actId="164"/>
          <ac:cxnSpMkLst>
            <pc:docMk/>
            <pc:sldMk cId="1429429409" sldId="261"/>
            <ac:cxnSpMk id="25" creationId="{9C292D48-134E-D5D2-EE80-DA09925B131A}"/>
          </ac:cxnSpMkLst>
        </pc:cxnChg>
        <pc:cxnChg chg="add mod topLvl">
          <ac:chgData name="João Gaspar" userId="7dec15aa-df9c-4e56-83fb-de5e1da84347" providerId="ADAL" clId="{21997ABA-CA2B-4EB7-86C8-5975BFF39B4F}" dt="2023-10-01T15:15:30.391" v="4419" actId="1076"/>
          <ac:cxnSpMkLst>
            <pc:docMk/>
            <pc:sldMk cId="1429429409" sldId="261"/>
            <ac:cxnSpMk id="26" creationId="{1AF0906B-4593-605F-8EC6-F8655D4C0802}"/>
          </ac:cxnSpMkLst>
        </pc:cxnChg>
        <pc:cxnChg chg="add mod topLvl">
          <ac:chgData name="João Gaspar" userId="7dec15aa-df9c-4e56-83fb-de5e1da84347" providerId="ADAL" clId="{21997ABA-CA2B-4EB7-86C8-5975BFF39B4F}" dt="2023-10-01T13:54:01.848" v="1897" actId="164"/>
          <ac:cxnSpMkLst>
            <pc:docMk/>
            <pc:sldMk cId="1429429409" sldId="261"/>
            <ac:cxnSpMk id="28" creationId="{E6C7D0A0-A53D-AD11-932B-A87EE6898EB5}"/>
          </ac:cxnSpMkLst>
        </pc:cxnChg>
        <pc:cxnChg chg="add mod topLvl">
          <ac:chgData name="João Gaspar" userId="7dec15aa-df9c-4e56-83fb-de5e1da84347" providerId="ADAL" clId="{21997ABA-CA2B-4EB7-86C8-5975BFF39B4F}" dt="2023-10-01T15:15:30.391" v="4419" actId="1076"/>
          <ac:cxnSpMkLst>
            <pc:docMk/>
            <pc:sldMk cId="1429429409" sldId="261"/>
            <ac:cxnSpMk id="31" creationId="{449A7DA7-ABC7-0193-24E1-96EAE4E15BAD}"/>
          </ac:cxnSpMkLst>
        </pc:cxnChg>
      </pc:sldChg>
      <pc:sldChg chg="addSp delSp modSp mod setBg modClrScheme chgLayout">
        <pc:chgData name="João Gaspar" userId="7dec15aa-df9c-4e56-83fb-de5e1da84347" providerId="ADAL" clId="{21997ABA-CA2B-4EB7-86C8-5975BFF39B4F}" dt="2023-10-01T15:01:29.889" v="3866" actId="123"/>
        <pc:sldMkLst>
          <pc:docMk/>
          <pc:sldMk cId="379728094" sldId="262"/>
        </pc:sldMkLst>
        <pc:spChg chg="mod ord">
          <ac:chgData name="João Gaspar" userId="7dec15aa-df9c-4e56-83fb-de5e1da84347" providerId="ADAL" clId="{21997ABA-CA2B-4EB7-86C8-5975BFF39B4F}" dt="2023-10-01T15:00:02.819" v="3861" actId="20577"/>
          <ac:spMkLst>
            <pc:docMk/>
            <pc:sldMk cId="379728094" sldId="262"/>
            <ac:spMk id="2" creationId="{B1FE5F11-B7B9-4B80-8C6A-A8A7A7190B77}"/>
          </ac:spMkLst>
        </pc:spChg>
        <pc:spChg chg="mod ord">
          <ac:chgData name="João Gaspar" userId="7dec15aa-df9c-4e56-83fb-de5e1da84347" providerId="ADAL" clId="{21997ABA-CA2B-4EB7-86C8-5975BFF39B4F}" dt="2023-10-01T15:01:29.889" v="3866" actId="123"/>
          <ac:spMkLst>
            <pc:docMk/>
            <pc:sldMk cId="379728094" sldId="262"/>
            <ac:spMk id="3" creationId="{DA8AFAA9-633A-475C-B8ED-840A34F7294D}"/>
          </ac:spMkLst>
        </pc:spChg>
        <pc:spChg chg="add del mod">
          <ac:chgData name="João Gaspar" userId="7dec15aa-df9c-4e56-83fb-de5e1da84347" providerId="ADAL" clId="{21997ABA-CA2B-4EB7-86C8-5975BFF39B4F}" dt="2023-09-30T11:01:01.630" v="214" actId="478"/>
          <ac:spMkLst>
            <pc:docMk/>
            <pc:sldMk cId="379728094" sldId="262"/>
            <ac:spMk id="4" creationId="{9A8B49B8-26CF-0873-CA1B-C5237BD005B5}"/>
          </ac:spMkLst>
        </pc:spChg>
        <pc:spChg chg="add del mod">
          <ac:chgData name="João Gaspar" userId="7dec15aa-df9c-4e56-83fb-de5e1da84347" providerId="ADAL" clId="{21997ABA-CA2B-4EB7-86C8-5975BFF39B4F}" dt="2023-09-30T11:00:50.628" v="211" actId="478"/>
          <ac:spMkLst>
            <pc:docMk/>
            <pc:sldMk cId="379728094" sldId="262"/>
            <ac:spMk id="5" creationId="{4E618F0C-D6DF-EA35-C4D4-4F440280623E}"/>
          </ac:spMkLst>
        </pc:spChg>
        <pc:spChg chg="add del mod">
          <ac:chgData name="João Gaspar" userId="7dec15aa-df9c-4e56-83fb-de5e1da84347" providerId="ADAL" clId="{21997ABA-CA2B-4EB7-86C8-5975BFF39B4F}" dt="2023-09-30T11:01:14.445" v="220" actId="478"/>
          <ac:spMkLst>
            <pc:docMk/>
            <pc:sldMk cId="379728094" sldId="262"/>
            <ac:spMk id="6" creationId="{752A7A80-E5AA-875F-F8FE-DD01D5E496D1}"/>
          </ac:spMkLst>
        </pc:spChg>
        <pc:spChg chg="add del mod">
          <ac:chgData name="João Gaspar" userId="7dec15aa-df9c-4e56-83fb-de5e1da84347" providerId="ADAL" clId="{21997ABA-CA2B-4EB7-86C8-5975BFF39B4F}" dt="2023-09-30T11:01:12.967" v="219" actId="478"/>
          <ac:spMkLst>
            <pc:docMk/>
            <pc:sldMk cId="379728094" sldId="262"/>
            <ac:spMk id="7" creationId="{CD20D92E-674A-E57B-2307-7A572B3FD8BB}"/>
          </ac:spMkLst>
        </pc:spChg>
        <pc:spChg chg="add del mod">
          <ac:chgData name="João Gaspar" userId="7dec15aa-df9c-4e56-83fb-de5e1da84347" providerId="ADAL" clId="{21997ABA-CA2B-4EB7-86C8-5975BFF39B4F}" dt="2023-09-30T11:02:39.375" v="269" actId="478"/>
          <ac:spMkLst>
            <pc:docMk/>
            <pc:sldMk cId="379728094" sldId="262"/>
            <ac:spMk id="10" creationId="{F7483389-C9EA-2D8F-97CD-A3F187EDC9C2}"/>
          </ac:spMkLst>
        </pc:spChg>
        <pc:spChg chg="add del mod">
          <ac:chgData name="João Gaspar" userId="7dec15aa-df9c-4e56-83fb-de5e1da84347" providerId="ADAL" clId="{21997ABA-CA2B-4EB7-86C8-5975BFF39B4F}" dt="2023-09-30T11:13:32.221" v="1055" actId="478"/>
          <ac:spMkLst>
            <pc:docMk/>
            <pc:sldMk cId="379728094" sldId="262"/>
            <ac:spMk id="11" creationId="{E6F6F36C-5145-9C75-CFC9-27D6A26612D8}"/>
          </ac:spMkLst>
        </pc:spChg>
        <pc:spChg chg="add del mod">
          <ac:chgData name="João Gaspar" userId="7dec15aa-df9c-4e56-83fb-de5e1da84347" providerId="ADAL" clId="{21997ABA-CA2B-4EB7-86C8-5975BFF39B4F}" dt="2023-09-30T11:04:42.972" v="310" actId="478"/>
          <ac:spMkLst>
            <pc:docMk/>
            <pc:sldMk cId="379728094" sldId="262"/>
            <ac:spMk id="12" creationId="{043EA505-F829-0D89-C149-99696D77B3B2}"/>
          </ac:spMkLst>
        </pc:spChg>
        <pc:spChg chg="add del mod">
          <ac:chgData name="João Gaspar" userId="7dec15aa-df9c-4e56-83fb-de5e1da84347" providerId="ADAL" clId="{21997ABA-CA2B-4EB7-86C8-5975BFF39B4F}" dt="2023-09-30T11:13:38.756" v="1057" actId="478"/>
          <ac:spMkLst>
            <pc:docMk/>
            <pc:sldMk cId="379728094" sldId="262"/>
            <ac:spMk id="13" creationId="{1F44E528-D96E-5814-DAF3-66FEE5635CF3}"/>
          </ac:spMkLst>
        </pc:spChg>
        <pc:spChg chg="add del mod">
          <ac:chgData name="João Gaspar" userId="7dec15aa-df9c-4e56-83fb-de5e1da84347" providerId="ADAL" clId="{21997ABA-CA2B-4EB7-86C8-5975BFF39B4F}" dt="2023-09-30T11:10:44.434" v="685" actId="478"/>
          <ac:spMkLst>
            <pc:docMk/>
            <pc:sldMk cId="379728094" sldId="262"/>
            <ac:spMk id="14" creationId="{56E0F330-379E-7790-DCF7-C2DE24BB13CF}"/>
          </ac:spMkLst>
        </pc:spChg>
        <pc:spChg chg="add del mod">
          <ac:chgData name="João Gaspar" userId="7dec15aa-df9c-4e56-83fb-de5e1da84347" providerId="ADAL" clId="{21997ABA-CA2B-4EB7-86C8-5975BFF39B4F}" dt="2023-09-30T11:10:57.525" v="736" actId="478"/>
          <ac:spMkLst>
            <pc:docMk/>
            <pc:sldMk cId="379728094" sldId="262"/>
            <ac:spMk id="15" creationId="{D7ECFD7B-F8DF-66A0-FC3F-504E7C32596B}"/>
          </ac:spMkLst>
        </pc:spChg>
        <pc:spChg chg="add del mod">
          <ac:chgData name="João Gaspar" userId="7dec15aa-df9c-4e56-83fb-de5e1da84347" providerId="ADAL" clId="{21997ABA-CA2B-4EB7-86C8-5975BFF39B4F}" dt="2023-09-30T11:13:30.854" v="1054" actId="478"/>
          <ac:spMkLst>
            <pc:docMk/>
            <pc:sldMk cId="379728094" sldId="262"/>
            <ac:spMk id="16" creationId="{10FE118A-609C-0142-D8D2-43ED8F8599CB}"/>
          </ac:spMkLst>
        </pc:spChg>
        <pc:spChg chg="add mod">
          <ac:chgData name="João Gaspar" userId="7dec15aa-df9c-4e56-83fb-de5e1da84347" providerId="ADAL" clId="{21997ABA-CA2B-4EB7-86C8-5975BFF39B4F}" dt="2023-09-30T18:14:57.056" v="1730" actId="26606"/>
          <ac:spMkLst>
            <pc:docMk/>
            <pc:sldMk cId="379728094" sldId="262"/>
            <ac:spMk id="17" creationId="{5F8DE579-662E-1A74-BD6D-2F8330652670}"/>
          </ac:spMkLst>
        </pc:spChg>
        <pc:spChg chg="add del mod">
          <ac:chgData name="João Gaspar" userId="7dec15aa-df9c-4e56-83fb-de5e1da84347" providerId="ADAL" clId="{21997ABA-CA2B-4EB7-86C8-5975BFF39B4F}" dt="2023-09-30T11:15:05.036" v="1059"/>
          <ac:spMkLst>
            <pc:docMk/>
            <pc:sldMk cId="379728094" sldId="262"/>
            <ac:spMk id="18" creationId="{CA6BFA3E-6CF5-FA24-0F23-63B95A05F38E}"/>
          </ac:spMkLst>
        </pc:spChg>
        <pc:spChg chg="add mod">
          <ac:chgData name="João Gaspar" userId="7dec15aa-df9c-4e56-83fb-de5e1da84347" providerId="ADAL" clId="{21997ABA-CA2B-4EB7-86C8-5975BFF39B4F}" dt="2023-09-30T18:14:57.056" v="1730" actId="26606"/>
          <ac:spMkLst>
            <pc:docMk/>
            <pc:sldMk cId="379728094" sldId="262"/>
            <ac:spMk id="22" creationId="{952922C1-D89A-D197-877D-959A2474EAEC}"/>
          </ac:spMkLst>
        </pc:spChg>
        <pc:picChg chg="add del mod">
          <ac:chgData name="João Gaspar" userId="7dec15aa-df9c-4e56-83fb-de5e1da84347" providerId="ADAL" clId="{21997ABA-CA2B-4EB7-86C8-5975BFF39B4F}" dt="2023-09-30T11:02:47.746" v="272" actId="478"/>
          <ac:picMkLst>
            <pc:docMk/>
            <pc:sldMk cId="379728094" sldId="262"/>
            <ac:picMk id="8" creationId="{AAABD34A-D3BB-DED8-8373-10CF8004599E}"/>
          </ac:picMkLst>
        </pc:picChg>
      </pc:sldChg>
      <pc:sldChg chg="del">
        <pc:chgData name="João Gaspar" userId="7dec15aa-df9c-4e56-83fb-de5e1da84347" providerId="ADAL" clId="{21997ABA-CA2B-4EB7-86C8-5975BFF39B4F}" dt="2023-09-30T17:48:50.395" v="1546" actId="47"/>
        <pc:sldMkLst>
          <pc:docMk/>
          <pc:sldMk cId="4055079983" sldId="263"/>
        </pc:sldMkLst>
      </pc:sldChg>
      <pc:sldChg chg="del">
        <pc:chgData name="João Gaspar" userId="7dec15aa-df9c-4e56-83fb-de5e1da84347" providerId="ADAL" clId="{21997ABA-CA2B-4EB7-86C8-5975BFF39B4F}" dt="2023-09-30T17:48:26.941" v="1521" actId="47"/>
        <pc:sldMkLst>
          <pc:docMk/>
          <pc:sldMk cId="2619301236" sldId="264"/>
        </pc:sldMkLst>
      </pc:sldChg>
      <pc:sldChg chg="del">
        <pc:chgData name="João Gaspar" userId="7dec15aa-df9c-4e56-83fb-de5e1da84347" providerId="ADAL" clId="{21997ABA-CA2B-4EB7-86C8-5975BFF39B4F}" dt="2023-09-30T17:48:26.941" v="1521" actId="47"/>
        <pc:sldMkLst>
          <pc:docMk/>
          <pc:sldMk cId="744379741" sldId="265"/>
        </pc:sldMkLst>
      </pc:sldChg>
      <pc:sldChg chg="modSp mod ord">
        <pc:chgData name="João Gaspar" userId="7dec15aa-df9c-4e56-83fb-de5e1da84347" providerId="ADAL" clId="{21997ABA-CA2B-4EB7-86C8-5975BFF39B4F}" dt="2023-10-01T15:14:25.141" v="4395" actId="255"/>
        <pc:sldMkLst>
          <pc:docMk/>
          <pc:sldMk cId="1742861620" sldId="266"/>
        </pc:sldMkLst>
        <pc:spChg chg="mod">
          <ac:chgData name="João Gaspar" userId="7dec15aa-df9c-4e56-83fb-de5e1da84347" providerId="ADAL" clId="{21997ABA-CA2B-4EB7-86C8-5975BFF39B4F}" dt="2023-10-01T15:09:38.314" v="4132" actId="1035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João Gaspar" userId="7dec15aa-df9c-4e56-83fb-de5e1da84347" providerId="ADAL" clId="{21997ABA-CA2B-4EB7-86C8-5975BFF39B4F}" dt="2023-10-01T15:14:25.141" v="4395" actId="255"/>
          <ac:spMkLst>
            <pc:docMk/>
            <pc:sldMk cId="1742861620" sldId="266"/>
            <ac:spMk id="3" creationId="{FED19BCA-B61F-4EA6-A1FB-CCA3BD8506FB}"/>
          </ac:spMkLst>
        </pc:spChg>
        <pc:spChg chg="mod">
          <ac:chgData name="João Gaspar" userId="7dec15aa-df9c-4e56-83fb-de5e1da84347" providerId="ADAL" clId="{21997ABA-CA2B-4EB7-86C8-5975BFF39B4F}" dt="2023-09-30T17:50:18.140" v="1630"/>
          <ac:spMkLst>
            <pc:docMk/>
            <pc:sldMk cId="1742861620" sldId="266"/>
            <ac:spMk id="5" creationId="{4135E32A-1A8C-43D2-9C6E-12887B4DEDFB}"/>
          </ac:spMkLst>
        </pc:spChg>
      </pc:sldChg>
      <pc:sldChg chg="addSp delSp modSp mod">
        <pc:chgData name="João Gaspar" userId="7dec15aa-df9c-4e56-83fb-de5e1da84347" providerId="ADAL" clId="{21997ABA-CA2B-4EB7-86C8-5975BFF39B4F}" dt="2023-10-01T15:03:00.635" v="3905" actId="20577"/>
        <pc:sldMkLst>
          <pc:docMk/>
          <pc:sldMk cId="2499682613" sldId="269"/>
        </pc:sldMkLst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2" creationId="{476ECAB6-86BA-20D5-AEA7-F0BC21DE8F98}"/>
          </ac:spMkLst>
        </pc:spChg>
        <pc:spChg chg="mod">
          <ac:chgData name="João Gaspar" userId="7dec15aa-df9c-4e56-83fb-de5e1da84347" providerId="ADAL" clId="{21997ABA-CA2B-4EB7-86C8-5975BFF39B4F}" dt="2023-10-01T15:03:00.635" v="3905" actId="20577"/>
          <ac:spMkLst>
            <pc:docMk/>
            <pc:sldMk cId="2499682613" sldId="269"/>
            <ac:spMk id="3" creationId="{3E5FEE2D-79E5-4C1D-8BF7-EE619CA7039A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5" creationId="{C1018CC3-01DF-37B9-8BA9-7AB01E3835AD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6" creationId="{ADF9C90A-8BBF-6CF4-6851-BFE08AD628C2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7" creationId="{81B5BD45-CDA7-3E47-D052-AD699812CCEF}"/>
          </ac:spMkLst>
        </pc:spChg>
        <pc:spChg chg="mod">
          <ac:chgData name="João Gaspar" userId="7dec15aa-df9c-4e56-83fb-de5e1da84347" providerId="ADAL" clId="{21997ABA-CA2B-4EB7-86C8-5975BFF39B4F}" dt="2023-09-30T17:50:27.262" v="1632"/>
          <ac:spMkLst>
            <pc:docMk/>
            <pc:sldMk cId="2499682613" sldId="269"/>
            <ac:spMk id="8" creationId="{8BA5A93F-DCAE-40B8-8E94-3239A1A6A21A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10" creationId="{374652D5-8003-3F0C-9F6B-BFF585EA016E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11" creationId="{9115CA01-3587-B0E0-53BB-FBCC0F90742E}"/>
          </ac:spMkLst>
        </pc:spChg>
        <pc:spChg chg="add mod ord">
          <ac:chgData name="João Gaspar" userId="7dec15aa-df9c-4e56-83fb-de5e1da84347" providerId="ADAL" clId="{21997ABA-CA2B-4EB7-86C8-5975BFF39B4F}" dt="2023-10-01T14:41:10.761" v="3317" actId="167"/>
          <ac:spMkLst>
            <pc:docMk/>
            <pc:sldMk cId="2499682613" sldId="269"/>
            <ac:spMk id="12" creationId="{AFC0D04E-04DB-79EB-60F0-4CDDA9674777}"/>
          </ac:spMkLst>
        </pc:spChg>
        <pc:spChg chg="add mod">
          <ac:chgData name="João Gaspar" userId="7dec15aa-df9c-4e56-83fb-de5e1da84347" providerId="ADAL" clId="{21997ABA-CA2B-4EB7-86C8-5975BFF39B4F}" dt="2023-10-01T14:37:36.586" v="3241" actId="1076"/>
          <ac:spMkLst>
            <pc:docMk/>
            <pc:sldMk cId="2499682613" sldId="269"/>
            <ac:spMk id="28" creationId="{BD85CA87-6F32-0A49-BD2C-143F68A48D34}"/>
          </ac:spMkLst>
        </pc:spChg>
        <pc:spChg chg="add mod">
          <ac:chgData name="João Gaspar" userId="7dec15aa-df9c-4e56-83fb-de5e1da84347" providerId="ADAL" clId="{21997ABA-CA2B-4EB7-86C8-5975BFF39B4F}" dt="2023-10-01T14:37:55.055" v="3249" actId="1036"/>
          <ac:spMkLst>
            <pc:docMk/>
            <pc:sldMk cId="2499682613" sldId="269"/>
            <ac:spMk id="29" creationId="{95D3CA91-B861-2ECD-F629-9D8FFE8ED5D0}"/>
          </ac:spMkLst>
        </pc:spChg>
        <pc:spChg chg="add mod">
          <ac:chgData name="João Gaspar" userId="7dec15aa-df9c-4e56-83fb-de5e1da84347" providerId="ADAL" clId="{21997ABA-CA2B-4EB7-86C8-5975BFF39B4F}" dt="2023-10-01T14:38:15.354" v="3260" actId="14100"/>
          <ac:spMkLst>
            <pc:docMk/>
            <pc:sldMk cId="2499682613" sldId="269"/>
            <ac:spMk id="30" creationId="{D3BB2AEA-7D12-3E04-3EED-33E58F63F18D}"/>
          </ac:spMkLst>
        </pc:spChg>
        <pc:spChg chg="add mod">
          <ac:chgData name="João Gaspar" userId="7dec15aa-df9c-4e56-83fb-de5e1da84347" providerId="ADAL" clId="{21997ABA-CA2B-4EB7-86C8-5975BFF39B4F}" dt="2023-10-01T14:38:31.503" v="3268" actId="1076"/>
          <ac:spMkLst>
            <pc:docMk/>
            <pc:sldMk cId="2499682613" sldId="269"/>
            <ac:spMk id="31" creationId="{DC2CB50E-AEDA-1E6B-EDB2-1568B0A27602}"/>
          </ac:spMkLst>
        </pc:spChg>
        <pc:spChg chg="add mod">
          <ac:chgData name="João Gaspar" userId="7dec15aa-df9c-4e56-83fb-de5e1da84347" providerId="ADAL" clId="{21997ABA-CA2B-4EB7-86C8-5975BFF39B4F}" dt="2023-10-01T14:39:20.766" v="3304" actId="1076"/>
          <ac:spMkLst>
            <pc:docMk/>
            <pc:sldMk cId="2499682613" sldId="269"/>
            <ac:spMk id="32" creationId="{385108F0-7329-7634-65EE-08D0F83ECD10}"/>
          </ac:spMkLst>
        </pc:spChg>
        <pc:graphicFrameChg chg="mod ord modGraphic">
          <ac:chgData name="João Gaspar" userId="7dec15aa-df9c-4e56-83fb-de5e1da84347" providerId="ADAL" clId="{21997ABA-CA2B-4EB7-86C8-5975BFF39B4F}" dt="2023-10-01T14:59:42.806" v="3839" actId="20577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cxnChg chg="add mod">
          <ac:chgData name="João Gaspar" userId="7dec15aa-df9c-4e56-83fb-de5e1da84347" providerId="ADAL" clId="{21997ABA-CA2B-4EB7-86C8-5975BFF39B4F}" dt="2023-10-01T14:41:30.132" v="3318" actId="1582"/>
          <ac:cxnSpMkLst>
            <pc:docMk/>
            <pc:sldMk cId="2499682613" sldId="269"/>
            <ac:cxnSpMk id="14" creationId="{23BCC293-2F26-EBBA-E7BD-114F4519DDF3}"/>
          </ac:cxnSpMkLst>
        </pc:cxnChg>
        <pc:cxnChg chg="add mod">
          <ac:chgData name="João Gaspar" userId="7dec15aa-df9c-4e56-83fb-de5e1da84347" providerId="ADAL" clId="{21997ABA-CA2B-4EB7-86C8-5975BFF39B4F}" dt="2023-10-01T14:41:30.132" v="3318" actId="1582"/>
          <ac:cxnSpMkLst>
            <pc:docMk/>
            <pc:sldMk cId="2499682613" sldId="269"/>
            <ac:cxnSpMk id="18" creationId="{64E6B22D-B146-389E-B3E5-1BCBD2BF7D8E}"/>
          </ac:cxnSpMkLst>
        </pc:cxnChg>
        <pc:cxnChg chg="add mod">
          <ac:chgData name="João Gaspar" userId="7dec15aa-df9c-4e56-83fb-de5e1da84347" providerId="ADAL" clId="{21997ABA-CA2B-4EB7-86C8-5975BFF39B4F}" dt="2023-10-01T14:41:30.132" v="3318" actId="1582"/>
          <ac:cxnSpMkLst>
            <pc:docMk/>
            <pc:sldMk cId="2499682613" sldId="269"/>
            <ac:cxnSpMk id="19" creationId="{911C329A-7AC8-30CE-C5A8-F1B67CDD4754}"/>
          </ac:cxnSpMkLst>
        </pc:cxnChg>
        <pc:cxnChg chg="add mod">
          <ac:chgData name="João Gaspar" userId="7dec15aa-df9c-4e56-83fb-de5e1da84347" providerId="ADAL" clId="{21997ABA-CA2B-4EB7-86C8-5975BFF39B4F}" dt="2023-10-01T14:41:30.132" v="3318" actId="1582"/>
          <ac:cxnSpMkLst>
            <pc:docMk/>
            <pc:sldMk cId="2499682613" sldId="269"/>
            <ac:cxnSpMk id="22" creationId="{3C52B475-821E-0FAF-D7F7-530E6D6A9CF5}"/>
          </ac:cxnSpMkLst>
        </pc:cxnChg>
        <pc:cxnChg chg="add mod">
          <ac:chgData name="João Gaspar" userId="7dec15aa-df9c-4e56-83fb-de5e1da84347" providerId="ADAL" clId="{21997ABA-CA2B-4EB7-86C8-5975BFF39B4F}" dt="2023-10-01T14:41:30.132" v="3318" actId="1582"/>
          <ac:cxnSpMkLst>
            <pc:docMk/>
            <pc:sldMk cId="2499682613" sldId="269"/>
            <ac:cxnSpMk id="25" creationId="{5F8EB6D3-2C82-3847-4A5A-F074991C7CA3}"/>
          </ac:cxnSpMkLst>
        </pc:cxnChg>
        <pc:cxnChg chg="add mod">
          <ac:chgData name="João Gaspar" userId="7dec15aa-df9c-4e56-83fb-de5e1da84347" providerId="ADAL" clId="{21997ABA-CA2B-4EB7-86C8-5975BFF39B4F}" dt="2023-10-01T14:54:32.585" v="3605" actId="14100"/>
          <ac:cxnSpMkLst>
            <pc:docMk/>
            <pc:sldMk cId="2499682613" sldId="269"/>
            <ac:cxnSpMk id="34" creationId="{C7AA873C-E036-4B03-59A7-0400AA283FF3}"/>
          </ac:cxnSpMkLst>
        </pc:cxnChg>
        <pc:cxnChg chg="add mod">
          <ac:chgData name="João Gaspar" userId="7dec15aa-df9c-4e56-83fb-de5e1da84347" providerId="ADAL" clId="{21997ABA-CA2B-4EB7-86C8-5975BFF39B4F}" dt="2023-10-01T14:54:34.907" v="3606" actId="14100"/>
          <ac:cxnSpMkLst>
            <pc:docMk/>
            <pc:sldMk cId="2499682613" sldId="269"/>
            <ac:cxnSpMk id="37" creationId="{1E31190C-09C4-D2E7-443F-71279A6F8FEA}"/>
          </ac:cxnSpMkLst>
        </pc:cxnChg>
        <pc:cxnChg chg="add del mod">
          <ac:chgData name="João Gaspar" userId="7dec15aa-df9c-4e56-83fb-de5e1da84347" providerId="ADAL" clId="{21997ABA-CA2B-4EB7-86C8-5975BFF39B4F}" dt="2023-10-01T14:54:20.274" v="3598" actId="478"/>
          <ac:cxnSpMkLst>
            <pc:docMk/>
            <pc:sldMk cId="2499682613" sldId="269"/>
            <ac:cxnSpMk id="39" creationId="{2F8B2D99-AC15-F8B4-8042-3A83C35A4611}"/>
          </ac:cxnSpMkLst>
        </pc:cxnChg>
        <pc:cxnChg chg="add del mod">
          <ac:chgData name="João Gaspar" userId="7dec15aa-df9c-4e56-83fb-de5e1da84347" providerId="ADAL" clId="{21997ABA-CA2B-4EB7-86C8-5975BFF39B4F}" dt="2023-10-01T14:54:19.395" v="3597" actId="478"/>
          <ac:cxnSpMkLst>
            <pc:docMk/>
            <pc:sldMk cId="2499682613" sldId="269"/>
            <ac:cxnSpMk id="41" creationId="{64D63405-17EC-B4E3-0C35-FFE99A9197B6}"/>
          </ac:cxnSpMkLst>
        </pc:cxnChg>
        <pc:cxnChg chg="add mod">
          <ac:chgData name="João Gaspar" userId="7dec15aa-df9c-4e56-83fb-de5e1da84347" providerId="ADAL" clId="{21997ABA-CA2B-4EB7-86C8-5975BFF39B4F}" dt="2023-10-01T14:54:07.056" v="3596" actId="14100"/>
          <ac:cxnSpMkLst>
            <pc:docMk/>
            <pc:sldMk cId="2499682613" sldId="269"/>
            <ac:cxnSpMk id="43" creationId="{0EBD75D7-340F-EDF2-FFFD-552C36DCEFED}"/>
          </ac:cxnSpMkLst>
        </pc:cxnChg>
        <pc:cxnChg chg="add mod">
          <ac:chgData name="João Gaspar" userId="7dec15aa-df9c-4e56-83fb-de5e1da84347" providerId="ADAL" clId="{21997ABA-CA2B-4EB7-86C8-5975BFF39B4F}" dt="2023-10-01T14:52:51.842" v="3581" actId="1076"/>
          <ac:cxnSpMkLst>
            <pc:docMk/>
            <pc:sldMk cId="2499682613" sldId="269"/>
            <ac:cxnSpMk id="44" creationId="{5905D20D-504D-7E02-E464-E2FCE2B2DBA1}"/>
          </ac:cxnSpMkLst>
        </pc:cxnChg>
        <pc:cxnChg chg="add mod">
          <ac:chgData name="João Gaspar" userId="7dec15aa-df9c-4e56-83fb-de5e1da84347" providerId="ADAL" clId="{21997ABA-CA2B-4EB7-86C8-5975BFF39B4F}" dt="2023-10-01T14:53:17.407" v="3587" actId="14100"/>
          <ac:cxnSpMkLst>
            <pc:docMk/>
            <pc:sldMk cId="2499682613" sldId="269"/>
            <ac:cxnSpMk id="47" creationId="{ECFBF250-E3BB-1F66-7FE0-697044A9B65D}"/>
          </ac:cxnSpMkLst>
        </pc:cxnChg>
        <pc:cxnChg chg="add mod">
          <ac:chgData name="João Gaspar" userId="7dec15aa-df9c-4e56-83fb-de5e1da84347" providerId="ADAL" clId="{21997ABA-CA2B-4EB7-86C8-5975BFF39B4F}" dt="2023-10-01T14:53:31.518" v="3591" actId="14100"/>
          <ac:cxnSpMkLst>
            <pc:docMk/>
            <pc:sldMk cId="2499682613" sldId="269"/>
            <ac:cxnSpMk id="50" creationId="{64561241-06FD-E25B-5671-C2B214DC5EE1}"/>
          </ac:cxnSpMkLst>
        </pc:cxnChg>
        <pc:cxnChg chg="add mod">
          <ac:chgData name="João Gaspar" userId="7dec15aa-df9c-4e56-83fb-de5e1da84347" providerId="ADAL" clId="{21997ABA-CA2B-4EB7-86C8-5975BFF39B4F}" dt="2023-10-01T14:53:48.507" v="3595" actId="14100"/>
          <ac:cxnSpMkLst>
            <pc:docMk/>
            <pc:sldMk cId="2499682613" sldId="269"/>
            <ac:cxnSpMk id="54" creationId="{A900AAA0-9C0C-F908-9ACD-8300879BF4A2}"/>
          </ac:cxnSpMkLst>
        </pc:cxnChg>
        <pc:cxnChg chg="add del mod">
          <ac:chgData name="João Gaspar" userId="7dec15aa-df9c-4e56-83fb-de5e1da84347" providerId="ADAL" clId="{21997ABA-CA2B-4EB7-86C8-5975BFF39B4F}" dt="2023-10-01T14:53:38.662" v="3592" actId="478"/>
          <ac:cxnSpMkLst>
            <pc:docMk/>
            <pc:sldMk cId="2499682613" sldId="269"/>
            <ac:cxnSpMk id="55" creationId="{0D267AB2-D159-E8CF-5B01-A846572209E1}"/>
          </ac:cxnSpMkLst>
        </pc:cxnChg>
        <pc:cxnChg chg="add del mod">
          <ac:chgData name="João Gaspar" userId="7dec15aa-df9c-4e56-83fb-de5e1da84347" providerId="ADAL" clId="{21997ABA-CA2B-4EB7-86C8-5975BFF39B4F}" dt="2023-10-01T14:52:29.832" v="3578" actId="478"/>
          <ac:cxnSpMkLst>
            <pc:docMk/>
            <pc:sldMk cId="2499682613" sldId="269"/>
            <ac:cxnSpMk id="59" creationId="{72D2EEDD-D14E-E2DA-C784-D127A9B8D889}"/>
          </ac:cxnSpMkLst>
        </pc:cxnChg>
        <pc:cxnChg chg="add mod">
          <ac:chgData name="João Gaspar" userId="7dec15aa-df9c-4e56-83fb-de5e1da84347" providerId="ADAL" clId="{21997ABA-CA2B-4EB7-86C8-5975BFF39B4F}" dt="2023-10-01T14:53:02.880" v="3584" actId="14100"/>
          <ac:cxnSpMkLst>
            <pc:docMk/>
            <pc:sldMk cId="2499682613" sldId="269"/>
            <ac:cxnSpMk id="62" creationId="{375C4788-BEEC-EDD9-5813-168C621E03BA}"/>
          </ac:cxnSpMkLst>
        </pc:cxnChg>
        <pc:cxnChg chg="add mod">
          <ac:chgData name="João Gaspar" userId="7dec15aa-df9c-4e56-83fb-de5e1da84347" providerId="ADAL" clId="{21997ABA-CA2B-4EB7-86C8-5975BFF39B4F}" dt="2023-10-01T14:53:27.456" v="3590" actId="14100"/>
          <ac:cxnSpMkLst>
            <pc:docMk/>
            <pc:sldMk cId="2499682613" sldId="269"/>
            <ac:cxnSpMk id="64" creationId="{B0B960DF-1224-D466-EEAC-B6CB0AFEA9C0}"/>
          </ac:cxnSpMkLst>
        </pc:cxnChg>
      </pc:sldChg>
      <pc:sldChg chg="addSp delSp modSp mod">
        <pc:chgData name="João Gaspar" userId="7dec15aa-df9c-4e56-83fb-de5e1da84347" providerId="ADAL" clId="{21997ABA-CA2B-4EB7-86C8-5975BFF39B4F}" dt="2023-10-01T14:58:44.221" v="3756" actId="20577"/>
        <pc:sldMkLst>
          <pc:docMk/>
          <pc:sldMk cId="2896385493" sldId="270"/>
        </pc:sldMkLst>
        <pc:spChg chg="add mod">
          <ac:chgData name="João Gaspar" userId="7dec15aa-df9c-4e56-83fb-de5e1da84347" providerId="ADAL" clId="{21997ABA-CA2B-4EB7-86C8-5975BFF39B4F}" dt="2023-10-01T14:58:44.221" v="3756" actId="20577"/>
          <ac:spMkLst>
            <pc:docMk/>
            <pc:sldMk cId="2896385493" sldId="270"/>
            <ac:spMk id="2" creationId="{30DF9C13-661C-352C-B660-74C7B9B761EB}"/>
          </ac:spMkLst>
        </pc:spChg>
        <pc:spChg chg="del mod">
          <ac:chgData name="João Gaspar" userId="7dec15aa-df9c-4e56-83fb-de5e1da84347" providerId="ADAL" clId="{21997ABA-CA2B-4EB7-86C8-5975BFF39B4F}" dt="2023-10-01T14:47:47.450" v="3490" actId="478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João Gaspar" userId="7dec15aa-df9c-4e56-83fb-de5e1da84347" providerId="ADAL" clId="{21997ABA-CA2B-4EB7-86C8-5975BFF39B4F}" dt="2023-10-01T14:47:48.815" v="3491" actId="478"/>
          <ac:spMkLst>
            <pc:docMk/>
            <pc:sldMk cId="2896385493" sldId="270"/>
            <ac:spMk id="5" creationId="{A21782BA-C5B4-B7AF-626B-F9AD254DD27A}"/>
          </ac:spMkLst>
        </pc:spChg>
        <pc:spChg chg="mod">
          <ac:chgData name="João Gaspar" userId="7dec15aa-df9c-4e56-83fb-de5e1da84347" providerId="ADAL" clId="{21997ABA-CA2B-4EB7-86C8-5975BFF39B4F}" dt="2023-09-30T17:50:22.049" v="1631"/>
          <ac:spMkLst>
            <pc:docMk/>
            <pc:sldMk cId="2896385493" sldId="270"/>
            <ac:spMk id="7" creationId="{4E98E6AD-9D37-499C-898E-ED12AC36D31D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10" creationId="{97324E11-06B3-15BE-D870-7F110077B1A8}"/>
          </ac:spMkLst>
        </pc:spChg>
        <pc:spChg chg="mod">
          <ac:chgData name="João Gaspar" userId="7dec15aa-df9c-4e56-83fb-de5e1da84347" providerId="ADAL" clId="{21997ABA-CA2B-4EB7-86C8-5975BFF39B4F}" dt="2023-10-01T14:57:36.211" v="3696" actId="20577"/>
          <ac:spMkLst>
            <pc:docMk/>
            <pc:sldMk cId="2896385493" sldId="270"/>
            <ac:spMk id="11" creationId="{B30B27FE-8194-D84A-8640-86DE16691155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12" creationId="{FC123427-EFA6-0F69-6D03-AABC31BA521D}"/>
          </ac:spMkLst>
        </pc:spChg>
        <pc:spChg chg="mod">
          <ac:chgData name="João Gaspar" userId="7dec15aa-df9c-4e56-83fb-de5e1da84347" providerId="ADAL" clId="{21997ABA-CA2B-4EB7-86C8-5975BFF39B4F}" dt="2023-10-01T14:55:47.207" v="3628" actId="123"/>
          <ac:spMkLst>
            <pc:docMk/>
            <pc:sldMk cId="2896385493" sldId="270"/>
            <ac:spMk id="13" creationId="{83089B5E-FD5F-DC6D-120F-8F7F2F07EF14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14" creationId="{F6E93805-DDF7-6CD2-5096-4B7878458A96}"/>
          </ac:spMkLst>
        </pc:spChg>
        <pc:spChg chg="mod">
          <ac:chgData name="João Gaspar" userId="7dec15aa-df9c-4e56-83fb-de5e1da84347" providerId="ADAL" clId="{21997ABA-CA2B-4EB7-86C8-5975BFF39B4F}" dt="2023-10-01T14:58:12.939" v="3749" actId="20577"/>
          <ac:spMkLst>
            <pc:docMk/>
            <pc:sldMk cId="2896385493" sldId="270"/>
            <ac:spMk id="15" creationId="{1917CD65-C216-A78D-47E8-EB045A47BED1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16" creationId="{3690CB2B-EDF9-D344-E248-EEAA3EF4E92B}"/>
          </ac:spMkLst>
        </pc:spChg>
        <pc:spChg chg="mod">
          <ac:chgData name="João Gaspar" userId="7dec15aa-df9c-4e56-83fb-de5e1da84347" providerId="ADAL" clId="{21997ABA-CA2B-4EB7-86C8-5975BFF39B4F}" dt="2023-10-01T14:58:37.443" v="3750" actId="20577"/>
          <ac:spMkLst>
            <pc:docMk/>
            <pc:sldMk cId="2896385493" sldId="270"/>
            <ac:spMk id="17" creationId="{453F0EB4-1682-7C4F-4910-98DEFB5D0443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18" creationId="{5B3056F6-92C5-1186-EBD9-B91EE2951438}"/>
          </ac:spMkLst>
        </pc:spChg>
        <pc:spChg chg="mod">
          <ac:chgData name="João Gaspar" userId="7dec15aa-df9c-4e56-83fb-de5e1da84347" providerId="ADAL" clId="{21997ABA-CA2B-4EB7-86C8-5975BFF39B4F}" dt="2023-10-01T14:58:38.796" v="3751" actId="20577"/>
          <ac:spMkLst>
            <pc:docMk/>
            <pc:sldMk cId="2896385493" sldId="270"/>
            <ac:spMk id="19" creationId="{20F7122F-D7DC-0249-1D47-81594EA6C9EA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20" creationId="{C724FD4C-369B-939B-CB06-7860DCF8318D}"/>
          </ac:spMkLst>
        </pc:spChg>
        <pc:spChg chg="mod">
          <ac:chgData name="João Gaspar" userId="7dec15aa-df9c-4e56-83fb-de5e1da84347" providerId="ADAL" clId="{21997ABA-CA2B-4EB7-86C8-5975BFF39B4F}" dt="2023-10-01T14:55:47.207" v="3628" actId="123"/>
          <ac:spMkLst>
            <pc:docMk/>
            <pc:sldMk cId="2896385493" sldId="270"/>
            <ac:spMk id="21" creationId="{354D8D29-0031-35DC-B647-4B336911A1F3}"/>
          </ac:spMkLst>
        </pc:spChg>
        <pc:spChg chg="mod">
          <ac:chgData name="João Gaspar" userId="7dec15aa-df9c-4e56-83fb-de5e1da84347" providerId="ADAL" clId="{21997ABA-CA2B-4EB7-86C8-5975BFF39B4F}" dt="2023-10-01T14:49:46.605" v="3533" actId="404"/>
          <ac:spMkLst>
            <pc:docMk/>
            <pc:sldMk cId="2896385493" sldId="270"/>
            <ac:spMk id="22" creationId="{E901F5EF-A0C9-675B-8467-1EBB3361A3EA}"/>
          </ac:spMkLst>
        </pc:spChg>
        <pc:spChg chg="mod">
          <ac:chgData name="João Gaspar" userId="7dec15aa-df9c-4e56-83fb-de5e1da84347" providerId="ADAL" clId="{21997ABA-CA2B-4EB7-86C8-5975BFF39B4F}" dt="2023-10-01T14:55:47.207" v="3628" actId="123"/>
          <ac:spMkLst>
            <pc:docMk/>
            <pc:sldMk cId="2896385493" sldId="270"/>
            <ac:spMk id="23" creationId="{BE4F1F15-DB84-2D03-9D40-F7D4E7762260}"/>
          </ac:spMkLst>
        </pc:spChg>
        <pc:grpChg chg="mod">
          <ac:chgData name="João Gaspar" userId="7dec15aa-df9c-4e56-83fb-de5e1da84347" providerId="ADAL" clId="{21997ABA-CA2B-4EB7-86C8-5975BFF39B4F}" dt="2023-10-01T14:48:51.173" v="3508" actId="14100"/>
          <ac:grpSpMkLst>
            <pc:docMk/>
            <pc:sldMk cId="2896385493" sldId="270"/>
            <ac:grpSpMk id="9" creationId="{E8033BA2-E857-267E-6063-AB92DB161543}"/>
          </ac:grpSpMkLst>
        </pc:grpChg>
        <pc:graphicFrameChg chg="add del mod ord">
          <ac:chgData name="João Gaspar" userId="7dec15aa-df9c-4e56-83fb-de5e1da84347" providerId="ADAL" clId="{21997ABA-CA2B-4EB7-86C8-5975BFF39B4F}" dt="2023-10-01T14:48:03.448" v="3495" actId="478"/>
          <ac:graphicFrameMkLst>
            <pc:docMk/>
            <pc:sldMk cId="2896385493" sldId="270"/>
            <ac:graphicFrameMk id="6" creationId="{A45F6F24-4B0B-D9D2-471D-866F24531C05}"/>
          </ac:graphicFrameMkLst>
        </pc:graphicFrameChg>
        <pc:graphicFrameChg chg="add del mod ord">
          <ac:chgData name="João Gaspar" userId="7dec15aa-df9c-4e56-83fb-de5e1da84347" providerId="ADAL" clId="{21997ABA-CA2B-4EB7-86C8-5975BFF39B4F}" dt="2023-10-01T14:48:54.313" v="3509" actId="478"/>
          <ac:graphicFrameMkLst>
            <pc:docMk/>
            <pc:sldMk cId="2896385493" sldId="270"/>
            <ac:graphicFrameMk id="24" creationId="{E55BAC46-FCDE-A119-DAE1-CE1910869D14}"/>
          </ac:graphicFrameMkLst>
        </pc:graphicFrameChg>
        <pc:graphicFrameChg chg="del mod modGraphic">
          <ac:chgData name="João Gaspar" userId="7dec15aa-df9c-4e56-83fb-de5e1da84347" providerId="ADAL" clId="{21997ABA-CA2B-4EB7-86C8-5975BFF39B4F}" dt="2023-10-01T14:48:17.642" v="3497" actId="18245"/>
          <ac:graphicFrameMkLst>
            <pc:docMk/>
            <pc:sldMk cId="2896385493" sldId="270"/>
            <ac:graphicFrameMk id="33" creationId="{7BC1F95D-CCD2-421B-B06B-706699FAAD5D}"/>
          </ac:graphicFrameMkLst>
        </pc:graphicFrameChg>
      </pc:sldChg>
      <pc:sldChg chg="modSp mod modClrScheme chgLayout">
        <pc:chgData name="João Gaspar" userId="7dec15aa-df9c-4e56-83fb-de5e1da84347" providerId="ADAL" clId="{21997ABA-CA2B-4EB7-86C8-5975BFF39B4F}" dt="2023-10-01T14:59:17.067" v="3823" actId="20577"/>
        <pc:sldMkLst>
          <pc:docMk/>
          <pc:sldMk cId="1969787568" sldId="271"/>
        </pc:sldMkLst>
        <pc:spChg chg="mod">
          <ac:chgData name="João Gaspar" userId="7dec15aa-df9c-4e56-83fb-de5e1da84347" providerId="ADAL" clId="{21997ABA-CA2B-4EB7-86C8-5975BFF39B4F}" dt="2023-10-01T14:59:17.067" v="3823" actId="20577"/>
          <ac:spMkLst>
            <pc:docMk/>
            <pc:sldMk cId="1969787568" sldId="271"/>
            <ac:spMk id="2" creationId="{8BDF1EDE-5423-435C-B149-87AB1BC22B83}"/>
          </ac:spMkLst>
        </pc:spChg>
        <pc:spChg chg="mod">
          <ac:chgData name="João Gaspar" userId="7dec15aa-df9c-4e56-83fb-de5e1da84347" providerId="ADAL" clId="{21997ABA-CA2B-4EB7-86C8-5975BFF39B4F}" dt="2023-10-01T14:59:12.266" v="3817" actId="5793"/>
          <ac:spMkLst>
            <pc:docMk/>
            <pc:sldMk cId="1969787568" sldId="271"/>
            <ac:spMk id="3" creationId="{AF64C29E-DF30-4DC6-AB95-2016F9A703B6}"/>
          </ac:spMkLst>
        </pc:spChg>
        <pc:spChg chg="mod">
          <ac:chgData name="João Gaspar" userId="7dec15aa-df9c-4e56-83fb-de5e1da84347" providerId="ADAL" clId="{21997ABA-CA2B-4EB7-86C8-5975BFF39B4F}" dt="2023-09-30T18:15:56.854" v="1732" actId="26606"/>
          <ac:spMkLst>
            <pc:docMk/>
            <pc:sldMk cId="1969787568" sldId="271"/>
            <ac:spMk id="5" creationId="{3990FA1B-5022-47AB-A0AE-8F5C5797997C}"/>
          </ac:spMkLst>
        </pc:spChg>
        <pc:spChg chg="mod">
          <ac:chgData name="João Gaspar" userId="7dec15aa-df9c-4e56-83fb-de5e1da84347" providerId="ADAL" clId="{21997ABA-CA2B-4EB7-86C8-5975BFF39B4F}" dt="2023-09-30T18:15:56.854" v="1732" actId="26606"/>
          <ac:spMkLst>
            <pc:docMk/>
            <pc:sldMk cId="1969787568" sldId="271"/>
            <ac:spMk id="6" creationId="{4C127D99-645F-4FCF-9573-FDFE2A344FA9}"/>
          </ac:spMkLst>
        </pc:spChg>
      </pc:sldChg>
      <pc:sldChg chg="addSp delSp modSp add mod chgLayout">
        <pc:chgData name="João Gaspar" userId="7dec15aa-df9c-4e56-83fb-de5e1da84347" providerId="ADAL" clId="{21997ABA-CA2B-4EB7-86C8-5975BFF39B4F}" dt="2023-10-01T14:59:53.896" v="3855" actId="20577"/>
        <pc:sldMkLst>
          <pc:docMk/>
          <pc:sldMk cId="75546124" sldId="272"/>
        </pc:sldMkLst>
        <pc:spChg chg="mod ord">
          <ac:chgData name="João Gaspar" userId="7dec15aa-df9c-4e56-83fb-de5e1da84347" providerId="ADAL" clId="{21997ABA-CA2B-4EB7-86C8-5975BFF39B4F}" dt="2023-10-01T14:59:53.896" v="3855" actId="20577"/>
          <ac:spMkLst>
            <pc:docMk/>
            <pc:sldMk cId="75546124" sldId="272"/>
            <ac:spMk id="2" creationId="{09140014-73D5-419B-8867-972BB18D52D4}"/>
          </ac:spMkLst>
        </pc:spChg>
        <pc:spChg chg="del">
          <ac:chgData name="João Gaspar" userId="7dec15aa-df9c-4e56-83fb-de5e1da84347" providerId="ADAL" clId="{21997ABA-CA2B-4EB7-86C8-5975BFF39B4F}" dt="2023-09-30T17:33:09.639" v="1260" actId="478"/>
          <ac:spMkLst>
            <pc:docMk/>
            <pc:sldMk cId="75546124" sldId="272"/>
            <ac:spMk id="3" creationId="{A45AD8B9-3719-4696-A80F-16A618C5D134}"/>
          </ac:spMkLst>
        </pc:spChg>
        <pc:spChg chg="mod ord">
          <ac:chgData name="João Gaspar" userId="7dec15aa-df9c-4e56-83fb-de5e1da84347" providerId="ADAL" clId="{21997ABA-CA2B-4EB7-86C8-5975BFF39B4F}" dt="2023-10-01T14:16:24.740" v="2081" actId="20577"/>
          <ac:spMkLst>
            <pc:docMk/>
            <pc:sldMk cId="75546124" sldId="272"/>
            <ac:spMk id="4" creationId="{33D8731E-4977-402E-8BFD-895B4D0544CC}"/>
          </ac:spMkLst>
        </pc:spChg>
        <pc:spChg chg="del">
          <ac:chgData name="João Gaspar" userId="7dec15aa-df9c-4e56-83fb-de5e1da84347" providerId="ADAL" clId="{21997ABA-CA2B-4EB7-86C8-5975BFF39B4F}" dt="2023-09-30T17:33:05.310" v="1259" actId="478"/>
          <ac:spMkLst>
            <pc:docMk/>
            <pc:sldMk cId="75546124" sldId="272"/>
            <ac:spMk id="5" creationId="{91CDEC5F-B8EE-4BC1-843F-13135E6E7AB2}"/>
          </ac:spMkLst>
        </pc:spChg>
        <pc:spChg chg="add del mod">
          <ac:chgData name="João Gaspar" userId="7dec15aa-df9c-4e56-83fb-de5e1da84347" providerId="ADAL" clId="{21997ABA-CA2B-4EB7-86C8-5975BFF39B4F}" dt="2023-09-30T17:36:13.281" v="1290" actId="22"/>
          <ac:spMkLst>
            <pc:docMk/>
            <pc:sldMk cId="75546124" sldId="272"/>
            <ac:spMk id="6" creationId="{50B65871-FA95-449A-B8BC-90486DE532EF}"/>
          </ac:spMkLst>
        </pc:spChg>
        <pc:spChg chg="add mod">
          <ac:chgData name="João Gaspar" userId="7dec15aa-df9c-4e56-83fb-de5e1da84347" providerId="ADAL" clId="{21997ABA-CA2B-4EB7-86C8-5975BFF39B4F}" dt="2023-10-01T14:12:23.231" v="2066" actId="1036"/>
          <ac:spMkLst>
            <pc:docMk/>
            <pc:sldMk cId="75546124" sldId="272"/>
            <ac:spMk id="6" creationId="{DC7EC256-2044-1A4C-EDA5-4AF1E5593C8E}"/>
          </ac:spMkLst>
        </pc:spChg>
        <pc:spChg chg="mod ord">
          <ac:chgData name="João Gaspar" userId="7dec15aa-df9c-4e56-83fb-de5e1da84347" providerId="ADAL" clId="{21997ABA-CA2B-4EB7-86C8-5975BFF39B4F}" dt="2023-09-30T17:45:23.126" v="1517"/>
          <ac:spMkLst>
            <pc:docMk/>
            <pc:sldMk cId="75546124" sldId="272"/>
            <ac:spMk id="8" creationId="{905F172A-5D5D-43CD-A187-DA0D303F4144}"/>
          </ac:spMkLst>
        </pc:spChg>
        <pc:spChg chg="mod ord">
          <ac:chgData name="João Gaspar" userId="7dec15aa-df9c-4e56-83fb-de5e1da84347" providerId="ADAL" clId="{21997ABA-CA2B-4EB7-86C8-5975BFF39B4F}" dt="2023-09-30T17:45:22.702" v="1516"/>
          <ac:spMkLst>
            <pc:docMk/>
            <pc:sldMk cId="75546124" sldId="272"/>
            <ac:spMk id="9" creationId="{C396FFDC-ADE8-4009-A466-A81787258E88}"/>
          </ac:spMkLst>
        </pc:spChg>
        <pc:spChg chg="add del mod">
          <ac:chgData name="João Gaspar" userId="7dec15aa-df9c-4e56-83fb-de5e1da84347" providerId="ADAL" clId="{21997ABA-CA2B-4EB7-86C8-5975BFF39B4F}" dt="2023-09-30T17:33:11.842" v="1261" actId="478"/>
          <ac:spMkLst>
            <pc:docMk/>
            <pc:sldMk cId="75546124" sldId="272"/>
            <ac:spMk id="10" creationId="{515D4BA8-7A1C-00D6-956E-26E9BFD42EDF}"/>
          </ac:spMkLst>
        </pc:spChg>
        <pc:spChg chg="add del mod">
          <ac:chgData name="João Gaspar" userId="7dec15aa-df9c-4e56-83fb-de5e1da84347" providerId="ADAL" clId="{21997ABA-CA2B-4EB7-86C8-5975BFF39B4F}" dt="2023-09-30T17:33:13.098" v="1262" actId="478"/>
          <ac:spMkLst>
            <pc:docMk/>
            <pc:sldMk cId="75546124" sldId="272"/>
            <ac:spMk id="12" creationId="{08CC944C-DA05-01E6-7B5A-CE4DD92DF329}"/>
          </ac:spMkLst>
        </pc:spChg>
        <pc:spChg chg="add del mod">
          <ac:chgData name="João Gaspar" userId="7dec15aa-df9c-4e56-83fb-de5e1da84347" providerId="ADAL" clId="{21997ABA-CA2B-4EB7-86C8-5975BFF39B4F}" dt="2023-09-30T17:44:10.236" v="1497" actId="478"/>
          <ac:spMkLst>
            <pc:docMk/>
            <pc:sldMk cId="75546124" sldId="272"/>
            <ac:spMk id="19" creationId="{7E12A165-61B1-28FC-A886-38FFD74817EB}"/>
          </ac:spMkLst>
        </pc:spChg>
        <pc:spChg chg="add del mod">
          <ac:chgData name="João Gaspar" userId="7dec15aa-df9c-4e56-83fb-de5e1da84347" providerId="ADAL" clId="{21997ABA-CA2B-4EB7-86C8-5975BFF39B4F}" dt="2023-09-30T17:44:04.652" v="1477" actId="478"/>
          <ac:spMkLst>
            <pc:docMk/>
            <pc:sldMk cId="75546124" sldId="272"/>
            <ac:spMk id="21" creationId="{779F1F59-DCD1-BB7E-E6F4-5832A292E031}"/>
          </ac:spMkLst>
        </pc:spChg>
        <pc:spChg chg="add del mod">
          <ac:chgData name="João Gaspar" userId="7dec15aa-df9c-4e56-83fb-de5e1da84347" providerId="ADAL" clId="{21997ABA-CA2B-4EB7-86C8-5975BFF39B4F}" dt="2023-09-30T17:44:12.215" v="1498" actId="478"/>
          <ac:spMkLst>
            <pc:docMk/>
            <pc:sldMk cId="75546124" sldId="272"/>
            <ac:spMk id="23" creationId="{57370DF4-960F-52C5-96F5-E1B94211D3B0}"/>
          </ac:spMkLst>
        </pc:spChg>
        <pc:spChg chg="add del mod ord">
          <ac:chgData name="João Gaspar" userId="7dec15aa-df9c-4e56-83fb-de5e1da84347" providerId="ADAL" clId="{21997ABA-CA2B-4EB7-86C8-5975BFF39B4F}" dt="2023-09-30T17:45:07.402" v="1510" actId="478"/>
          <ac:spMkLst>
            <pc:docMk/>
            <pc:sldMk cId="75546124" sldId="272"/>
            <ac:spMk id="24" creationId="{79E61FA0-622F-8CDA-47C6-37A10E672584}"/>
          </ac:spMkLst>
        </pc:spChg>
        <pc:spChg chg="add del mod ord">
          <ac:chgData name="João Gaspar" userId="7dec15aa-df9c-4e56-83fb-de5e1da84347" providerId="ADAL" clId="{21997ABA-CA2B-4EB7-86C8-5975BFF39B4F}" dt="2023-09-30T17:45:17.659" v="1514" actId="478"/>
          <ac:spMkLst>
            <pc:docMk/>
            <pc:sldMk cId="75546124" sldId="272"/>
            <ac:spMk id="25" creationId="{DFF6D259-8AF8-C7FB-F699-9E3EC694FD22}"/>
          </ac:spMkLst>
        </pc:spChg>
        <pc:spChg chg="add del mod ord">
          <ac:chgData name="João Gaspar" userId="7dec15aa-df9c-4e56-83fb-de5e1da84347" providerId="ADAL" clId="{21997ABA-CA2B-4EB7-86C8-5975BFF39B4F}" dt="2023-10-01T14:09:32.240" v="1918" actId="22"/>
          <ac:spMkLst>
            <pc:docMk/>
            <pc:sldMk cId="75546124" sldId="272"/>
            <ac:spMk id="26" creationId="{0AE43717-5C29-AF84-272C-D62000A371CA}"/>
          </ac:spMkLst>
        </pc:spChg>
        <pc:spChg chg="add del mod">
          <ac:chgData name="João Gaspar" userId="7dec15aa-df9c-4e56-83fb-de5e1da84347" providerId="ADAL" clId="{21997ABA-CA2B-4EB7-86C8-5975BFF39B4F}" dt="2023-09-30T17:45:13.873" v="1512" actId="478"/>
          <ac:spMkLst>
            <pc:docMk/>
            <pc:sldMk cId="75546124" sldId="272"/>
            <ac:spMk id="28" creationId="{EE0E9A4B-24BC-35FC-7D83-70D1E0DB30FC}"/>
          </ac:spMkLst>
        </pc:spChg>
        <pc:spChg chg="add del mod">
          <ac:chgData name="João Gaspar" userId="7dec15aa-df9c-4e56-83fb-de5e1da84347" providerId="ADAL" clId="{21997ABA-CA2B-4EB7-86C8-5975BFF39B4F}" dt="2023-09-30T17:45:21.696" v="1515" actId="478"/>
          <ac:spMkLst>
            <pc:docMk/>
            <pc:sldMk cId="75546124" sldId="272"/>
            <ac:spMk id="30" creationId="{6E17C206-2CCD-6572-806D-9316E4938BD8}"/>
          </ac:spMkLst>
        </pc:spChg>
        <pc:picChg chg="add mod ord">
          <ac:chgData name="João Gaspar" userId="7dec15aa-df9c-4e56-83fb-de5e1da84347" providerId="ADAL" clId="{21997ABA-CA2B-4EB7-86C8-5975BFF39B4F}" dt="2023-10-01T14:12:24.079" v="2068" actId="1035"/>
          <ac:picMkLst>
            <pc:docMk/>
            <pc:sldMk cId="75546124" sldId="272"/>
            <ac:picMk id="5" creationId="{15D03A89-6085-B07C-A0BF-6F3F63DA35B4}"/>
          </ac:picMkLst>
        </pc:picChg>
        <pc:picChg chg="add del mod ord">
          <ac:chgData name="João Gaspar" userId="7dec15aa-df9c-4e56-83fb-de5e1da84347" providerId="ADAL" clId="{21997ABA-CA2B-4EB7-86C8-5975BFF39B4F}" dt="2023-09-30T17:35:56.263" v="1284" actId="22"/>
          <ac:picMkLst>
            <pc:docMk/>
            <pc:sldMk cId="75546124" sldId="272"/>
            <ac:picMk id="14" creationId="{AE5EFBB2-CFBD-AC5B-64D7-7DE2E3F18B8E}"/>
          </ac:picMkLst>
        </pc:picChg>
        <pc:picChg chg="add del mod">
          <ac:chgData name="João Gaspar" userId="7dec15aa-df9c-4e56-83fb-de5e1da84347" providerId="ADAL" clId="{21997ABA-CA2B-4EB7-86C8-5975BFF39B4F}" dt="2023-09-30T17:36:10.704" v="1289" actId="478"/>
          <ac:picMkLst>
            <pc:docMk/>
            <pc:sldMk cId="75546124" sldId="272"/>
            <ac:picMk id="16" creationId="{4382F7B6-D591-046B-6E1D-7886DD072EEE}"/>
          </ac:picMkLst>
        </pc:picChg>
        <pc:picChg chg="add del mod ord modCrop">
          <ac:chgData name="João Gaspar" userId="7dec15aa-df9c-4e56-83fb-de5e1da84347" providerId="ADAL" clId="{21997ABA-CA2B-4EB7-86C8-5975BFF39B4F}" dt="2023-09-30T17:44:10.236" v="1497" actId="478"/>
          <ac:picMkLst>
            <pc:docMk/>
            <pc:sldMk cId="75546124" sldId="272"/>
            <ac:picMk id="18" creationId="{19D591D8-BFBC-255E-213F-DF0F157E9030}"/>
          </ac:picMkLst>
        </pc:picChg>
      </pc:sldChg>
      <pc:sldChg chg="new del">
        <pc:chgData name="João Gaspar" userId="7dec15aa-df9c-4e56-83fb-de5e1da84347" providerId="ADAL" clId="{21997ABA-CA2B-4EB7-86C8-5975BFF39B4F}" dt="2023-09-30T11:12:39.989" v="1051" actId="47"/>
        <pc:sldMkLst>
          <pc:docMk/>
          <pc:sldMk cId="3718273211" sldId="272"/>
        </pc:sldMkLst>
      </pc:sldChg>
    </pc:docChg>
  </pc:docChgLst>
  <pc:docChgLst>
    <pc:chgData name="João Gaspar" userId="S::j.gaspar@ua.pt::7dec15aa-df9c-4e56-83fb-de5e1da84347" providerId="AD" clId="Web-{B33FB88B-D010-FADE-F7EA-4E5CC255EE23}"/>
    <pc:docChg chg="modSld">
      <pc:chgData name="João Gaspar" userId="S::j.gaspar@ua.pt::7dec15aa-df9c-4e56-83fb-de5e1da84347" providerId="AD" clId="Web-{B33FB88B-D010-FADE-F7EA-4E5CC255EE23}" dt="2023-09-30T17:53:37.140" v="9"/>
      <pc:docMkLst>
        <pc:docMk/>
      </pc:docMkLst>
      <pc:sldChg chg="addSp delSp modSp">
        <pc:chgData name="João Gaspar" userId="S::j.gaspar@ua.pt::7dec15aa-df9c-4e56-83fb-de5e1da84347" providerId="AD" clId="Web-{B33FB88B-D010-FADE-F7EA-4E5CC255EE23}" dt="2023-09-30T17:53:37.140" v="9"/>
        <pc:sldMkLst>
          <pc:docMk/>
          <pc:sldMk cId="1429429409" sldId="261"/>
        </pc:sldMkLst>
        <pc:spChg chg="mod">
          <ac:chgData name="João Gaspar" userId="S::j.gaspar@ua.pt::7dec15aa-df9c-4e56-83fb-de5e1da84347" providerId="AD" clId="Web-{B33FB88B-D010-FADE-F7EA-4E5CC255EE23}" dt="2023-09-30T17:53:22.452" v="2" actId="20577"/>
          <ac:spMkLst>
            <pc:docMk/>
            <pc:sldMk cId="1429429409" sldId="261"/>
            <ac:spMk id="3" creationId="{D851C395-6BC4-4F00-B40B-069DBBB7C08B}"/>
          </ac:spMkLst>
        </pc:spChg>
        <pc:spChg chg="mod">
          <ac:chgData name="João Gaspar" userId="S::j.gaspar@ua.pt::7dec15aa-df9c-4e56-83fb-de5e1da84347" providerId="AD" clId="Web-{B33FB88B-D010-FADE-F7EA-4E5CC255EE23}" dt="2023-09-30T17:53:21.233" v="1" actId="20577"/>
          <ac:spMkLst>
            <pc:docMk/>
            <pc:sldMk cId="1429429409" sldId="261"/>
            <ac:spMk id="4" creationId="{A1D16151-9486-4A03-AE3A-F1CC562E0564}"/>
          </ac:spMkLst>
        </pc:spChg>
        <pc:spChg chg="mod">
          <ac:chgData name="João Gaspar" userId="S::j.gaspar@ua.pt::7dec15aa-df9c-4e56-83fb-de5e1da84347" providerId="AD" clId="Web-{B33FB88B-D010-FADE-F7EA-4E5CC255EE23}" dt="2023-09-30T17:53:26.405" v="5" actId="20577"/>
          <ac:spMkLst>
            <pc:docMk/>
            <pc:sldMk cId="1429429409" sldId="261"/>
            <ac:spMk id="5" creationId="{DDE59236-37DD-4582-A2A0-3F9A13A3B55D}"/>
          </ac:spMkLst>
        </pc:spChg>
        <pc:spChg chg="add del mod">
          <ac:chgData name="João Gaspar" userId="S::j.gaspar@ua.pt::7dec15aa-df9c-4e56-83fb-de5e1da84347" providerId="AD" clId="Web-{B33FB88B-D010-FADE-F7EA-4E5CC255EE23}" dt="2023-09-30T17:53:37.140" v="9"/>
          <ac:spMkLst>
            <pc:docMk/>
            <pc:sldMk cId="1429429409" sldId="261"/>
            <ac:spMk id="6" creationId="{DE1CCF0F-F0BB-42D7-B3C2-C29336739F32}"/>
          </ac:spMkLst>
        </pc:spChg>
        <pc:spChg chg="mod">
          <ac:chgData name="João Gaspar" userId="S::j.gaspar@ua.pt::7dec15aa-df9c-4e56-83fb-de5e1da84347" providerId="AD" clId="Web-{B33FB88B-D010-FADE-F7EA-4E5CC255EE23}" dt="2023-09-30T17:53:29.358" v="7" actId="20577"/>
          <ac:spMkLst>
            <pc:docMk/>
            <pc:sldMk cId="1429429409" sldId="261"/>
            <ac:spMk id="7" creationId="{1F939793-2181-4A3D-9C5A-CE676CC83EC0}"/>
          </ac:spMkLst>
        </pc:spChg>
        <pc:spChg chg="mod">
          <ac:chgData name="João Gaspar" userId="S::j.gaspar@ua.pt::7dec15aa-df9c-4e56-83fb-de5e1da84347" providerId="AD" clId="Web-{B33FB88B-D010-FADE-F7EA-4E5CC255EE23}" dt="2023-09-30T17:53:27.905" v="6" actId="20577"/>
          <ac:spMkLst>
            <pc:docMk/>
            <pc:sldMk cId="1429429409" sldId="261"/>
            <ac:spMk id="8" creationId="{C9FA0B0D-7B36-4D63-86BD-20E6E1B6A0D8}"/>
          </ac:spMkLst>
        </pc:spChg>
        <pc:spChg chg="add del mod">
          <ac:chgData name="João Gaspar" userId="S::j.gaspar@ua.pt::7dec15aa-df9c-4e56-83fb-de5e1da84347" providerId="AD" clId="Web-{B33FB88B-D010-FADE-F7EA-4E5CC255EE23}" dt="2023-09-30T17:53:37.140" v="9"/>
          <ac:spMkLst>
            <pc:docMk/>
            <pc:sldMk cId="1429429409" sldId="261"/>
            <ac:spMk id="12" creationId="{B86EB64F-D88A-CC43-D19F-B898F00A34EB}"/>
          </ac:spMkLst>
        </pc:spChg>
      </pc:sldChg>
      <pc:sldChg chg="modSp">
        <pc:chgData name="João Gaspar" userId="S::j.gaspar@ua.pt::7dec15aa-df9c-4e56-83fb-de5e1da84347" providerId="AD" clId="Web-{B33FB88B-D010-FADE-F7EA-4E5CC255EE23}" dt="2023-09-30T17:53:16.202" v="0" actId="20577"/>
        <pc:sldMkLst>
          <pc:docMk/>
          <pc:sldMk cId="1742861620" sldId="266"/>
        </pc:sldMkLst>
        <pc:spChg chg="mod">
          <ac:chgData name="João Gaspar" userId="S::j.gaspar@ua.pt::7dec15aa-df9c-4e56-83fb-de5e1da84347" providerId="AD" clId="Web-{B33FB88B-D010-FADE-F7EA-4E5CC255EE23}" dt="2023-09-30T17:53:16.202" v="0" actId="20577"/>
          <ac:spMkLst>
            <pc:docMk/>
            <pc:sldMk cId="1742861620" sldId="266"/>
            <ac:spMk id="3" creationId="{FED19BCA-B61F-4EA6-A1FB-CCA3BD8506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sz="8000" b="1" cap="none" dirty="0">
                <a:ea typeface="Cambria"/>
                <a:cs typeface="+mj-lt"/>
              </a:rPr>
              <a:t>RadarID</a:t>
            </a:r>
            <a:endParaRPr lang="en-US" sz="8000" b="1" dirty="0">
              <a:ea typeface="Cambria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sz="1700" dirty="0"/>
              <a:t>PECI – 2023/2024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4A715BB-564D-DC10-B654-2DAED157E374}"/>
              </a:ext>
            </a:extLst>
          </p:cNvPr>
          <p:cNvSpPr txBox="1">
            <a:spLocks/>
          </p:cNvSpPr>
          <p:nvPr/>
        </p:nvSpPr>
        <p:spPr>
          <a:xfrm>
            <a:off x="154941" y="3961290"/>
            <a:ext cx="4941770" cy="348699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TEAM 5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FRANCISCO GONÇALVES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GUILHERME SANTOS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HUGO RODRIGUES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JOÃO GASPAR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RICARDO DIAS</a:t>
            </a:r>
          </a:p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SÉRGIO CORREIA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 anchor="b">
            <a:normAutofit/>
          </a:bodyPr>
          <a:lstStyle/>
          <a:p>
            <a:r>
              <a:rPr lang="en-US" dirty="0"/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/>
          <a:p>
            <a:r>
              <a:rPr lang="en-US" dirty="0"/>
              <a:t>Do you have any 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RadarID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91403"/>
            <a:ext cx="2895600" cy="2054606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/>
          <a:p>
            <a:pPr algn="just"/>
            <a:r>
              <a:rPr lang="en-US" sz="1500" dirty="0"/>
              <a:t>In the digital age, technology permeates every aspect of our lives. With this omnipresence comes the need to reinvent interaction, making it seamless, intuitive, and personalized.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RadarID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282402"/>
            <a:ext cx="5111750" cy="2263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500" dirty="0"/>
              <a:t>Achieving individual identification in intelligent environments is highly complex.</a:t>
            </a:r>
          </a:p>
          <a:p>
            <a:pPr algn="just">
              <a:lnSpc>
                <a:spcPct val="150000"/>
              </a:lnSpc>
            </a:pPr>
            <a:r>
              <a:rPr lang="en-US" sz="1500" dirty="0"/>
              <a:t>How can we ensure a personalized experience when the diversity of user movements and habits challenges our identification capabilities? This is the central challenge we face.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RadarID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351693"/>
            <a:ext cx="4179570" cy="2453652"/>
          </a:xfrm>
        </p:spPr>
        <p:txBody>
          <a:bodyPr anchor="b">
            <a:normAutofit/>
          </a:bodyPr>
          <a:lstStyle/>
          <a:p>
            <a:r>
              <a:rPr lang="en-US" dirty="0"/>
              <a:t>GOAL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Explore the revolutionary potential of radars in human identification in intelligent environments.</a:t>
            </a:r>
          </a:p>
          <a:p>
            <a:pPr algn="just"/>
            <a:r>
              <a:rPr lang="en-US" dirty="0"/>
              <a:t>We seek to go beyond the conventional to identify individuals based on movement patterns.</a:t>
            </a:r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5F8DE579-662E-1A74-BD6D-2F833065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RadarID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952922C1-D89A-D197-877D-959A2474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72757"/>
            <a:ext cx="4114800" cy="1644984"/>
          </a:xfrm>
        </p:spPr>
        <p:txBody>
          <a:bodyPr/>
          <a:lstStyle/>
          <a:p>
            <a:r>
              <a:rPr lang="en-US" dirty="0"/>
              <a:t>Scope AND RELATED WORK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2883877"/>
            <a:ext cx="3924300" cy="199786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15D03A89-6085-B07C-A0BF-6F3F63DA35B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326292" y="1418399"/>
            <a:ext cx="4114800" cy="3076064"/>
          </a:xfrm>
          <a:ln>
            <a:solidFill>
              <a:schemeClr val="tx1"/>
            </a:solidFill>
          </a:ln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RadarID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C7EC256-2044-1A4C-EDA5-4AF1E5593C8E}"/>
              </a:ext>
            </a:extLst>
          </p:cNvPr>
          <p:cNvSpPr txBox="1">
            <a:spLocks/>
          </p:cNvSpPr>
          <p:nvPr/>
        </p:nvSpPr>
        <p:spPr>
          <a:xfrm>
            <a:off x="7421542" y="4551146"/>
            <a:ext cx="3924300" cy="8884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i="1" dirty="0"/>
              <a:t>Sung-</a:t>
            </a:r>
            <a:r>
              <a:rPr lang="en-US" i="1" dirty="0" err="1"/>
              <a:t>wook</a:t>
            </a:r>
            <a:r>
              <a:rPr lang="en-US" i="1" dirty="0"/>
              <a:t> K.; </a:t>
            </a:r>
            <a:r>
              <a:rPr lang="en-US" i="1" dirty="0" err="1"/>
              <a:t>Min-ho</a:t>
            </a:r>
            <a:r>
              <a:rPr lang="en-US" i="1" dirty="0"/>
              <a:t> J.; </a:t>
            </a:r>
            <a:r>
              <a:rPr lang="en-US" i="1" dirty="0" err="1"/>
              <a:t>Seongwook</a:t>
            </a:r>
            <a:r>
              <a:rPr lang="en-US" i="1" dirty="0"/>
              <a:t> L.</a:t>
            </a:r>
          </a:p>
          <a:p>
            <a:pPr algn="just"/>
            <a:r>
              <a:rPr lang="en-US" i="1" dirty="0"/>
              <a:t>(2021) Identification of Human Motion Using Radar Sensor in an Indoor Environment</a:t>
            </a:r>
          </a:p>
        </p:txBody>
      </p:sp>
    </p:spTree>
    <p:extLst>
      <p:ext uri="{BB962C8B-B14F-4D97-AF65-F5344CB8AC3E}">
        <p14:creationId xmlns:p14="http://schemas.microsoft.com/office/powerpoint/2010/main" val="7554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76ECAB6-86BA-20D5-AEA7-F0BC21DE8F98}"/>
              </a:ext>
            </a:extLst>
          </p:cNvPr>
          <p:cNvSpPr/>
          <p:nvPr/>
        </p:nvSpPr>
        <p:spPr>
          <a:xfrm>
            <a:off x="3139441" y="2183725"/>
            <a:ext cx="899158" cy="21336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1018CC3-01DF-37B9-8BA9-7AB01E3835AD}"/>
              </a:ext>
            </a:extLst>
          </p:cNvPr>
          <p:cNvSpPr/>
          <p:nvPr/>
        </p:nvSpPr>
        <p:spPr>
          <a:xfrm>
            <a:off x="4090418" y="2769395"/>
            <a:ext cx="1322830" cy="21336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DF9C90A-8BBF-6CF4-6851-BFE08AD628C2}"/>
              </a:ext>
            </a:extLst>
          </p:cNvPr>
          <p:cNvSpPr/>
          <p:nvPr/>
        </p:nvSpPr>
        <p:spPr>
          <a:xfrm>
            <a:off x="4090418" y="3359150"/>
            <a:ext cx="1322830" cy="2133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1B5BD45-CDA7-3E47-D052-AD699812CCEF}"/>
              </a:ext>
            </a:extLst>
          </p:cNvPr>
          <p:cNvSpPr/>
          <p:nvPr/>
        </p:nvSpPr>
        <p:spPr>
          <a:xfrm>
            <a:off x="5332458" y="3947160"/>
            <a:ext cx="4587240" cy="2133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74652D5-8003-3F0C-9F6B-BFF585EA016E}"/>
              </a:ext>
            </a:extLst>
          </p:cNvPr>
          <p:cNvSpPr/>
          <p:nvPr/>
        </p:nvSpPr>
        <p:spPr>
          <a:xfrm>
            <a:off x="7620000" y="4525210"/>
            <a:ext cx="3200400" cy="2133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115CA01-3587-B0E0-53BB-FBCC0F90742E}"/>
              </a:ext>
            </a:extLst>
          </p:cNvPr>
          <p:cNvSpPr/>
          <p:nvPr/>
        </p:nvSpPr>
        <p:spPr>
          <a:xfrm>
            <a:off x="3139440" y="5103260"/>
            <a:ext cx="7680960" cy="21336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FC0D04E-04DB-79EB-60F0-4CDDA9674777}"/>
              </a:ext>
            </a:extLst>
          </p:cNvPr>
          <p:cNvSpPr/>
          <p:nvPr/>
        </p:nvSpPr>
        <p:spPr>
          <a:xfrm>
            <a:off x="3139440" y="5681310"/>
            <a:ext cx="7680960" cy="21336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0E7E75-E57A-4FF0-A0E4-A4DBCF6EA89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083355577"/>
              </p:ext>
            </p:extLst>
          </p:nvPr>
        </p:nvGraphicFramePr>
        <p:xfrm>
          <a:off x="685882" y="1413076"/>
          <a:ext cx="10820236" cy="468292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2742">
                  <a:extLst>
                    <a:ext uri="{9D8B030D-6E8A-4147-A177-3AD203B41FA5}">
                      <a16:colId xmlns:a16="http://schemas.microsoft.com/office/drawing/2014/main" val="3261104555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2547279344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2366228292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934788178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2596635212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3694581893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2640977469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3264783607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3377367680"/>
                    </a:ext>
                  </a:extLst>
                </a:gridCol>
                <a:gridCol w="994166">
                  <a:extLst>
                    <a:ext uri="{9D8B030D-6E8A-4147-A177-3AD203B41FA5}">
                      <a16:colId xmlns:a16="http://schemas.microsoft.com/office/drawing/2014/main" val="2909336230"/>
                    </a:ext>
                  </a:extLst>
                </a:gridCol>
              </a:tblGrid>
              <a:tr h="585366"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sz="1600" b="0" dirty="0">
                          <a:solidFill>
                            <a:srgbClr val="FFFFFF"/>
                          </a:solidFill>
                          <a:effectLst/>
                        </a:rPr>
                        <a:t>​</a:t>
                      </a:r>
                      <a:endParaRPr lang="en-US" sz="1600" b="0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dirty="0">
                          <a:solidFill>
                            <a:schemeClr val="accent1"/>
                          </a:solidFill>
                          <a:effectLst/>
                          <a:latin typeface="+mn-lt"/>
                        </a:rPr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dirty="0">
                          <a:solidFill>
                            <a:schemeClr val="accent1"/>
                          </a:solidFill>
                          <a:effectLst/>
                        </a:rPr>
                        <a:t>OCT</a:t>
                      </a:r>
                      <a:endParaRPr lang="en-US" sz="1600" b="0" i="0" dirty="0">
                        <a:solidFill>
                          <a:schemeClr val="accent1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kern="1200" dirty="0">
                          <a:solidFill>
                            <a:schemeClr val="accent1"/>
                          </a:solidFill>
                          <a:effectLst/>
                        </a:rPr>
                        <a:t>NOV</a:t>
                      </a:r>
                      <a:endParaRPr lang="en-US" sz="1600" b="0" i="0" dirty="0">
                        <a:solidFill>
                          <a:srgbClr val="FFFFFF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kern="1200" dirty="0">
                          <a:solidFill>
                            <a:schemeClr val="accent1"/>
                          </a:solidFill>
                          <a:effectLst/>
                        </a:rPr>
                        <a:t>DEC</a:t>
                      </a:r>
                      <a:endParaRPr lang="en-US" sz="1600" b="0" i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600" b="0" i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328149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STATE OF THE ART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4841754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REQUIREMENTS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9140390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dirty="0">
                          <a:solidFill>
                            <a:srgbClr val="333F50"/>
                          </a:solidFill>
                          <a:effectLst/>
                        </a:rPr>
                        <a:t>ARCHITECTURE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9990805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333F50"/>
                          </a:solidFill>
                          <a:effectLst/>
                          <a:latin typeface="+mn-lt"/>
                        </a:rPr>
                        <a:t>DEVELOPMENT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88671141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DEMONSTRATOR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1905477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27528461"/>
                  </a:ext>
                </a:extLst>
              </a:tr>
              <a:tr h="58536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DOCUMENTATION</a:t>
                      </a:r>
                    </a:p>
                    <a:p>
                      <a:pPr algn="ctr" rtl="0" fontAlgn="base"/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 DISSEMINATION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ase"/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241478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61937"/>
            <a:ext cx="10515600" cy="1325563"/>
          </a:xfrm>
        </p:spPr>
        <p:txBody>
          <a:bodyPr/>
          <a:lstStyle/>
          <a:p>
            <a:r>
              <a:rPr lang="en-US" dirty="0"/>
              <a:t>PROJECT PLANNING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RadarID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14" name="Conexão reta 13">
            <a:extLst>
              <a:ext uri="{FF2B5EF4-FFF2-40B4-BE49-F238E27FC236}">
                <a16:creationId xmlns:a16="http://schemas.microsoft.com/office/drawing/2014/main" id="{23BCC293-2F26-EBBA-E7BD-114F4519DDF3}"/>
              </a:ext>
            </a:extLst>
          </p:cNvPr>
          <p:cNvCxnSpPr>
            <a:cxnSpLocks/>
          </p:cNvCxnSpPr>
          <p:nvPr/>
        </p:nvCxnSpPr>
        <p:spPr>
          <a:xfrm>
            <a:off x="3853543" y="2092960"/>
            <a:ext cx="0" cy="126619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xão reta 17">
            <a:extLst>
              <a:ext uri="{FF2B5EF4-FFF2-40B4-BE49-F238E27FC236}">
                <a16:creationId xmlns:a16="http://schemas.microsoft.com/office/drawing/2014/main" id="{64E6B22D-B146-389E-B3E5-1BCBD2BF7D8E}"/>
              </a:ext>
            </a:extLst>
          </p:cNvPr>
          <p:cNvCxnSpPr>
            <a:cxnSpLocks/>
          </p:cNvCxnSpPr>
          <p:nvPr/>
        </p:nvCxnSpPr>
        <p:spPr>
          <a:xfrm>
            <a:off x="5100851" y="2685796"/>
            <a:ext cx="0" cy="12674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911C329A-7AC8-30CE-C5A8-F1B67CDD4754}"/>
              </a:ext>
            </a:extLst>
          </p:cNvPr>
          <p:cNvCxnSpPr>
            <a:cxnSpLocks/>
          </p:cNvCxnSpPr>
          <p:nvPr/>
        </p:nvCxnSpPr>
        <p:spPr>
          <a:xfrm>
            <a:off x="5459548" y="3879905"/>
            <a:ext cx="0" cy="7896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xão reta 21">
            <a:extLst>
              <a:ext uri="{FF2B5EF4-FFF2-40B4-BE49-F238E27FC236}">
                <a16:creationId xmlns:a16="http://schemas.microsoft.com/office/drawing/2014/main" id="{3C52B475-821E-0FAF-D7F7-530E6D6A9CF5}"/>
              </a:ext>
            </a:extLst>
          </p:cNvPr>
          <p:cNvCxnSpPr>
            <a:cxnSpLocks/>
          </p:cNvCxnSpPr>
          <p:nvPr/>
        </p:nvCxnSpPr>
        <p:spPr>
          <a:xfrm>
            <a:off x="6034858" y="3886001"/>
            <a:ext cx="0" cy="78963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5F8EB6D3-2C82-3847-4A5A-F074991C7CA3}"/>
              </a:ext>
            </a:extLst>
          </p:cNvPr>
          <p:cNvCxnSpPr>
            <a:cxnSpLocks/>
          </p:cNvCxnSpPr>
          <p:nvPr/>
        </p:nvCxnSpPr>
        <p:spPr>
          <a:xfrm>
            <a:off x="10769600" y="4282440"/>
            <a:ext cx="0" cy="16814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D85CA87-6F32-0A49-BD2C-143F68A48D34}"/>
              </a:ext>
            </a:extLst>
          </p:cNvPr>
          <p:cNvSpPr txBox="1"/>
          <p:nvPr/>
        </p:nvSpPr>
        <p:spPr>
          <a:xfrm>
            <a:off x="3626459" y="3310898"/>
            <a:ext cx="454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M1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5D3CA91-B861-2ECD-F629-9D8FFE8ED5D0}"/>
              </a:ext>
            </a:extLst>
          </p:cNvPr>
          <p:cNvSpPr txBox="1"/>
          <p:nvPr/>
        </p:nvSpPr>
        <p:spPr>
          <a:xfrm>
            <a:off x="4873767" y="3902088"/>
            <a:ext cx="454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M2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3BB2AEA-7D12-3E04-3EED-33E58F63F18D}"/>
              </a:ext>
            </a:extLst>
          </p:cNvPr>
          <p:cNvSpPr txBox="1"/>
          <p:nvPr/>
        </p:nvSpPr>
        <p:spPr>
          <a:xfrm>
            <a:off x="5082178" y="4645396"/>
            <a:ext cx="754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REPORT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C2CB50E-AEDA-1E6B-EDB2-1568B0A27602}"/>
              </a:ext>
            </a:extLst>
          </p:cNvPr>
          <p:cNvSpPr txBox="1"/>
          <p:nvPr/>
        </p:nvSpPr>
        <p:spPr>
          <a:xfrm>
            <a:off x="5657488" y="4645396"/>
            <a:ext cx="7547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DEMO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85108F0-7329-7634-65EE-08D0F83ECD10}"/>
              </a:ext>
            </a:extLst>
          </p:cNvPr>
          <p:cNvSpPr txBox="1"/>
          <p:nvPr/>
        </p:nvSpPr>
        <p:spPr>
          <a:xfrm>
            <a:off x="10164405" y="3879905"/>
            <a:ext cx="12103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FINAL PRESENTATION</a:t>
            </a:r>
          </a:p>
        </p:txBody>
      </p:sp>
      <p:cxnSp>
        <p:nvCxnSpPr>
          <p:cNvPr id="34" name="Conexão reta 33">
            <a:extLst>
              <a:ext uri="{FF2B5EF4-FFF2-40B4-BE49-F238E27FC236}">
                <a16:creationId xmlns:a16="http://schemas.microsoft.com/office/drawing/2014/main" id="{C7AA873C-E036-4B03-59A7-0400AA283FF3}"/>
              </a:ext>
            </a:extLst>
          </p:cNvPr>
          <p:cNvCxnSpPr>
            <a:cxnSpLocks/>
          </p:cNvCxnSpPr>
          <p:nvPr/>
        </p:nvCxnSpPr>
        <p:spPr>
          <a:xfrm flipV="1">
            <a:off x="10378992" y="5301994"/>
            <a:ext cx="3186537" cy="2135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exão reta 36">
            <a:extLst>
              <a:ext uri="{FF2B5EF4-FFF2-40B4-BE49-F238E27FC236}">
                <a16:creationId xmlns:a16="http://schemas.microsoft.com/office/drawing/2014/main" id="{1E31190C-09C4-D2E7-443F-71279A6F8FEA}"/>
              </a:ext>
            </a:extLst>
          </p:cNvPr>
          <p:cNvCxnSpPr>
            <a:cxnSpLocks/>
          </p:cNvCxnSpPr>
          <p:nvPr/>
        </p:nvCxnSpPr>
        <p:spPr>
          <a:xfrm flipV="1">
            <a:off x="11826106" y="4525210"/>
            <a:ext cx="500669" cy="28782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xão reta 42">
            <a:extLst>
              <a:ext uri="{FF2B5EF4-FFF2-40B4-BE49-F238E27FC236}">
                <a16:creationId xmlns:a16="http://schemas.microsoft.com/office/drawing/2014/main" id="{0EBD75D7-340F-EDF2-FFFD-552C36DCEFED}"/>
              </a:ext>
            </a:extLst>
          </p:cNvPr>
          <p:cNvCxnSpPr>
            <a:cxnSpLocks/>
          </p:cNvCxnSpPr>
          <p:nvPr/>
        </p:nvCxnSpPr>
        <p:spPr>
          <a:xfrm flipV="1">
            <a:off x="-536735" y="1191631"/>
            <a:ext cx="1163011" cy="4486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xão reta 43">
            <a:extLst>
              <a:ext uri="{FF2B5EF4-FFF2-40B4-BE49-F238E27FC236}">
                <a16:creationId xmlns:a16="http://schemas.microsoft.com/office/drawing/2014/main" id="{5905D20D-504D-7E02-E464-E2FCE2B2DBA1}"/>
              </a:ext>
            </a:extLst>
          </p:cNvPr>
          <p:cNvCxnSpPr>
            <a:cxnSpLocks/>
          </p:cNvCxnSpPr>
          <p:nvPr/>
        </p:nvCxnSpPr>
        <p:spPr>
          <a:xfrm flipH="1" flipV="1">
            <a:off x="522151" y="-19430"/>
            <a:ext cx="104125" cy="1211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ECFBF250-E3BB-1F66-7FE0-697044A9B65D}"/>
              </a:ext>
            </a:extLst>
          </p:cNvPr>
          <p:cNvCxnSpPr>
            <a:cxnSpLocks/>
          </p:cNvCxnSpPr>
          <p:nvPr/>
        </p:nvCxnSpPr>
        <p:spPr>
          <a:xfrm flipH="1">
            <a:off x="-347241" y="682752"/>
            <a:ext cx="1185441" cy="266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xão reta 49">
            <a:extLst>
              <a:ext uri="{FF2B5EF4-FFF2-40B4-BE49-F238E27FC236}">
                <a16:creationId xmlns:a16="http://schemas.microsoft.com/office/drawing/2014/main" id="{64561241-06FD-E25B-5671-C2B214DC5EE1}"/>
              </a:ext>
            </a:extLst>
          </p:cNvPr>
          <p:cNvCxnSpPr>
            <a:cxnSpLocks/>
          </p:cNvCxnSpPr>
          <p:nvPr/>
        </p:nvCxnSpPr>
        <p:spPr>
          <a:xfrm flipH="1">
            <a:off x="1095335" y="-171450"/>
            <a:ext cx="360085" cy="1065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A900AAA0-9C0C-F908-9ACD-8300879BF4A2}"/>
              </a:ext>
            </a:extLst>
          </p:cNvPr>
          <p:cNvCxnSpPr>
            <a:cxnSpLocks/>
          </p:cNvCxnSpPr>
          <p:nvPr/>
        </p:nvCxnSpPr>
        <p:spPr>
          <a:xfrm flipH="1">
            <a:off x="-648457" y="-133932"/>
            <a:ext cx="3671856" cy="711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xão reta 61">
            <a:extLst>
              <a:ext uri="{FF2B5EF4-FFF2-40B4-BE49-F238E27FC236}">
                <a16:creationId xmlns:a16="http://schemas.microsoft.com/office/drawing/2014/main" id="{375C4788-BEEC-EDD9-5813-168C621E03BA}"/>
              </a:ext>
            </a:extLst>
          </p:cNvPr>
          <p:cNvCxnSpPr>
            <a:cxnSpLocks/>
          </p:cNvCxnSpPr>
          <p:nvPr/>
        </p:nvCxnSpPr>
        <p:spPr>
          <a:xfrm flipH="1">
            <a:off x="-368497" y="893775"/>
            <a:ext cx="1463832" cy="4802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xão reta 63">
            <a:extLst>
              <a:ext uri="{FF2B5EF4-FFF2-40B4-BE49-F238E27FC236}">
                <a16:creationId xmlns:a16="http://schemas.microsoft.com/office/drawing/2014/main" id="{B0B960DF-1224-D466-EEAC-B6CB0AFEA9C0}"/>
              </a:ext>
            </a:extLst>
          </p:cNvPr>
          <p:cNvCxnSpPr>
            <a:cxnSpLocks/>
          </p:cNvCxnSpPr>
          <p:nvPr/>
        </p:nvCxnSpPr>
        <p:spPr>
          <a:xfrm flipH="1">
            <a:off x="838200" y="-322144"/>
            <a:ext cx="57912" cy="10048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 descr="Timeline Placeholder ">
            <a:extLst>
              <a:ext uri="{FF2B5EF4-FFF2-40B4-BE49-F238E27FC236}">
                <a16:creationId xmlns:a16="http://schemas.microsoft.com/office/drawing/2014/main" id="{E8033BA2-E857-267E-6063-AB92DB161543}"/>
              </a:ext>
            </a:extLst>
          </p:cNvPr>
          <p:cNvGrpSpPr/>
          <p:nvPr/>
        </p:nvGrpSpPr>
        <p:grpSpPr>
          <a:xfrm>
            <a:off x="849224" y="1413076"/>
            <a:ext cx="10493551" cy="4682927"/>
            <a:chOff x="849224" y="1397221"/>
            <a:chExt cx="10493551" cy="3608731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97324E11-06B3-15BE-D870-7F110077B1A8}"/>
                </a:ext>
              </a:extLst>
            </p:cNvPr>
            <p:cNvSpPr/>
            <p:nvPr/>
          </p:nvSpPr>
          <p:spPr>
            <a:xfrm>
              <a:off x="849224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None/>
              </a:pPr>
              <a:r>
                <a:rPr lang="en-US" sz="1100" kern="1200" spc="150" baseline="0" dirty="0">
                  <a:solidFill>
                    <a:schemeClr val="tx1"/>
                  </a:solidFill>
                  <a:latin typeface="+mn-lt"/>
                  <a:ea typeface="+mj-ea"/>
                  <a:cs typeface="+mj-cs"/>
                </a:rPr>
                <a:t>STATE OF THE ART</a:t>
              </a: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B30B27FE-8194-D84A-8640-86DE16691155}"/>
                </a:ext>
              </a:extLst>
            </p:cNvPr>
            <p:cNvSpPr/>
            <p:nvPr/>
          </p:nvSpPr>
          <p:spPr>
            <a:xfrm>
              <a:off x="849224" y="1985172"/>
              <a:ext cx="1406688" cy="3020780"/>
            </a:xfrm>
            <a:custGeom>
              <a:avLst/>
              <a:gdLst>
                <a:gd name="connsiteX0" fmla="*/ 0 w 1406688"/>
                <a:gd name="connsiteY0" fmla="*/ 0 h 3186725"/>
                <a:gd name="connsiteX1" fmla="*/ 1406688 w 1406688"/>
                <a:gd name="connsiteY1" fmla="*/ 0 h 3186725"/>
                <a:gd name="connsiteX2" fmla="*/ 1406688 w 1406688"/>
                <a:gd name="connsiteY2" fmla="*/ 3186725 h 3186725"/>
                <a:gd name="connsiteX3" fmla="*/ 0 w 1406688"/>
                <a:gd name="connsiteY3" fmla="*/ 3186725 h 3186725"/>
                <a:gd name="connsiteX4" fmla="*/ 0 w 1406688"/>
                <a:gd name="connsiteY4" fmla="*/ 0 h 318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3186725">
                  <a:moveTo>
                    <a:pt x="0" y="0"/>
                  </a:moveTo>
                  <a:lnTo>
                    <a:pt x="1406688" y="0"/>
                  </a:lnTo>
                  <a:lnTo>
                    <a:pt x="1406688" y="3186725"/>
                  </a:lnTo>
                  <a:lnTo>
                    <a:pt x="0" y="3186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950" tIns="138950" rIns="138950" bIns="138950" numCol="1" spcCol="1270" anchor="t" anchorCtr="0">
              <a:noAutofit/>
            </a:bodyPr>
            <a:lstStyle/>
            <a:p>
              <a:pPr marL="0" lvl="0" indent="0" algn="just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Overview related work and work plan;</a:t>
              </a:r>
            </a:p>
            <a:p>
              <a:pPr marL="0" lvl="0" indent="0" algn="just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spc="50" dirty="0"/>
                <a:t>Write report’s related section.</a:t>
              </a:r>
              <a:endParaRPr lang="en-US" sz="1400" kern="1200" spc="50" baseline="0" dirty="0">
                <a:latin typeface="+mn-lt"/>
              </a:endParaRPr>
            </a:p>
            <a:p>
              <a:pPr marL="0" lvl="0" indent="0" algn="just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spc="50" baseline="0" dirty="0">
                <a:latin typeface="+mn-lt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C123427-EFA6-0F69-6D03-AABC31BA521D}"/>
                </a:ext>
              </a:extLst>
            </p:cNvPr>
            <p:cNvSpPr/>
            <p:nvPr/>
          </p:nvSpPr>
          <p:spPr>
            <a:xfrm>
              <a:off x="2363701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spc="150" baseline="0" dirty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REQUIREMENTS</a:t>
              </a: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83089B5E-FD5F-DC6D-120F-8F7F2F07EF14}"/>
                </a:ext>
              </a:extLst>
            </p:cNvPr>
            <p:cNvSpPr/>
            <p:nvPr/>
          </p:nvSpPr>
          <p:spPr>
            <a:xfrm>
              <a:off x="2363701" y="1985172"/>
              <a:ext cx="1406688" cy="3020780"/>
            </a:xfrm>
            <a:custGeom>
              <a:avLst/>
              <a:gdLst>
                <a:gd name="connsiteX0" fmla="*/ 0 w 1406688"/>
                <a:gd name="connsiteY0" fmla="*/ 0 h 3186725"/>
                <a:gd name="connsiteX1" fmla="*/ 1406688 w 1406688"/>
                <a:gd name="connsiteY1" fmla="*/ 0 h 3186725"/>
                <a:gd name="connsiteX2" fmla="*/ 1406688 w 1406688"/>
                <a:gd name="connsiteY2" fmla="*/ 3186725 h 3186725"/>
                <a:gd name="connsiteX3" fmla="*/ 0 w 1406688"/>
                <a:gd name="connsiteY3" fmla="*/ 3186725 h 3186725"/>
                <a:gd name="connsiteX4" fmla="*/ 0 w 1406688"/>
                <a:gd name="connsiteY4" fmla="*/ 0 h 318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3186725">
                  <a:moveTo>
                    <a:pt x="0" y="0"/>
                  </a:moveTo>
                  <a:lnTo>
                    <a:pt x="1406688" y="0"/>
                  </a:lnTo>
                  <a:lnTo>
                    <a:pt x="1406688" y="3186725"/>
                  </a:lnTo>
                  <a:lnTo>
                    <a:pt x="0" y="3186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950" tIns="138950" rIns="138950" bIns="138950" numCol="1" spcCol="1270" anchor="t" anchorCtr="0">
              <a:noAutofit/>
            </a:bodyPr>
            <a:lstStyle/>
            <a:p>
              <a:pPr marL="0" lvl="0" indent="0" algn="just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latin typeface="+mn-lt"/>
                </a:rPr>
                <a:t>Disseminate standardized metrics</a:t>
              </a: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F6E93805-DDF7-6CD2-5096-4B7878458A96}"/>
                </a:ext>
              </a:extLst>
            </p:cNvPr>
            <p:cNvSpPr/>
            <p:nvPr/>
          </p:nvSpPr>
          <p:spPr>
            <a:xfrm>
              <a:off x="3878178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spc="150" baseline="0" dirty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ARCHITECTURE</a:t>
              </a: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1917CD65-C216-A78D-47E8-EB045A47BED1}"/>
                </a:ext>
              </a:extLst>
            </p:cNvPr>
            <p:cNvSpPr/>
            <p:nvPr/>
          </p:nvSpPr>
          <p:spPr>
            <a:xfrm>
              <a:off x="3878178" y="1985172"/>
              <a:ext cx="1406688" cy="3020780"/>
            </a:xfrm>
            <a:custGeom>
              <a:avLst/>
              <a:gdLst>
                <a:gd name="connsiteX0" fmla="*/ 0 w 1406688"/>
                <a:gd name="connsiteY0" fmla="*/ 0 h 3186725"/>
                <a:gd name="connsiteX1" fmla="*/ 1406688 w 1406688"/>
                <a:gd name="connsiteY1" fmla="*/ 0 h 3186725"/>
                <a:gd name="connsiteX2" fmla="*/ 1406688 w 1406688"/>
                <a:gd name="connsiteY2" fmla="*/ 3186725 h 3186725"/>
                <a:gd name="connsiteX3" fmla="*/ 0 w 1406688"/>
                <a:gd name="connsiteY3" fmla="*/ 3186725 h 3186725"/>
                <a:gd name="connsiteX4" fmla="*/ 0 w 1406688"/>
                <a:gd name="connsiteY4" fmla="*/ 0 h 318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3186725">
                  <a:moveTo>
                    <a:pt x="0" y="0"/>
                  </a:moveTo>
                  <a:lnTo>
                    <a:pt x="1406688" y="0"/>
                  </a:lnTo>
                  <a:lnTo>
                    <a:pt x="1406688" y="3186725"/>
                  </a:lnTo>
                  <a:lnTo>
                    <a:pt x="0" y="3186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950" tIns="138950" rIns="138950" bIns="138950" numCol="1" spcCol="1270" anchor="t" anchorCtr="0">
              <a:noAutofit/>
            </a:bodyPr>
            <a:lstStyle/>
            <a:p>
              <a:pPr marL="0" lvl="0" indent="0" algn="just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spc="50" baseline="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+mn-lt"/>
                  <a:ea typeface="+mn-ea"/>
                  <a:cs typeface="+mn-cs"/>
                </a:rPr>
                <a:t>Define architecture;</a:t>
              </a:r>
            </a:p>
            <a:p>
              <a:pPr marL="0" lvl="0" indent="0" algn="just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spc="5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</a:rPr>
                <a:t>Write report’s related section.</a:t>
              </a:r>
              <a:endParaRPr lang="en-US" sz="1400" kern="1200" spc="50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690CB2B-EDF9-D344-E248-EEAA3EF4E92B}"/>
                </a:ext>
              </a:extLst>
            </p:cNvPr>
            <p:cNvSpPr/>
            <p:nvPr/>
          </p:nvSpPr>
          <p:spPr>
            <a:xfrm>
              <a:off x="5392655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spc="150" baseline="0" dirty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DEVELOPMENT</a:t>
              </a: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453F0EB4-1682-7C4F-4910-98DEFB5D0443}"/>
                </a:ext>
              </a:extLst>
            </p:cNvPr>
            <p:cNvSpPr/>
            <p:nvPr/>
          </p:nvSpPr>
          <p:spPr>
            <a:xfrm>
              <a:off x="5392655" y="1985172"/>
              <a:ext cx="1406688" cy="3020780"/>
            </a:xfrm>
            <a:custGeom>
              <a:avLst/>
              <a:gdLst>
                <a:gd name="connsiteX0" fmla="*/ 0 w 1406688"/>
                <a:gd name="connsiteY0" fmla="*/ 0 h 3186725"/>
                <a:gd name="connsiteX1" fmla="*/ 1406688 w 1406688"/>
                <a:gd name="connsiteY1" fmla="*/ 0 h 3186725"/>
                <a:gd name="connsiteX2" fmla="*/ 1406688 w 1406688"/>
                <a:gd name="connsiteY2" fmla="*/ 3186725 h 3186725"/>
                <a:gd name="connsiteX3" fmla="*/ 0 w 1406688"/>
                <a:gd name="connsiteY3" fmla="*/ 3186725 h 3186725"/>
                <a:gd name="connsiteX4" fmla="*/ 0 w 1406688"/>
                <a:gd name="connsiteY4" fmla="*/ 0 h 318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3186725">
                  <a:moveTo>
                    <a:pt x="0" y="0"/>
                  </a:moveTo>
                  <a:lnTo>
                    <a:pt x="1406688" y="0"/>
                  </a:lnTo>
                  <a:lnTo>
                    <a:pt x="1406688" y="3186725"/>
                  </a:lnTo>
                  <a:lnTo>
                    <a:pt x="0" y="3186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950" tIns="138950" rIns="138950" bIns="138950" numCol="1" spcCol="1270" anchor="t" anchorCtr="0">
              <a:noAutofit/>
            </a:bodyPr>
            <a:lstStyle/>
            <a:p>
              <a:pPr marL="0" lvl="0" indent="0" algn="just" defTabSz="66675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spc="50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5B3056F6-92C5-1186-EBD9-B91EE2951438}"/>
                </a:ext>
              </a:extLst>
            </p:cNvPr>
            <p:cNvSpPr/>
            <p:nvPr/>
          </p:nvSpPr>
          <p:spPr>
            <a:xfrm>
              <a:off x="6907133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spc="15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rPr>
                <a:t>DEMONSTRATOR</a:t>
              </a:r>
              <a:endParaRPr lang="en-US" sz="1100" kern="1200" spc="150" baseline="0" dirty="0">
                <a:solidFill>
                  <a:prstClr val="black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20F7122F-D7DC-0249-1D47-81594EA6C9EA}"/>
                </a:ext>
              </a:extLst>
            </p:cNvPr>
            <p:cNvSpPr/>
            <p:nvPr/>
          </p:nvSpPr>
          <p:spPr>
            <a:xfrm>
              <a:off x="6907133" y="1985172"/>
              <a:ext cx="1406688" cy="3020780"/>
            </a:xfrm>
            <a:custGeom>
              <a:avLst/>
              <a:gdLst>
                <a:gd name="connsiteX0" fmla="*/ 0 w 1406688"/>
                <a:gd name="connsiteY0" fmla="*/ 0 h 3186725"/>
                <a:gd name="connsiteX1" fmla="*/ 1406688 w 1406688"/>
                <a:gd name="connsiteY1" fmla="*/ 0 h 3186725"/>
                <a:gd name="connsiteX2" fmla="*/ 1406688 w 1406688"/>
                <a:gd name="connsiteY2" fmla="*/ 3186725 h 3186725"/>
                <a:gd name="connsiteX3" fmla="*/ 0 w 1406688"/>
                <a:gd name="connsiteY3" fmla="*/ 3186725 h 3186725"/>
                <a:gd name="connsiteX4" fmla="*/ 0 w 1406688"/>
                <a:gd name="connsiteY4" fmla="*/ 0 h 318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3186725">
                  <a:moveTo>
                    <a:pt x="0" y="0"/>
                  </a:moveTo>
                  <a:lnTo>
                    <a:pt x="1406688" y="0"/>
                  </a:lnTo>
                  <a:lnTo>
                    <a:pt x="1406688" y="3186725"/>
                  </a:lnTo>
                  <a:lnTo>
                    <a:pt x="0" y="318672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2880" tIns="182880" rIns="182880" bIns="182880" numCol="1" spcCol="1270" anchor="t" anchorCtr="0">
              <a:noAutofit/>
            </a:bodyPr>
            <a:lstStyle/>
            <a:p>
              <a:pPr marL="0" lvl="0" indent="0" algn="just" defTabSz="66675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400" kern="1200" spc="50" baseline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C724FD4C-369B-939B-CB06-7860DCF8318D}"/>
                </a:ext>
              </a:extLst>
            </p:cNvPr>
            <p:cNvSpPr/>
            <p:nvPr/>
          </p:nvSpPr>
          <p:spPr>
            <a:xfrm>
              <a:off x="8421610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100" kern="1200" dirty="0">
                  <a:solidFill>
                    <a:schemeClr val="tx1"/>
                  </a:solidFill>
                </a:rPr>
                <a:t>MANAGEMENT</a:t>
              </a:r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354D8D29-0031-35DC-B647-4B336911A1F3}"/>
                </a:ext>
              </a:extLst>
            </p:cNvPr>
            <p:cNvSpPr/>
            <p:nvPr/>
          </p:nvSpPr>
          <p:spPr>
            <a:xfrm>
              <a:off x="8421610" y="1985172"/>
              <a:ext cx="1406688" cy="30207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just"/>
              <a:endParaRPr lang="pt-PT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E901F5EF-A0C9-675B-8467-1EBB3361A3EA}"/>
                </a:ext>
              </a:extLst>
            </p:cNvPr>
            <p:cNvSpPr/>
            <p:nvPr/>
          </p:nvSpPr>
          <p:spPr>
            <a:xfrm>
              <a:off x="9936087" y="1397221"/>
              <a:ext cx="1406688" cy="587952"/>
            </a:xfrm>
            <a:custGeom>
              <a:avLst/>
              <a:gdLst>
                <a:gd name="connsiteX0" fmla="*/ 0 w 1406688"/>
                <a:gd name="connsiteY0" fmla="*/ 0 h 422006"/>
                <a:gd name="connsiteX1" fmla="*/ 1406688 w 1406688"/>
                <a:gd name="connsiteY1" fmla="*/ 0 h 422006"/>
                <a:gd name="connsiteX2" fmla="*/ 1406688 w 1406688"/>
                <a:gd name="connsiteY2" fmla="*/ 422006 h 422006"/>
                <a:gd name="connsiteX3" fmla="*/ 0 w 1406688"/>
                <a:gd name="connsiteY3" fmla="*/ 422006 h 422006"/>
                <a:gd name="connsiteX4" fmla="*/ 0 w 1406688"/>
                <a:gd name="connsiteY4" fmla="*/ 0 h 422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6688" h="422006">
                  <a:moveTo>
                    <a:pt x="0" y="0"/>
                  </a:moveTo>
                  <a:lnTo>
                    <a:pt x="1406688" y="0"/>
                  </a:lnTo>
                  <a:lnTo>
                    <a:pt x="1406688" y="422006"/>
                  </a:lnTo>
                  <a:lnTo>
                    <a:pt x="0" y="4220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1160" tIns="111160" rIns="111160" bIns="11116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100" kern="1200" dirty="0">
                  <a:solidFill>
                    <a:schemeClr val="tx1"/>
                  </a:solidFill>
                </a:rPr>
                <a:t>DOCUMENTATION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1100" kern="1200" dirty="0">
                  <a:solidFill>
                    <a:schemeClr val="tx1"/>
                  </a:solidFill>
                </a:rPr>
                <a:t>AND DISSEMINATION</a:t>
              </a:r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BE4F1F15-DB84-2D03-9D40-F7D4E7762260}"/>
                </a:ext>
              </a:extLst>
            </p:cNvPr>
            <p:cNvSpPr/>
            <p:nvPr/>
          </p:nvSpPr>
          <p:spPr>
            <a:xfrm>
              <a:off x="9936087" y="1985172"/>
              <a:ext cx="1406688" cy="3020780"/>
            </a:xfrm>
            <a:prstGeom prst="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pPr algn="just"/>
              <a:endParaRPr lang="pt-PT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RadarID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30DF9C13-661C-352C-B660-74C7B9B761EB}"/>
              </a:ext>
            </a:extLst>
          </p:cNvPr>
          <p:cNvSpPr txBox="1">
            <a:spLocks/>
          </p:cNvSpPr>
          <p:nvPr/>
        </p:nvSpPr>
        <p:spPr>
          <a:xfrm>
            <a:off x="838200" y="-2619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-221065"/>
            <a:ext cx="5111750" cy="1921958"/>
          </a:xfrm>
        </p:spPr>
        <p:txBody>
          <a:bodyPr/>
          <a:lstStyle/>
          <a:p>
            <a:r>
              <a:rPr lang="en-US" dirty="0"/>
              <a:t>EXPECTED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2354486"/>
            <a:ext cx="5111750" cy="36064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500" dirty="0"/>
              <a:t>Our project aims to contribute to human identification in smart environments by exploring valuable insights through radar technology.</a:t>
            </a:r>
          </a:p>
          <a:p>
            <a:pPr algn="just">
              <a:lnSpc>
                <a:spcPct val="150000"/>
              </a:lnSpc>
            </a:pPr>
            <a:r>
              <a:rPr lang="en-US" sz="1500" dirty="0"/>
              <a:t>Developing a proof-of-concept to showcase tangible interactions, our gesture-based identification system seeks to validate feasibility and drive advancements in human-machine interaction within smart environments.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RadarID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0637-CCAA-425E-A57A-6205AFDC8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250" y="522515"/>
            <a:ext cx="9710646" cy="1377306"/>
          </a:xfrm>
        </p:spPr>
        <p:txBody>
          <a:bodyPr/>
          <a:lstStyle/>
          <a:p>
            <a:r>
              <a:rPr lang="en-US" dirty="0"/>
              <a:t>COMMUNICATION PLAN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865CC01-A53B-495A-820C-BEC2680E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RadarID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AE81C1E-A7C3-40CD-9C11-0C03A222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EBA1E805-1B53-4471-5D95-1B54CC44198A}"/>
              </a:ext>
            </a:extLst>
          </p:cNvPr>
          <p:cNvGrpSpPr/>
          <p:nvPr/>
        </p:nvGrpSpPr>
        <p:grpSpPr>
          <a:xfrm>
            <a:off x="3565523" y="2655688"/>
            <a:ext cx="5056099" cy="2627512"/>
            <a:chOff x="3354257" y="2564248"/>
            <a:chExt cx="5483488" cy="2849614"/>
          </a:xfrm>
        </p:grpSpPr>
        <p:pic>
          <p:nvPicPr>
            <p:cNvPr id="20" name="Gráfico 19" descr="Ligações com preenchimento sólido">
              <a:extLst>
                <a:ext uri="{FF2B5EF4-FFF2-40B4-BE49-F238E27FC236}">
                  <a16:creationId xmlns:a16="http://schemas.microsoft.com/office/drawing/2014/main" id="{09E2ECD8-4B06-0725-3F7F-2EC29B91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54257" y="2564248"/>
              <a:ext cx="914400" cy="914400"/>
            </a:xfrm>
            <a:prstGeom prst="rect">
              <a:avLst/>
            </a:prstGeom>
          </p:spPr>
        </p:pic>
        <p:pic>
          <p:nvPicPr>
            <p:cNvPr id="22" name="Gráfico 21" descr="Programador masculino com preenchimento sólido">
              <a:extLst>
                <a:ext uri="{FF2B5EF4-FFF2-40B4-BE49-F238E27FC236}">
                  <a16:creationId xmlns:a16="http://schemas.microsoft.com/office/drawing/2014/main" id="{0A60BB54-FCFF-8AC4-DBC4-D24A2A4FC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923345" y="2564248"/>
              <a:ext cx="914400" cy="914400"/>
            </a:xfrm>
            <a:prstGeom prst="rect">
              <a:avLst/>
            </a:prstGeom>
          </p:spPr>
        </p:pic>
        <p:pic>
          <p:nvPicPr>
            <p:cNvPr id="24" name="Gráfico 23" descr="Prancheta: com vistos com preenchimento sólido">
              <a:extLst>
                <a:ext uri="{FF2B5EF4-FFF2-40B4-BE49-F238E27FC236}">
                  <a16:creationId xmlns:a16="http://schemas.microsoft.com/office/drawing/2014/main" id="{A7578C70-04B6-741A-EB44-388C180D1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354257" y="4499462"/>
              <a:ext cx="914400" cy="914400"/>
            </a:xfrm>
            <a:prstGeom prst="rect">
              <a:avLst/>
            </a:prstGeom>
          </p:spPr>
        </p:pic>
        <p:cxnSp>
          <p:nvCxnSpPr>
            <p:cNvPr id="26" name="Conexão reta 25">
              <a:extLst>
                <a:ext uri="{FF2B5EF4-FFF2-40B4-BE49-F238E27FC236}">
                  <a16:creationId xmlns:a16="http://schemas.microsoft.com/office/drawing/2014/main" id="{1AF0906B-4593-605F-8EC6-F8655D4C0802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4268657" y="3021448"/>
              <a:ext cx="36546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xão reta 27">
              <a:extLst>
                <a:ext uri="{FF2B5EF4-FFF2-40B4-BE49-F238E27FC236}">
                  <a16:creationId xmlns:a16="http://schemas.microsoft.com/office/drawing/2014/main" id="{E6C7D0A0-A53D-AD11-932B-A87EE6898EB5}"/>
                </a:ext>
              </a:extLst>
            </p:cNvPr>
            <p:cNvCxnSpPr>
              <a:cxnSpLocks/>
              <a:stCxn id="4" idx="0"/>
              <a:endCxn id="22" idx="2"/>
            </p:cNvCxnSpPr>
            <p:nvPr/>
          </p:nvCxnSpPr>
          <p:spPr>
            <a:xfrm flipV="1">
              <a:off x="8380545" y="3478648"/>
              <a:ext cx="0" cy="1020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exão reta 30">
              <a:extLst>
                <a:ext uri="{FF2B5EF4-FFF2-40B4-BE49-F238E27FC236}">
                  <a16:creationId xmlns:a16="http://schemas.microsoft.com/office/drawing/2014/main" id="{449A7DA7-ABC7-0193-24E1-96EAE4E15BAD}"/>
                </a:ext>
              </a:extLst>
            </p:cNvPr>
            <p:cNvCxnSpPr>
              <a:cxnSpLocks/>
              <a:stCxn id="24" idx="0"/>
              <a:endCxn id="20" idx="2"/>
            </p:cNvCxnSpPr>
            <p:nvPr/>
          </p:nvCxnSpPr>
          <p:spPr>
            <a:xfrm flipV="1">
              <a:off x="3811457" y="3478648"/>
              <a:ext cx="0" cy="102081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" name="Gráfico 3" descr="Nuvem destaque">
              <a:extLst>
                <a:ext uri="{FF2B5EF4-FFF2-40B4-BE49-F238E27FC236}">
                  <a16:creationId xmlns:a16="http://schemas.microsoft.com/office/drawing/2014/main" id="{52A8654A-9A50-137D-1151-106B46BE5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3345" y="4499462"/>
              <a:ext cx="914400" cy="914400"/>
            </a:xfrm>
            <a:prstGeom prst="rect">
              <a:avLst/>
            </a:prstGeom>
          </p:spPr>
        </p:pic>
        <p:cxnSp>
          <p:nvCxnSpPr>
            <p:cNvPr id="25" name="Conexão reta 24">
              <a:extLst>
                <a:ext uri="{FF2B5EF4-FFF2-40B4-BE49-F238E27FC236}">
                  <a16:creationId xmlns:a16="http://schemas.microsoft.com/office/drawing/2014/main" id="{9C292D48-134E-D5D2-EE80-DA09925B131A}"/>
                </a:ext>
              </a:extLst>
            </p:cNvPr>
            <p:cNvCxnSpPr>
              <a:cxnSpLocks/>
              <a:stCxn id="24" idx="3"/>
              <a:endCxn id="4" idx="1"/>
            </p:cNvCxnSpPr>
            <p:nvPr/>
          </p:nvCxnSpPr>
          <p:spPr>
            <a:xfrm>
              <a:off x="4268657" y="4956662"/>
              <a:ext cx="365468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B70EB367-FB3F-3015-C268-ED96A8AD82C7}"/>
              </a:ext>
            </a:extLst>
          </p:cNvPr>
          <p:cNvSpPr txBox="1"/>
          <p:nvPr/>
        </p:nvSpPr>
        <p:spPr>
          <a:xfrm>
            <a:off x="1238250" y="4462363"/>
            <a:ext cx="2448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JIRA</a:t>
            </a:r>
          </a:p>
          <a:p>
            <a:pPr algn="r"/>
            <a:r>
              <a:rPr lang="pt-PT" sz="1400" dirty="0"/>
              <a:t>(software for </a:t>
            </a:r>
            <a:r>
              <a:rPr lang="en-US" sz="1400" dirty="0"/>
              <a:t>project</a:t>
            </a:r>
            <a:r>
              <a:rPr lang="pt-PT" sz="1400" dirty="0"/>
              <a:t> management)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37C7FC22-DA0D-5BB3-F2CB-EB675266F07F}"/>
              </a:ext>
            </a:extLst>
          </p:cNvPr>
          <p:cNvSpPr txBox="1"/>
          <p:nvPr/>
        </p:nvSpPr>
        <p:spPr>
          <a:xfrm>
            <a:off x="1116962" y="2655687"/>
            <a:ext cx="2448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SCRUM</a:t>
            </a:r>
          </a:p>
          <a:p>
            <a:pPr algn="r"/>
            <a:r>
              <a:rPr lang="pt-PT" sz="1400" dirty="0"/>
              <a:t>(</a:t>
            </a:r>
            <a:r>
              <a:rPr lang="pt-PT" sz="1400" dirty="0" err="1"/>
              <a:t>flexible</a:t>
            </a:r>
            <a:r>
              <a:rPr lang="pt-PT" sz="1400" dirty="0"/>
              <a:t> </a:t>
            </a:r>
            <a:r>
              <a:rPr lang="pt-PT" sz="1400" dirty="0" err="1"/>
              <a:t>teamwork</a:t>
            </a:r>
            <a:r>
              <a:rPr lang="pt-PT" sz="1400" dirty="0"/>
              <a:t> and </a:t>
            </a:r>
            <a:r>
              <a:rPr lang="pt-PT" sz="1400" dirty="0" err="1"/>
              <a:t>iterative</a:t>
            </a:r>
            <a:r>
              <a:rPr lang="pt-PT" sz="1400" dirty="0"/>
              <a:t> </a:t>
            </a:r>
            <a:r>
              <a:rPr lang="pt-PT" sz="1400" dirty="0" err="1"/>
              <a:t>progress</a:t>
            </a:r>
            <a:r>
              <a:rPr lang="pt-PT" sz="1400" dirty="0"/>
              <a:t>)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FC82A8C5-0F2A-8D6B-6F46-384DCD9E51B2}"/>
              </a:ext>
            </a:extLst>
          </p:cNvPr>
          <p:cNvSpPr txBox="1"/>
          <p:nvPr/>
        </p:nvSpPr>
        <p:spPr>
          <a:xfrm>
            <a:off x="8577491" y="2655687"/>
            <a:ext cx="2448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GITHUB</a:t>
            </a:r>
          </a:p>
          <a:p>
            <a:r>
              <a:rPr lang="pt-PT" sz="1400" dirty="0"/>
              <a:t>(</a:t>
            </a:r>
            <a:r>
              <a:rPr lang="pt-PT" sz="1400" dirty="0" err="1"/>
              <a:t>git</a:t>
            </a:r>
            <a:r>
              <a:rPr lang="pt-PT" sz="1400" dirty="0"/>
              <a:t> </a:t>
            </a:r>
            <a:r>
              <a:rPr lang="pt-PT" sz="1400" dirty="0" err="1"/>
              <a:t>repository</a:t>
            </a:r>
            <a:r>
              <a:rPr lang="pt-PT" sz="1400" dirty="0"/>
              <a:t> for the </a:t>
            </a:r>
            <a:r>
              <a:rPr lang="pt-PT" sz="1400" dirty="0" err="1"/>
              <a:t>team’s</a:t>
            </a:r>
            <a:r>
              <a:rPr lang="pt-PT" sz="1400" dirty="0"/>
              <a:t> </a:t>
            </a:r>
            <a:r>
              <a:rPr lang="pt-PT" sz="1400" dirty="0" err="1"/>
              <a:t>work</a:t>
            </a:r>
            <a:r>
              <a:rPr lang="pt-PT" sz="1400" dirty="0"/>
              <a:t>)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2DC7AFAC-C1D4-93EB-0DCE-39F3A671A3DE}"/>
              </a:ext>
            </a:extLst>
          </p:cNvPr>
          <p:cNvSpPr txBox="1"/>
          <p:nvPr/>
        </p:nvSpPr>
        <p:spPr>
          <a:xfrm>
            <a:off x="8577491" y="4461524"/>
            <a:ext cx="2448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ONE DRIVE</a:t>
            </a:r>
          </a:p>
          <a:p>
            <a:r>
              <a:rPr lang="pt-PT" sz="1400" dirty="0"/>
              <a:t>(</a:t>
            </a:r>
            <a:r>
              <a:rPr lang="pt-PT" sz="1400" dirty="0" err="1"/>
              <a:t>cloud</a:t>
            </a:r>
            <a:r>
              <a:rPr lang="pt-PT" sz="1400" dirty="0"/>
              <a:t> </a:t>
            </a:r>
            <a:r>
              <a:rPr lang="pt-PT" sz="1400" dirty="0" err="1"/>
              <a:t>storage</a:t>
            </a:r>
            <a:r>
              <a:rPr lang="pt-PT" sz="1400" dirty="0"/>
              <a:t> and </a:t>
            </a:r>
            <a:r>
              <a:rPr lang="pt-PT" sz="1400" dirty="0" err="1"/>
              <a:t>collaboration</a:t>
            </a:r>
            <a:r>
              <a:rPr lang="pt-PT" sz="1400" dirty="0"/>
              <a:t> </a:t>
            </a:r>
            <a:r>
              <a:rPr lang="pt-PT" sz="1400" dirty="0" err="1"/>
              <a:t>platform</a:t>
            </a:r>
            <a:r>
              <a:rPr lang="pt-PT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94294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B34632-EE39-4722-B8A6-C2A6B86CC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5CEF65-757A-4D05-90BA-ED40BC2E515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321</Words>
  <Application>Microsoft Office PowerPoint</Application>
  <PresentationFormat>Ecrã Panorâmico</PresentationFormat>
  <Paragraphs>91</Paragraphs>
  <Slides>10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RadarID</vt:lpstr>
      <vt:lpstr>CONTEXT</vt:lpstr>
      <vt:lpstr>PROBLEM</vt:lpstr>
      <vt:lpstr>GOAL</vt:lpstr>
      <vt:lpstr>Scope AND RELATED WORK</vt:lpstr>
      <vt:lpstr>PROJECT PLANNING</vt:lpstr>
      <vt:lpstr>Apresentação do PowerPoint</vt:lpstr>
      <vt:lpstr>EXPECTED RESULTS</vt:lpstr>
      <vt:lpstr>COMMUNICATION PLAN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João Gaspar</cp:lastModifiedBy>
  <cp:revision>55</cp:revision>
  <dcterms:created xsi:type="dcterms:W3CDTF">2023-09-29T19:16:50Z</dcterms:created>
  <dcterms:modified xsi:type="dcterms:W3CDTF">2023-10-01T21:30:46Z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