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8_848D182A.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2A_B5C6FF54.xml" ContentType="application/vnd.ms-powerpoint.comments+xml"/>
  <Override PartName="/ppt/notesSlides/notesSlide6.xml" ContentType="application/vnd.openxmlformats-officedocument.presentationml.notesSlide+xml"/>
  <Override PartName="/ppt/comments/modernComment_11B_39F889AE.xml" ContentType="application/vnd.ms-powerpoint.comments+xml"/>
  <Override PartName="/ppt/notesSlides/notesSlide7.xml" ContentType="application/vnd.openxmlformats-officedocument.presentationml.notesSlide+xml"/>
  <Override PartName="/ppt/comments/modernComment_11D_A0AC92E4.xml" ContentType="application/vnd.ms-powerpoint.comments+xml"/>
  <Override PartName="/ppt/notesSlides/notesSlide8.xml" ContentType="application/vnd.openxmlformats-officedocument.presentationml.notesSlide+xml"/>
  <Override PartName="/ppt/comments/modernComment_126_AF2B224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1F_43B5C0FD.xml" ContentType="application/vnd.ms-powerpoint.comments+xml"/>
  <Override PartName="/ppt/notesSlides/notesSlide11.xml" ContentType="application/vnd.openxmlformats-officedocument.presentationml.notesSlide+xml"/>
  <Override PartName="/ppt/comments/modernComment_125_2067589B.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20_5FD65F22.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31_3B41F157.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32_65EE7A83.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 id="2147483701" r:id="rId5"/>
  </p:sldMasterIdLst>
  <p:notesMasterIdLst>
    <p:notesMasterId r:id="rId32"/>
  </p:notesMasterIdLst>
  <p:handoutMasterIdLst>
    <p:handoutMasterId r:id="rId33"/>
  </p:handoutMasterIdLst>
  <p:sldIdLst>
    <p:sldId id="257" r:id="rId6"/>
    <p:sldId id="275" r:id="rId7"/>
    <p:sldId id="311" r:id="rId8"/>
    <p:sldId id="280" r:id="rId9"/>
    <p:sldId id="282" r:id="rId10"/>
    <p:sldId id="298" r:id="rId11"/>
    <p:sldId id="283" r:id="rId12"/>
    <p:sldId id="285" r:id="rId13"/>
    <p:sldId id="294" r:id="rId14"/>
    <p:sldId id="286" r:id="rId15"/>
    <p:sldId id="287" r:id="rId16"/>
    <p:sldId id="293" r:id="rId17"/>
    <p:sldId id="299" r:id="rId18"/>
    <p:sldId id="288" r:id="rId19"/>
    <p:sldId id="289" r:id="rId20"/>
    <p:sldId id="300" r:id="rId21"/>
    <p:sldId id="301" r:id="rId22"/>
    <p:sldId id="302" r:id="rId23"/>
    <p:sldId id="303" r:id="rId24"/>
    <p:sldId id="304" r:id="rId25"/>
    <p:sldId id="305" r:id="rId26"/>
    <p:sldId id="295" r:id="rId27"/>
    <p:sldId id="306" r:id="rId28"/>
    <p:sldId id="297" r:id="rId29"/>
    <p:sldId id="291" r:id="rId30"/>
    <p:sldId id="273" r:id="rId31"/>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A3DE03-6583-3A7D-1E25-46D07D1124BD}" name="Ana Rocha" initials="AR" userId="S::aprocha@ua.pt::46979577-2e99-40b3-81d1-6de788afe4bc" providerId="AD"/>
  <p188:author id="{B5A7AD40-F321-4C0E-A0AE-2DC5DCD757FB}" name="Hugo Rodrigues" initials="HR" userId="S::hmxr@ua.pt::972b75a6-8fec-450b-b605-5a556abc8ff4" providerId="AD"/>
  <p188:author id="{95582667-6102-27E7-ED8E-01A166EB4B6B}" name="Guest User" initials="GU" userId="Guest User" providerId="Windows Live"/>
  <p188:author id="{7EE78780-369C-BD33-0AB0-C7237232D511}" name="Francisco Gonçalves" initials="FG" userId="S::franciscomg@ua.pt::154f8b54-0bc6-4623-b1d4-108074d4a3e3" providerId="AD"/>
  <p188:author id="{DF0D7885-1C46-855D-8B9F-7805D097687C}" name="Ricardo Dias" initials="RD" userId="S::rndias@ua.pt::1c28b21a-aff0-4b12-936f-8771e866ac53" providerId="AD"/>
  <p188:author id="{E3DDC4C7-8CFE-619E-D8DB-4A05DF45A8EB}" name="João Gaspar" initials="" userId="S::j.gaspar@ua.pt::7dec15aa-df9c-4e56-83fb-de5e1da8434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07ADA-7003-4D20-9525-CC5176E8A9CD}" v="28" dt="2024-05-19T09:03:10.657"/>
    <p1510:client id="{4F4A813D-3AB5-4141-902C-ACAD4B202590}" v="1505" vWet="1506" dt="2024-05-19T14:54:29.893"/>
    <p1510:client id="{6F85979D-C516-4F6B-8AB6-4CAE24E0B8C9}" v="1016" dt="2024-05-19T14:54:42.071"/>
    <p1510:client id="{7052E020-D0BF-B287-1E16-E7C6C280B9B0}" v="1151" dt="2024-05-19T13:18:18.260"/>
    <p1510:client id="{73CFCB28-4828-461D-AE76-182D15FCC074}" v="26" vWet="31" dt="2024-05-18T16:42:18.483"/>
    <p1510:client id="{7809C2A3-7333-0BA3-C400-368F6F846CE5}" v="48" dt="2024-05-19T13:24:12.841"/>
    <p1510:client id="{BE03008D-FDF7-4F9D-890F-F7909626BFFD}" v="542" dt="2024-05-19T11:48:20.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5033" autoAdjust="0"/>
  </p:normalViewPr>
  <p:slideViewPr>
    <p:cSldViewPr snapToGrid="0">
      <p:cViewPr>
        <p:scale>
          <a:sx n="66" d="100"/>
          <a:sy n="66" d="100"/>
        </p:scale>
        <p:origin x="1171" y="32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omments/modernComment_118_848D182A.xml><?xml version="1.0" encoding="utf-8"?>
<p188:cmLst xmlns:a="http://schemas.openxmlformats.org/drawingml/2006/main" xmlns:r="http://schemas.openxmlformats.org/officeDocument/2006/relationships" xmlns:p188="http://schemas.microsoft.com/office/powerpoint/2018/8/main">
  <p188:cm id="{FFC5BFFE-B0C3-4C44-BE6B-22879C571418}" authorId="{5CA3DE03-6583-3A7D-1E25-46D07D1124BD}" status="resolved" created="2024-05-18T15:09:29.026" complete="100000">
    <ac:deMkLst xmlns:ac="http://schemas.microsoft.com/office/drawing/2013/main/command">
      <pc:docMk xmlns:pc="http://schemas.microsoft.com/office/powerpoint/2013/main/command"/>
      <pc:sldMk xmlns:pc="http://schemas.microsoft.com/office/powerpoint/2013/main/command" cId="2223839274" sldId="280"/>
      <ac:spMk id="8" creationId="{1D21348F-4A60-91E7-A80C-75BEC484D5EE}"/>
    </ac:deMkLst>
    <p188:txBody>
      <a:bodyPr/>
      <a:lstStyle/>
      <a:p>
        <a:r>
          <a:rPr lang="en-US"/>
          <a:t>Aqui devem dizer apenas o vosso objetivo principal.
Não é boa ideia falarem em objetivos que não cumpriram (que é o caso dos 2 últimos pontos).
A minha sugestão é dizerem que o principal objetivo era:
- Desenvolver uma solução para identificação de pessoas em ambientes inteligentes que seja pouco intrusiva.
A solução deve basear-se:
- em sensores pouco intrusivo como os radares
- em técnicas de machine learning para distinguir entre pessoas diferentes usando dados capturados por radar(es).
Podem acrescentar que outro objetivo é implementares um demonstrador que sirva como prova de conceito para um caso de utilização no contexto considerado.</a:t>
        </a:r>
      </a:p>
    </p188:txBody>
    <p188:extLst>
      <p:ext xmlns:p="http://schemas.openxmlformats.org/presentationml/2006/main" uri="{57CB4572-C831-44C2-8A1C-0ADB6CCDFE69}">
        <p223:reactions xmlns:p223="http://schemas.microsoft.com/office/powerpoint/2022/03/main">
          <p223:rxn type="👍">
            <p223:instance time="2024-05-19T13:06:35.539" authorId="{B5A7AD40-F321-4C0E-A0AE-2DC5DCD757FB}"/>
          </p223:rxn>
        </p223:reactions>
      </p:ext>
    </p188:extLst>
  </p188:cm>
  <p188:cm id="{15628EB6-9EBA-4B71-85BC-41BC7F9E56E4}" authorId="{5CA3DE03-6583-3A7D-1E25-46D07D1124BD}" created="2024-05-19T14:48:21.119">
    <ac:txMkLst xmlns:ac="http://schemas.microsoft.com/office/drawing/2013/main/command">
      <pc:docMk xmlns:pc="http://schemas.microsoft.com/office/powerpoint/2013/main/command"/>
      <pc:sldMk xmlns:pc="http://schemas.microsoft.com/office/powerpoint/2013/main/command" cId="2223839274" sldId="280"/>
      <ac:spMk id="6" creationId="{0360DEAA-6E91-9EA4-AC65-F22B924DEC40}"/>
      <ac:txMk cp="0" len="46">
        <ac:context len="392" hash="1829919781"/>
      </ac:txMk>
    </ac:txMkLst>
    <p188:pos x="3070544" y="269227"/>
    <p188:txBody>
      <a:bodyPr/>
      <a:lstStyle/>
      <a:p>
        <a:r>
          <a:rPr lang="en-US"/>
          <a:t>Esta frase está de certa forma repetida abaixo.
E não devem começar pela solução.
1º explicam o problema (necessidade de associar os dados as pessoas, etc.) e só depois dizem que para isso ser possível é preciso identificar as pessoas.</a:t>
        </a:r>
      </a:p>
    </p188:txBody>
  </p188:cm>
  <p188:cm id="{05E3037B-ACED-4F04-A2CE-D1D7875B2781}" authorId="{5CA3DE03-6583-3A7D-1E25-46D07D1124BD}" created="2024-05-19T14:49:11.663">
    <ac:txMkLst xmlns:ac="http://schemas.microsoft.com/office/drawing/2013/main/command">
      <pc:docMk xmlns:pc="http://schemas.microsoft.com/office/powerpoint/2013/main/command"/>
      <pc:sldMk xmlns:pc="http://schemas.microsoft.com/office/powerpoint/2013/main/command" cId="2223839274" sldId="280"/>
      <ac:spMk id="8" creationId="{1D21348F-4A60-91E7-A80C-75BEC484D5EE}"/>
      <ac:txMk cp="26" len="8">
        <ac:context len="326" hash="1557842185"/>
      </ac:txMk>
    </ac:txMkLst>
    <p188:pos x="1034439" y="529110"/>
    <p188:txBody>
      <a:bodyPr/>
      <a:lstStyle/>
      <a:p>
        <a:r>
          <a:rPr lang="en-US"/>
          <a:t>Solução seria melhor, é mais abrangente do que "approach"</a:t>
        </a:r>
      </a:p>
    </p188:txBody>
  </p188:cm>
  <p188:cm id="{AD44294D-61A1-4F2C-880C-DD643DE297E8}" authorId="{5CA3DE03-6583-3A7D-1E25-46D07D1124BD}" created="2024-05-19T14:51:24.392">
    <ac:txMkLst xmlns:ac="http://schemas.microsoft.com/office/drawing/2013/main/command">
      <pc:docMk xmlns:pc="http://schemas.microsoft.com/office/powerpoint/2013/main/command"/>
      <pc:sldMk xmlns:pc="http://schemas.microsoft.com/office/powerpoint/2013/main/command" cId="2223839274" sldId="280"/>
      <ac:spMk id="8" creationId="{1D21348F-4A60-91E7-A80C-75BEC484D5EE}"/>
      <ac:txMk cp="0" len="69">
        <ac:context len="326" hash="1557842185"/>
      </ac:txMk>
    </ac:txMkLst>
    <p188:pos x="3151997" y="269227"/>
    <p188:txBody>
      <a:bodyPr/>
      <a:lstStyle/>
      <a:p>
        <a:r>
          <a:rPr lang="en-US"/>
          <a:t>Este bocado de texto acho que está um bocado a mais.
Aqui devem ser mais diretos e dizer "o nosso objetivo principal é desenvolver …."</a:t>
        </a:r>
      </a:p>
    </p188:txBody>
  </p188:cm>
  <p188:cm id="{D63A23C0-B7E3-4E99-81BF-CB3352263D9A}" authorId="{5CA3DE03-6583-3A7D-1E25-46D07D1124BD}" created="2024-05-19T14:52:18.811">
    <pc:sldMkLst xmlns:pc="http://schemas.microsoft.com/office/powerpoint/2013/main/command">
      <pc:docMk/>
      <pc:sldMk cId="2223839274" sldId="280"/>
    </pc:sldMkLst>
    <p188:txBody>
      <a:bodyPr/>
      <a:lstStyle/>
      <a:p>
        <a:r>
          <a:rPr lang="en-US"/>
          <a:t>Acho que ficava melhor com as caixas de cores diferentes 😉</a:t>
        </a:r>
      </a:p>
    </p188:txBody>
  </p188:cm>
  <p188:cm id="{CB3A58F7-7943-4942-AC09-9E99C59C2BB3}" authorId="{5CA3DE03-6583-3A7D-1E25-46D07D1124BD}" created="2024-05-19T14:53:21.680">
    <ac:deMkLst xmlns:ac="http://schemas.microsoft.com/office/drawing/2013/main/command">
      <pc:docMk xmlns:pc="http://schemas.microsoft.com/office/powerpoint/2013/main/command"/>
      <pc:sldMk xmlns:pc="http://schemas.microsoft.com/office/powerpoint/2013/main/command" cId="2223839274" sldId="280"/>
      <ac:spMk id="10" creationId="{064DD13A-6F22-F7A4-A409-2064607FB95E}"/>
    </ac:deMkLst>
    <p188:txBody>
      <a:bodyPr/>
      <a:lstStyle/>
      <a:p>
        <a:r>
          <a:rPr lang="en-US"/>
          <a:t>Não se esqueçam de acrescentar o que eu tinha sugerido:
"Podem acrescentar que outro objetivo é implementares um demonstrador que sirva como prova de conceito para um caso de utilização no contexto considerado."</a:t>
        </a:r>
      </a:p>
    </p188:txBody>
  </p188:cm>
</p188:cmLst>
</file>

<file path=ppt/comments/modernComment_11B_39F889AE.xml><?xml version="1.0" encoding="utf-8"?>
<p188:cmLst xmlns:a="http://schemas.openxmlformats.org/drawingml/2006/main" xmlns:r="http://schemas.openxmlformats.org/officeDocument/2006/relationships" xmlns:p188="http://schemas.microsoft.com/office/powerpoint/2018/8/main">
  <p188:cm id="{0569C4AE-CEA3-4F6A-98BA-C35E8C006A1D}" authorId="{E3DDC4C7-8CFE-619E-D8DB-4A05DF45A8EB}" created="2024-05-19T14:50:31.642">
    <pc:sldMkLst xmlns:pc="http://schemas.microsoft.com/office/powerpoint/2013/main/command">
      <pc:docMk/>
      <pc:sldMk cId="972589486" sldId="283"/>
    </pc:sldMkLst>
    <p188:txBody>
      <a:bodyPr/>
      <a:lstStyle/>
      <a:p>
        <a:r>
          <a:rPr lang="pt-PT"/>
          <a:t>adicionar fotos das personas</a:t>
        </a:r>
      </a:p>
    </p188:txBody>
  </p188:cm>
</p188:cmLst>
</file>

<file path=ppt/comments/modernComment_11D_A0AC92E4.xml><?xml version="1.0" encoding="utf-8"?>
<p188:cmLst xmlns:a="http://schemas.openxmlformats.org/drawingml/2006/main" xmlns:r="http://schemas.openxmlformats.org/officeDocument/2006/relationships" xmlns:p188="http://schemas.microsoft.com/office/powerpoint/2018/8/main">
  <p188:cm id="{F86B8BDC-E3DB-40AB-B41D-DA33CBE705FC}" authorId="{5CA3DE03-6583-3A7D-1E25-46D07D1124BD}" status="resolved" created="2024-05-18T15:35:09.403" complete="100000">
    <ac:txMkLst xmlns:ac="http://schemas.microsoft.com/office/drawing/2013/main/command">
      <pc:docMk xmlns:pc="http://schemas.microsoft.com/office/powerpoint/2013/main/command"/>
      <pc:sldMk xmlns:pc="http://schemas.microsoft.com/office/powerpoint/2013/main/command" cId="2695664356" sldId="285"/>
      <ac:spMk id="3" creationId="{3EEA710D-FC88-F4DB-4F21-1B84B2B35D4F}"/>
      <ac:txMk cp="356">
        <ac:context len="357" hash="851012918"/>
      </ac:txMk>
    </ac:txMkLst>
    <p188:txBody>
      <a:bodyPr/>
      <a:lstStyle/>
      <a:p>
        <a:r>
          <a:rPr lang="en-US"/>
          <a:t>Isto vem de algum cenário que definiram?
Se não, acho melhorar tirarem, porque acho que é um requisito demasiado genérico que se pode aplicar a qualquer tipo de sistema.</a:t>
        </a:r>
      </a:p>
    </p188:txBody>
  </p188:cm>
</p188:cmLst>
</file>

<file path=ppt/comments/modernComment_11F_43B5C0FD.xml><?xml version="1.0" encoding="utf-8"?>
<p188:cmLst xmlns:a="http://schemas.openxmlformats.org/drawingml/2006/main" xmlns:r="http://schemas.openxmlformats.org/officeDocument/2006/relationships" xmlns:p188="http://schemas.microsoft.com/office/powerpoint/2018/8/main">
  <p188:cm id="{9CA3F842-E456-4BD7-86F4-106B094D99EF}" authorId="{5CA3DE03-6583-3A7D-1E25-46D07D1124BD}" status="resolved" created="2024-05-18T15:56:47.825" complete="100000">
    <ac:deMkLst xmlns:ac="http://schemas.microsoft.com/office/drawing/2013/main/command">
      <pc:docMk xmlns:pc="http://schemas.microsoft.com/office/powerpoint/2013/main/command"/>
      <pc:sldMk xmlns:pc="http://schemas.microsoft.com/office/powerpoint/2013/main/command" cId="1135984893" sldId="287"/>
      <ac:spMk id="7" creationId="{00000000-0000-0000-0000-000000000000}"/>
    </ac:deMkLst>
    <p188:txBody>
      <a:bodyPr/>
      <a:lstStyle/>
      <a:p>
        <a:r>
          <a:rPr lang="en-US"/>
          <a:t>Apesar de termos estado a chamar Arquitetura, acho que seria melhor "System Overview"</a:t>
        </a:r>
      </a:p>
    </p188:txBody>
  </p188:cm>
  <p188:cm id="{8849C13C-533E-4345-8134-212992DA4EEC}" authorId="{5CA3DE03-6583-3A7D-1E25-46D07D1124BD}" status="resolved" created="2024-05-18T15:59:26.205" complete="100000">
    <ac:txMkLst xmlns:ac="http://schemas.microsoft.com/office/drawing/2013/main/command">
      <pc:docMk xmlns:pc="http://schemas.microsoft.com/office/powerpoint/2013/main/command"/>
      <pc:sldMk xmlns:pc="http://schemas.microsoft.com/office/powerpoint/2013/main/command" cId="1135984893" sldId="287"/>
      <ac:spMk id="20" creationId="{E0918501-25F6-CC44-3BC0-B082230337C2}"/>
      <ac:txMk cp="35" len="29">
        <ac:context len="183" hash="3001974991"/>
      </ac:txMk>
    </ac:txMkLst>
    <p188:pos x="3147461" y="888755"/>
    <p188:txBody>
      <a:bodyPr/>
      <a:lstStyle/>
      <a:p>
        <a:r>
          <a:rPr lang="en-US"/>
          <a:t>Coloquei como sub-ponto, porque a implementação da modalidade depende disto</a:t>
        </a:r>
      </a:p>
    </p188:txBody>
  </p188:cm>
  <p188:cm id="{A8193870-FE95-48A2-8A2F-75E39D701A29}" authorId="{5CA3DE03-6583-3A7D-1E25-46D07D1124BD}" created="2024-05-18T16:14:23.866">
    <ac:deMkLst xmlns:ac="http://schemas.microsoft.com/office/drawing/2013/main/command">
      <pc:docMk xmlns:pc="http://schemas.microsoft.com/office/powerpoint/2013/main/command"/>
      <pc:sldMk xmlns:pc="http://schemas.microsoft.com/office/powerpoint/2013/main/command" cId="1135984893" sldId="287"/>
      <ac:picMk id="13" creationId="{B7756FE4-DFA7-D995-7BBB-41CB7E2BF908}"/>
    </ac:deMkLst>
    <p188:replyLst>
      <p188:reply id="{9618954A-10E6-424D-8FB0-364E18046869}" authorId="{7EE78780-369C-BD33-0AB0-C7237232D511}" created="2024-05-19T13:24:12.841">
        <p188:txBody>
          <a:bodyPr/>
          <a:lstStyle/>
          <a:p>
            <a:r>
              <a:rPr lang="pt-PT"/>
              <a:t> Na parte de baixo da imagem também devem indicar um nome para todas as partes. Neste casos, as pessoas são "Train group" e repitam "Radar(s)" nao entendi esta parte</a:t>
            </a:r>
          </a:p>
        </p188:txBody>
      </p188:reply>
    </p188:replyLst>
    <p188:txBody>
      <a:bodyPr/>
      <a:lstStyle/>
      <a:p>
        <a:r>
          <a:rPr lang="en-US"/>
          <a:t>Sugestões para a figura:
- Em vez de "Radar repetido", ponham "Radar(s)"
- O "módulo" entre o "Home Service" e "House Ecosystem" deve ter um nome. Penso que seria "Device Manager"
- A seta entre o "User" e o "Dashboard" e a seta entre o "Dashboard" e a "Database" devem ser nos dois sentidos.
- Na parte de baixo da imagem também devem indicar um nome para todas as partes. Neste casos, as pessoas são "Train group" e repitam "Radar(s)"
- Entre "Data acquisition" e "Evaluation", devem ter "Dataset preparation".
- E depois devem ter outra seta entre "Dataset preparation" e "Training"</a:t>
        </a:r>
      </a:p>
    </p188:txBody>
  </p188:cm>
  <p188:cm id="{4CBFE505-1E95-42E9-8F4A-F05CA2E2FCCC}" authorId="{5CA3DE03-6583-3A7D-1E25-46D07D1124BD}" status="resolved" created="2024-05-18T16:15:06.747" complete="100000">
    <ac:txMkLst xmlns:ac="http://schemas.microsoft.com/office/drawing/2013/main/command">
      <pc:docMk xmlns:pc="http://schemas.microsoft.com/office/powerpoint/2013/main/command"/>
      <pc:sldMk xmlns:pc="http://schemas.microsoft.com/office/powerpoint/2013/main/command" cId="1135984893" sldId="287"/>
      <ac:spMk id="20" creationId="{E0918501-25F6-CC44-3BC0-B082230337C2}"/>
      <ac:txMk cp="92">
        <ac:context len="183" hash="3001974991"/>
      </ac:txMk>
    </ac:txMkLst>
    <p188:pos x="1530417" y="1928284"/>
    <p188:txBody>
      <a:bodyPr/>
      <a:lstStyle/>
      <a:p>
        <a:r>
          <a:rPr lang="en-US"/>
          <a:t>Talvez "Implement"</a:t>
        </a:r>
      </a:p>
    </p188:txBody>
  </p188:cm>
  <p188:cm id="{D6C253EF-42C6-49EC-BD22-77DF3AD083A4}" authorId="{5CA3DE03-6583-3A7D-1E25-46D07D1124BD}" status="resolved" created="2024-05-18T16:15:37.958" complete="100000">
    <ac:txMkLst xmlns:ac="http://schemas.microsoft.com/office/drawing/2013/main/command">
      <pc:docMk xmlns:pc="http://schemas.microsoft.com/office/powerpoint/2013/main/command"/>
      <pc:sldMk xmlns:pc="http://schemas.microsoft.com/office/powerpoint/2013/main/command" cId="1135984893" sldId="287"/>
      <ac:spMk id="20" creationId="{E0918501-25F6-CC44-3BC0-B082230337C2}"/>
      <ac:txMk cp="117" len="9">
        <ac:context len="183" hash="3001974991"/>
      </ac:txMk>
    </ac:txMkLst>
    <p188:pos x="2733575" y="1928284"/>
    <p188:txBody>
      <a:bodyPr/>
      <a:lstStyle/>
      <a:p>
        <a:r>
          <a:rPr lang="en-US"/>
          <a:t>"a simple interface for a dashboard"</a:t>
        </a:r>
      </a:p>
    </p188:txBody>
  </p188:cm>
  <p188:cm id="{0DBA42CA-69DE-468D-BAEB-1CFE1A6874B0}" authorId="{5CA3DE03-6583-3A7D-1E25-46D07D1124BD}" status="resolved" created="2024-05-18T16:16:34.640" complete="100000">
    <ac:txMkLst xmlns:ac="http://schemas.microsoft.com/office/drawing/2013/main/command">
      <pc:docMk xmlns:pc="http://schemas.microsoft.com/office/powerpoint/2013/main/command"/>
      <pc:sldMk xmlns:pc="http://schemas.microsoft.com/office/powerpoint/2013/main/command" cId="1135984893" sldId="287"/>
      <ac:spMk id="20" creationId="{E0918501-25F6-CC44-3BC0-B082230337C2}"/>
      <ac:txMk cp="132" len="48">
        <ac:context len="183" hash="3001974991"/>
      </ac:txMk>
    </ac:txMkLst>
    <p188:pos x="3070459" y="2284418"/>
    <p188:txBody>
      <a:bodyPr/>
      <a:lstStyle/>
      <a:p>
        <a:r>
          <a:rPr lang="en-US"/>
          <a:t>É mais simples dizerem "that serves as a proof of concept for user adaptation (depois explicam melhor no slide correspondente)</a:t>
        </a:r>
      </a:p>
    </p188:txBody>
  </p188:cm>
</p188:cmLst>
</file>

<file path=ppt/comments/modernComment_120_5FD65F22.xml><?xml version="1.0" encoding="utf-8"?>
<p188:cmLst xmlns:a="http://schemas.openxmlformats.org/drawingml/2006/main" xmlns:r="http://schemas.openxmlformats.org/officeDocument/2006/relationships" xmlns:p188="http://schemas.microsoft.com/office/powerpoint/2018/8/main">
  <p188:cm id="{714A0855-723A-4B6D-846C-8C3EE680E5D1}" authorId="{5CA3DE03-6583-3A7D-1E25-46D07D1124BD}" created="2024-05-18T16:51:58.131">
    <ac:deMkLst xmlns:ac="http://schemas.microsoft.com/office/drawing/2013/main/command">
      <pc:docMk xmlns:pc="http://schemas.microsoft.com/office/powerpoint/2013/main/command"/>
      <pc:sldMk xmlns:pc="http://schemas.microsoft.com/office/powerpoint/2013/main/command" cId="1607884578" sldId="288"/>
      <ac:spMk id="3" creationId="{3EEA710D-FC88-F4DB-4F21-1B84B2B35D4F}"/>
    </ac:deMkLst>
    <p188:txBody>
      <a:bodyPr/>
      <a:lstStyle/>
      <a:p>
        <a:r>
          <a:rPr lang="en-US"/>
          <a:t>Eu substituía o texto todo por imagens da interface.
Uma com a parte das preferencias e duas com a parte do texto mas diferentes.</a:t>
        </a:r>
      </a:p>
    </p188:txBody>
  </p188:cm>
  <p188:cm id="{E4AF7546-6A2E-4BEC-A843-090BD20F74A1}" authorId="{5CA3DE03-6583-3A7D-1E25-46D07D1124BD}" status="resolved" created="2024-05-18T16:54:17.492" complete="100000">
    <ac:txMkLst xmlns:ac="http://schemas.microsoft.com/office/drawing/2013/main/command">
      <pc:docMk xmlns:pc="http://schemas.microsoft.com/office/powerpoint/2013/main/command"/>
      <pc:sldMk xmlns:pc="http://schemas.microsoft.com/office/powerpoint/2013/main/command" cId="1607884578" sldId="288"/>
      <ac:spMk id="3" creationId="{3EEA710D-FC88-F4DB-4F21-1B84B2B35D4F}"/>
      <ac:txMk cp="79">
        <ac:context len="80" hash="1055775929"/>
      </ac:txMk>
    </ac:txMkLst>
    <p188:pos x="4277142" y="292691"/>
    <p188:txBody>
      <a:bodyPr/>
      <a:lstStyle/>
      <a:p>
        <a:r>
          <a:rPr lang="en-US"/>
          <a:t>Mesmo tirando o texto, e apesar do que está escrito na fig. da arquitetura, acho melhor não dizerem só "dashboard".
O melhor é dizerem que implementaram uma interface simples apenas com saída de texto (text output) para server de prova de conceito da adaptação da interação com o utilizador.</a:t>
        </a:r>
      </a:p>
    </p188:txBody>
  </p188:cm>
</p188:cmLst>
</file>

<file path=ppt/comments/modernComment_125_2067589B.xml><?xml version="1.0" encoding="utf-8"?>
<p188:cmLst xmlns:a="http://schemas.openxmlformats.org/drawingml/2006/main" xmlns:r="http://schemas.openxmlformats.org/officeDocument/2006/relationships" xmlns:p188="http://schemas.microsoft.com/office/powerpoint/2018/8/main">
  <p188:cm id="{44364474-3C4A-4759-BE71-02A54B31B299}" authorId="{5CA3DE03-6583-3A7D-1E25-46D07D1124BD}" status="resolved" created="2024-05-18T16:35:13.210" complete="100000">
    <ac:txMkLst xmlns:ac="http://schemas.microsoft.com/office/drawing/2013/main/command">
      <pc:docMk xmlns:pc="http://schemas.microsoft.com/office/powerpoint/2013/main/command"/>
      <pc:sldMk xmlns:pc="http://schemas.microsoft.com/office/powerpoint/2013/main/command" cId="543643803" sldId="293"/>
      <ac:graphicFrameMk id="14" creationId="{A3BA6884-81B0-572F-BFCE-3838C939578E}"/>
      <dc:dgmMk xmlns:dc="http://schemas.microsoft.com/office/drawing/2013/diagram/command"/>
      <dc:nodeMk xmlns:dc="http://schemas.microsoft.com/office/drawing/2013/diagram/command" id="{0FC42275-B760-47A4-BBAB-E97BD5279E08}"/>
      <ac:txMk cp="0" len="97">
        <ac:context len="98" hash="2960499719"/>
      </ac:txMk>
    </ac:txMkLst>
    <p188:txBody>
      <a:bodyPr/>
      <a:lstStyle/>
      <a:p>
        <a:r>
          <a:rPr lang="en-US"/>
          <a:t>A parte a vermelho está correta, mas eu não punha no slide, apenas dizia durante a apresentação.</a:t>
        </a:r>
      </a:p>
    </p188:txBody>
  </p188:cm>
  <p188:cm id="{97BA0E54-33C0-4120-9476-36068C5AD365}" authorId="{DF0D7885-1C46-855D-8B9F-7805D097687C}" status="resolved" created="2024-05-19T08:56:35.377" complete="100000">
    <ac:txMkLst xmlns:ac="http://schemas.microsoft.com/office/drawing/2013/main/command">
      <pc:docMk xmlns:pc="http://schemas.microsoft.com/office/powerpoint/2013/main/command"/>
      <pc:sldMk xmlns:pc="http://schemas.microsoft.com/office/powerpoint/2013/main/command" cId="543643803" sldId="293"/>
      <ac:spMk id="27" creationId="{BD9B1A84-6459-41C5-6D89-65051FD4A8E3}"/>
      <ac:txMk cp="221">
        <ac:context len="222" hash="1241374078"/>
      </ac:txMk>
    </ac:txMkLst>
    <p188:pos x="991153" y="4603476"/>
    <p188:txBody>
      <a:bodyPr/>
      <a:lstStyle/>
      <a:p>
        <a:r>
          <a:rPr lang="en-US"/>
          <a:t>Para quem for apresentar este slide, a respetiva parte a vermelho era:
A pre-trained model is used, where part of the model is re-trained using our own smaller dataset.​</a:t>
        </a:r>
      </a:p>
    </p188:txBody>
  </p188:cm>
</p188:cmLst>
</file>

<file path=ppt/comments/modernComment_126_AF2B2240.xml><?xml version="1.0" encoding="utf-8"?>
<p188:cmLst xmlns:a="http://schemas.openxmlformats.org/drawingml/2006/main" xmlns:r="http://schemas.openxmlformats.org/officeDocument/2006/relationships" xmlns:p188="http://schemas.microsoft.com/office/powerpoint/2018/8/main">
  <p188:cm id="{1C3142A2-F563-480F-AC1B-8ED6DFEC5D8B}" authorId="{5CA3DE03-6583-3A7D-1E25-46D07D1124BD}" status="resolved" created="2024-05-18T15:39:01.801" complete="100000">
    <ac:txMkLst xmlns:ac="http://schemas.microsoft.com/office/drawing/2013/main/command">
      <pc:docMk xmlns:pc="http://schemas.microsoft.com/office/powerpoint/2013/main/command"/>
      <pc:sldMk xmlns:pc="http://schemas.microsoft.com/office/powerpoint/2013/main/command" cId="2938839616" sldId="294"/>
      <ac:spMk id="3" creationId="{3EEA710D-FC88-F4DB-4F21-1B84B2B35D4F}"/>
      <ac:txMk cp="121">
        <ac:context len="406" hash="3743860504"/>
      </ac:txMk>
    </ac:txMkLst>
    <p188:txBody>
      <a:bodyPr/>
      <a:lstStyle/>
      <a:p>
        <a:r>
          <a:rPr lang="en-US"/>
          <a:t>Este requisito não tem grande significado.
Algo ser "rápido" é muito subjetivo. Para mim pode ser demorar menos de 1 s e para outra pessoa menos de 5 s.
Sugiro mudarem para "Funcionar online, identificando uma pessoa com um atraso inferior a X" (devem substituir o X por um valor que achem razoável).
Idealmente, para poderem dizer se cumpriram este requisito ou não, devem medir o tempo que demora pelo menos desde que recebem os dados do radar até terem o output do modelo (o ID da pessoa).</a:t>
        </a:r>
      </a:p>
    </p188:txBody>
  </p188:cm>
  <p188:cm id="{66EBD48A-4A60-4089-B443-FAA6DB338007}" authorId="{5CA3DE03-6583-3A7D-1E25-46D07D1124BD}" status="resolved" created="2024-05-18T15:43:51.420" complete="100000">
    <ac:txMkLst xmlns:ac="http://schemas.microsoft.com/office/drawing/2013/main/command">
      <pc:docMk xmlns:pc="http://schemas.microsoft.com/office/powerpoint/2013/main/command"/>
      <pc:sldMk xmlns:pc="http://schemas.microsoft.com/office/powerpoint/2013/main/command" cId="2938839616" sldId="294"/>
      <ac:spMk id="3" creationId="{3EEA710D-FC88-F4DB-4F21-1B84B2B35D4F}"/>
      <ac:txMk cp="192" len="40">
        <ac:context len="406" hash="3743860504"/>
      </ac:txMk>
    </ac:txMkLst>
    <p188:txBody>
      <a:bodyPr/>
      <a:lstStyle/>
      <a:p>
        <a:r>
          <a:rPr lang="en-US"/>
          <a:t>Isto significa exatamente o quê na prática? 
Estão a falar do sistema como um todo? Ou mais da parte da identificação?
Acho que estão a usar palavras redundantes.
"reliable" quer dizer "consistently good in quality or performance".
Ou seja, basta dizerem "reliable" ou "consistently good performance".
Mas deveriam especificar mais a que se estão a referir.
Por exemplo: O desempenho da solução de identificação de pessoas deve ser consistentemente bom (isto é, ter accuracy acima de XX%).</a:t>
        </a:r>
      </a:p>
    </p188:txBody>
  </p188:cm>
  <p188:cm id="{C7B4ABE6-FC38-42B7-BB1A-45FE4C5D409E}" authorId="{5CA3DE03-6583-3A7D-1E25-46D07D1124BD}" status="resolved" created="2024-05-18T15:45:59.393" complete="100000">
    <ac:txMkLst xmlns:ac="http://schemas.microsoft.com/office/drawing/2013/main/command">
      <pc:docMk xmlns:pc="http://schemas.microsoft.com/office/powerpoint/2013/main/command"/>
      <pc:sldMk xmlns:pc="http://schemas.microsoft.com/office/powerpoint/2013/main/command" cId="2938839616" sldId="294"/>
      <ac:spMk id="3" creationId="{3EEA710D-FC88-F4DB-4F21-1B84B2B35D4F}"/>
      <ac:txMk cp="253" len="37">
        <ac:context len="406" hash="3743860504"/>
      </ac:txMk>
    </ac:txMkLst>
    <p188:txBody>
      <a:bodyPr/>
      <a:lstStyle/>
      <a:p>
        <a:r>
          <a:rPr lang="en-US"/>
          <a:t>Aqui querem mesmo dizer "load"??
Não me parece que seja expectável que a "carga" de dados aumente ao longo do tempo.
Se calhar querem dizer "quantidade", não?</a:t>
        </a:r>
      </a:p>
    </p188:txBody>
  </p188:cm>
  <p188:cm id="{B42A59CC-13F6-46EA-9C9C-6DF19071D8FC}" authorId="{5CA3DE03-6583-3A7D-1E25-46D07D1124BD}" status="resolved" created="2024-05-18T15:54:10.298" complete="100000">
    <ac:deMkLst xmlns:ac="http://schemas.microsoft.com/office/drawing/2013/main/command">
      <pc:docMk xmlns:pc="http://schemas.microsoft.com/office/powerpoint/2013/main/command"/>
      <pc:sldMk xmlns:pc="http://schemas.microsoft.com/office/powerpoint/2013/main/command" cId="2938839616" sldId="294"/>
      <ac:spMk id="7" creationId="{00000000-0000-0000-0000-000000000000}"/>
    </ac:deMkLst>
    <p188:txBody>
      <a:bodyPr/>
      <a:lstStyle/>
      <a:p>
        <a:r>
          <a:rPr lang="en-US"/>
          <a:t>Acho que falta aqui um requisito importante, que deve ser logo o 1º:
- O sistema ser pouco intrusivo para a pessoa, não sendo necessário mudar a sua rotina nem capturando informação mais sensível (como imagens)</a:t>
        </a:r>
      </a:p>
    </p188:txBody>
  </p188:cm>
  <p188:cm id="{A5E9B033-29C4-46BD-87F9-29CC53A74923}" authorId="{DF0D7885-1C46-855D-8B9F-7805D097687C}" created="2024-05-19T09:41:07.329">
    <ac:txMkLst xmlns:ac="http://schemas.microsoft.com/office/drawing/2013/main/command">
      <pc:docMk xmlns:pc="http://schemas.microsoft.com/office/powerpoint/2013/main/command"/>
      <pc:sldMk xmlns:pc="http://schemas.microsoft.com/office/powerpoint/2013/main/command" cId="2938839616" sldId="294"/>
      <ac:spMk id="3" creationId="{3EEA710D-FC88-F4DB-4F21-1B84B2B35D4F}"/>
      <ac:txMk cp="248" len="2">
        <ac:context len="406" hash="3743860504"/>
      </ac:txMk>
    </ac:txMkLst>
    <p188:txBody>
      <a:bodyPr/>
      <a:lstStyle/>
      <a:p>
        <a:r>
          <a:rPr lang="en-US"/>
          <a:t>Trocar XX por valores elevados mas com uma proximidade para os nossos (a depurar).</a:t>
        </a:r>
      </a:p>
    </p188:txBody>
  </p188:cm>
</p188:cmLst>
</file>

<file path=ppt/comments/modernComment_12A_B5C6FF54.xml><?xml version="1.0" encoding="utf-8"?>
<p188:cmLst xmlns:a="http://schemas.openxmlformats.org/drawingml/2006/main" xmlns:r="http://schemas.openxmlformats.org/officeDocument/2006/relationships" xmlns:p188="http://schemas.microsoft.com/office/powerpoint/2018/8/main">
  <p188:cm id="{5DE680D7-C5BF-4FB4-92CE-982EA9B2F0D6}" authorId="{5CA3DE03-6583-3A7D-1E25-46D07D1124BD}" status="resolved" created="2024-05-18T15:24:42.787" complete="100000">
    <ac:txMkLst xmlns:ac="http://schemas.microsoft.com/office/drawing/2013/main/command">
      <pc:docMk xmlns:pc="http://schemas.microsoft.com/office/powerpoint/2013/main/command"/>
      <pc:sldMk xmlns:pc="http://schemas.microsoft.com/office/powerpoint/2013/main/command" cId="3049717588" sldId="298"/>
      <ac:spMk id="3" creationId="{3EEA710D-FC88-F4DB-4F21-1B84B2B35D4F}"/>
      <ac:txMk cp="148" len="2">
        <ac:context len="269" hash="2770113660"/>
      </ac:txMk>
    </ac:txMkLst>
    <p188:pos x="4546539" y="783910"/>
    <p188:txBody>
      <a:bodyPr/>
      <a:lstStyle/>
      <a:p>
        <a:r>
          <a:rPr lang="en-US"/>
          <a:t>Dizer que "garantiram" um bocado forte demais, além de que não fizeram avaliação do sistema completo com utilizadores, por isso não podem dizer isto.
Sugiro dizerem algo como "dá mais garantia …".
E não digam no passado. Ao dizerem que "as solução se integraram na vida das pessoas" dá ideia que já fizeram o deployment do sistema na casa das pessoas.</a:t>
        </a:r>
      </a:p>
    </p188:txBody>
  </p188:cm>
  <p188:cm id="{9FE4E556-A189-4C80-989B-D53285E08C0A}" authorId="{5CA3DE03-6583-3A7D-1E25-46D07D1124BD}" status="resolved" created="2024-05-18T15:25:29.935" complete="100000">
    <pc:sldMkLst xmlns:pc="http://schemas.microsoft.com/office/powerpoint/2013/main/command">
      <pc:docMk/>
      <pc:sldMk cId="3049717588" sldId="298"/>
    </pc:sldMkLst>
    <p188:txBody>
      <a:bodyPr/>
      <a:lstStyle/>
      <a:p>
        <a:r>
          <a:rPr lang="en-US"/>
          <a:t>Mudei a ordem do slide, faz mais sentido falarem no método e depois como fizeram específicamente</a:t>
        </a:r>
      </a:p>
    </p188:txBody>
  </p188:cm>
</p188:cmLst>
</file>

<file path=ppt/comments/modernComment_131_3B41F157.xml><?xml version="1.0" encoding="utf-8"?>
<p188:cmLst xmlns:a="http://schemas.openxmlformats.org/drawingml/2006/main" xmlns:r="http://schemas.openxmlformats.org/officeDocument/2006/relationships" xmlns:p188="http://schemas.microsoft.com/office/powerpoint/2018/8/main">
  <p188:cm id="{32D6AC7E-8A21-428A-A9BE-51ED03A694B1}" authorId="{5CA3DE03-6583-3A7D-1E25-46D07D1124BD}" status="resolved" created="2024-05-18T15:32:30.421" complete="100000">
    <pc:sldMkLst xmlns:pc="http://schemas.microsoft.com/office/powerpoint/2013/main/command">
      <pc:docMk/>
      <pc:sldMk cId="994177367" sldId="305"/>
    </pc:sldMkLst>
    <p188:txBody>
      <a:bodyPr/>
      <a:lstStyle/>
      <a:p>
        <a:r>
          <a:rPr lang="en-US"/>
          <a:t>Mudei o slide de sítio, uma vez que está relacionado com os resultados da avaliação do modelo apenas.
As Conclusões devem ser mais genéricas.</a:t>
        </a:r>
      </a:p>
    </p188:txBody>
  </p188:cm>
</p188:cmLst>
</file>

<file path=ppt/comments/modernComment_132_65EE7A83.xml><?xml version="1.0" encoding="utf-8"?>
<p188:cmLst xmlns:a="http://schemas.openxmlformats.org/drawingml/2006/main" xmlns:r="http://schemas.openxmlformats.org/officeDocument/2006/relationships" xmlns:p188="http://schemas.microsoft.com/office/powerpoint/2018/8/main">
  <p188:cm id="{95689616-FAA9-494F-B0A3-BDB485CFFB52}" authorId="{5CA3DE03-6583-3A7D-1E25-46D07D1124BD}" status="resolved" created="2024-05-18T16:58:18.498" complete="100000">
    <ac:deMkLst xmlns:ac="http://schemas.microsoft.com/office/drawing/2013/main/command">
      <pc:docMk xmlns:pc="http://schemas.microsoft.com/office/powerpoint/2013/main/command"/>
      <pc:sldMk xmlns:pc="http://schemas.microsoft.com/office/powerpoint/2013/main/command" cId="1710127747" sldId="306"/>
      <ac:spMk id="3" creationId="{3EEA710D-FC88-F4DB-4F21-1B84B2B35D4F}"/>
    </ac:deMkLst>
    <p188:txBody>
      <a:bodyPr/>
      <a:lstStyle/>
      <a:p>
        <a:r>
          <a:rPr lang="en-US"/>
          <a:t>Isto faz parte das Conclusões. Ponham no slide anterior.</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ção de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1/8/2016</a:t>
            </a:r>
            <a:endParaRPr/>
          </a:p>
        </p:txBody>
      </p:sp>
      <p:sp>
        <p:nvSpPr>
          <p:cNvPr id="4" name="Marcador de Posição do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r>
              <a:rPr lang="pt-PT"/>
              <a:t>RadarID</a:t>
            </a:r>
            <a:endParaRPr/>
          </a:p>
        </p:txBody>
      </p:sp>
      <p:sp>
        <p:nvSpPr>
          <p:cNvPr id="5" name="Marcador de Posição de Número do Diapositivo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ção de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1/8/2016</a:t>
            </a:r>
            <a:endParaRPr/>
          </a:p>
        </p:txBody>
      </p:sp>
      <p:sp>
        <p:nvSpPr>
          <p:cNvPr id="4" name="Marcador de Posição da Imagem do Diapositivo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os Estilos de título do modelo global</a:t>
            </a:r>
          </a:p>
          <a:p>
            <a:pPr lvl="1" rtl="0"/>
            <a:r>
              <a:t>Segundo nível</a:t>
            </a:r>
          </a:p>
          <a:p>
            <a:pPr lvl="2" rtl="0"/>
            <a:r>
              <a:t>Terceiro nível</a:t>
            </a:r>
          </a:p>
          <a:p>
            <a:pPr lvl="3" rtl="0"/>
            <a:r>
              <a:t>Quarto nível</a:t>
            </a:r>
          </a:p>
          <a:p>
            <a:pPr lvl="4" rtl="0"/>
            <a:r>
              <a:t>Quinto nível</a:t>
            </a:r>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r>
              <a:rPr lang="pt-PT"/>
              <a:t>RadarID</a:t>
            </a:r>
            <a:endParaRPr/>
          </a:p>
        </p:txBody>
      </p:sp>
      <p:sp>
        <p:nvSpPr>
          <p:cNvPr id="7" name="Marcador de Posição de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a:t>
            </a:fld>
            <a:endParaRPr lang="pt-PT"/>
          </a:p>
        </p:txBody>
      </p:sp>
    </p:spTree>
    <p:extLst>
      <p:ext uri="{BB962C8B-B14F-4D97-AF65-F5344CB8AC3E}">
        <p14:creationId xmlns:p14="http://schemas.microsoft.com/office/powerpoint/2010/main" val="20819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11</a:t>
            </a:fld>
            <a:endParaRPr lang="pt-PT"/>
          </a:p>
        </p:txBody>
      </p:sp>
    </p:spTree>
    <p:extLst>
      <p:ext uri="{BB962C8B-B14F-4D97-AF65-F5344CB8AC3E}">
        <p14:creationId xmlns:p14="http://schemas.microsoft.com/office/powerpoint/2010/main" val="49281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12</a:t>
            </a:fld>
            <a:endParaRPr lang="pt-PT"/>
          </a:p>
        </p:txBody>
      </p:sp>
    </p:spTree>
    <p:extLst>
      <p:ext uri="{BB962C8B-B14F-4D97-AF65-F5344CB8AC3E}">
        <p14:creationId xmlns:p14="http://schemas.microsoft.com/office/powerpoint/2010/main" val="425442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13</a:t>
            </a:fld>
            <a:endParaRPr lang="pt-PT"/>
          </a:p>
        </p:txBody>
      </p:sp>
    </p:spTree>
    <p:extLst>
      <p:ext uri="{BB962C8B-B14F-4D97-AF65-F5344CB8AC3E}">
        <p14:creationId xmlns:p14="http://schemas.microsoft.com/office/powerpoint/2010/main" val="2497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14</a:t>
            </a:fld>
            <a:endParaRPr lang="pt-PT"/>
          </a:p>
        </p:txBody>
      </p:sp>
    </p:spTree>
    <p:extLst>
      <p:ext uri="{BB962C8B-B14F-4D97-AF65-F5344CB8AC3E}">
        <p14:creationId xmlns:p14="http://schemas.microsoft.com/office/powerpoint/2010/main" val="2948269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15</a:t>
            </a:fld>
            <a:endParaRPr lang="pt-PT"/>
          </a:p>
        </p:txBody>
      </p:sp>
    </p:spTree>
    <p:extLst>
      <p:ext uri="{BB962C8B-B14F-4D97-AF65-F5344CB8AC3E}">
        <p14:creationId xmlns:p14="http://schemas.microsoft.com/office/powerpoint/2010/main" val="773713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16</a:t>
            </a:fld>
            <a:endParaRPr lang="pt-PT"/>
          </a:p>
        </p:txBody>
      </p:sp>
    </p:spTree>
    <p:extLst>
      <p:ext uri="{BB962C8B-B14F-4D97-AF65-F5344CB8AC3E}">
        <p14:creationId xmlns:p14="http://schemas.microsoft.com/office/powerpoint/2010/main" val="351842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17</a:t>
            </a:fld>
            <a:endParaRPr lang="pt-PT"/>
          </a:p>
        </p:txBody>
      </p:sp>
    </p:spTree>
    <p:extLst>
      <p:ext uri="{BB962C8B-B14F-4D97-AF65-F5344CB8AC3E}">
        <p14:creationId xmlns:p14="http://schemas.microsoft.com/office/powerpoint/2010/main" val="2125813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18</a:t>
            </a:fld>
            <a:endParaRPr lang="pt-PT"/>
          </a:p>
        </p:txBody>
      </p:sp>
    </p:spTree>
    <p:extLst>
      <p:ext uri="{BB962C8B-B14F-4D97-AF65-F5344CB8AC3E}">
        <p14:creationId xmlns:p14="http://schemas.microsoft.com/office/powerpoint/2010/main" val="2583878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19</a:t>
            </a:fld>
            <a:endParaRPr lang="pt-PT"/>
          </a:p>
        </p:txBody>
      </p:sp>
    </p:spTree>
    <p:extLst>
      <p:ext uri="{BB962C8B-B14F-4D97-AF65-F5344CB8AC3E}">
        <p14:creationId xmlns:p14="http://schemas.microsoft.com/office/powerpoint/2010/main" val="224524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20</a:t>
            </a:fld>
            <a:endParaRPr lang="pt-PT"/>
          </a:p>
        </p:txBody>
      </p:sp>
    </p:spTree>
    <p:extLst>
      <p:ext uri="{BB962C8B-B14F-4D97-AF65-F5344CB8AC3E}">
        <p14:creationId xmlns:p14="http://schemas.microsoft.com/office/powerpoint/2010/main" val="230162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a:t>
            </a:fld>
            <a:endParaRPr lang="pt-PT"/>
          </a:p>
        </p:txBody>
      </p:sp>
    </p:spTree>
    <p:extLst>
      <p:ext uri="{BB962C8B-B14F-4D97-AF65-F5344CB8AC3E}">
        <p14:creationId xmlns:p14="http://schemas.microsoft.com/office/powerpoint/2010/main" val="3372282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21</a:t>
            </a:fld>
            <a:endParaRPr lang="pt-PT"/>
          </a:p>
        </p:txBody>
      </p:sp>
    </p:spTree>
    <p:extLst>
      <p:ext uri="{BB962C8B-B14F-4D97-AF65-F5344CB8AC3E}">
        <p14:creationId xmlns:p14="http://schemas.microsoft.com/office/powerpoint/2010/main" val="154391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22</a:t>
            </a:fld>
            <a:endParaRPr lang="pt-PT"/>
          </a:p>
        </p:txBody>
      </p:sp>
    </p:spTree>
    <p:extLst>
      <p:ext uri="{BB962C8B-B14F-4D97-AF65-F5344CB8AC3E}">
        <p14:creationId xmlns:p14="http://schemas.microsoft.com/office/powerpoint/2010/main" val="3515657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23</a:t>
            </a:fld>
            <a:endParaRPr lang="pt-PT"/>
          </a:p>
        </p:txBody>
      </p:sp>
    </p:spTree>
    <p:extLst>
      <p:ext uri="{BB962C8B-B14F-4D97-AF65-F5344CB8AC3E}">
        <p14:creationId xmlns:p14="http://schemas.microsoft.com/office/powerpoint/2010/main" val="4142365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24</a:t>
            </a:fld>
            <a:endParaRPr lang="pt-PT"/>
          </a:p>
        </p:txBody>
      </p:sp>
    </p:spTree>
    <p:extLst>
      <p:ext uri="{BB962C8B-B14F-4D97-AF65-F5344CB8AC3E}">
        <p14:creationId xmlns:p14="http://schemas.microsoft.com/office/powerpoint/2010/main" val="328252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25</a:t>
            </a:fld>
            <a:endParaRPr lang="pt-PT"/>
          </a:p>
        </p:txBody>
      </p:sp>
    </p:spTree>
    <p:extLst>
      <p:ext uri="{BB962C8B-B14F-4D97-AF65-F5344CB8AC3E}">
        <p14:creationId xmlns:p14="http://schemas.microsoft.com/office/powerpoint/2010/main" val="2855435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4</a:t>
            </a:fld>
            <a:endParaRPr lang="pt-PT"/>
          </a:p>
        </p:txBody>
      </p:sp>
    </p:spTree>
    <p:extLst>
      <p:ext uri="{BB962C8B-B14F-4D97-AF65-F5344CB8AC3E}">
        <p14:creationId xmlns:p14="http://schemas.microsoft.com/office/powerpoint/2010/main" val="37130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5</a:t>
            </a:fld>
            <a:endParaRPr lang="pt-PT"/>
          </a:p>
        </p:txBody>
      </p:sp>
    </p:spTree>
    <p:extLst>
      <p:ext uri="{BB962C8B-B14F-4D97-AF65-F5344CB8AC3E}">
        <p14:creationId xmlns:p14="http://schemas.microsoft.com/office/powerpoint/2010/main" val="390594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6</a:t>
            </a:fld>
            <a:endParaRPr lang="pt-PT"/>
          </a:p>
        </p:txBody>
      </p:sp>
    </p:spTree>
    <p:extLst>
      <p:ext uri="{BB962C8B-B14F-4D97-AF65-F5344CB8AC3E}">
        <p14:creationId xmlns:p14="http://schemas.microsoft.com/office/powerpoint/2010/main" val="243752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7</a:t>
            </a:fld>
            <a:endParaRPr lang="pt-PT"/>
          </a:p>
        </p:txBody>
      </p:sp>
    </p:spTree>
    <p:extLst>
      <p:ext uri="{BB962C8B-B14F-4D97-AF65-F5344CB8AC3E}">
        <p14:creationId xmlns:p14="http://schemas.microsoft.com/office/powerpoint/2010/main" val="1243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8</a:t>
            </a:fld>
            <a:endParaRPr lang="pt-PT"/>
          </a:p>
        </p:txBody>
      </p:sp>
    </p:spTree>
    <p:extLst>
      <p:ext uri="{BB962C8B-B14F-4D97-AF65-F5344CB8AC3E}">
        <p14:creationId xmlns:p14="http://schemas.microsoft.com/office/powerpoint/2010/main" val="2967201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9</a:t>
            </a:fld>
            <a:endParaRPr lang="pt-PT"/>
          </a:p>
        </p:txBody>
      </p:sp>
    </p:spTree>
    <p:extLst>
      <p:ext uri="{BB962C8B-B14F-4D97-AF65-F5344CB8AC3E}">
        <p14:creationId xmlns:p14="http://schemas.microsoft.com/office/powerpoint/2010/main" val="336944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Hoje em dia todos nós penso que concordamos</a:t>
            </a:r>
          </a:p>
        </p:txBody>
      </p:sp>
      <p:sp>
        <p:nvSpPr>
          <p:cNvPr id="4" name="Marcador de Posição do Número do Diapositivo 3"/>
          <p:cNvSpPr>
            <a:spLocks noGrp="1"/>
          </p:cNvSpPr>
          <p:nvPr>
            <p:ph type="sldNum" sz="quarter" idx="5"/>
          </p:nvPr>
        </p:nvSpPr>
        <p:spPr/>
        <p:txBody>
          <a:bodyPr/>
          <a:lstStyle/>
          <a:p>
            <a:pPr rtl="0"/>
            <a:fld id="{3EBA5BD7-F043-4D1B-AA17-CD412FC534DE}" type="slidenum">
              <a:rPr lang="pt-PT" smtClean="0"/>
              <a:t>10</a:t>
            </a:fld>
            <a:endParaRPr lang="pt-PT"/>
          </a:p>
        </p:txBody>
      </p:sp>
    </p:spTree>
    <p:extLst>
      <p:ext uri="{BB962C8B-B14F-4D97-AF65-F5344CB8AC3E}">
        <p14:creationId xmlns:p14="http://schemas.microsoft.com/office/powerpoint/2010/main" val="33821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27245" y="1465767"/>
            <a:ext cx="5266228" cy="31556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7065"/>
            </a:lvl1pPr>
            <a:lvl2pPr lvl="1" algn="ctr" rtl="0">
              <a:spcBef>
                <a:spcPts val="0"/>
              </a:spcBef>
              <a:spcAft>
                <a:spcPts val="0"/>
              </a:spcAft>
              <a:buSzPts val="5000"/>
              <a:buNone/>
              <a:defRPr sz="6665"/>
            </a:lvl2pPr>
            <a:lvl3pPr lvl="2" algn="ctr" rtl="0">
              <a:spcBef>
                <a:spcPts val="0"/>
              </a:spcBef>
              <a:spcAft>
                <a:spcPts val="0"/>
              </a:spcAft>
              <a:buSzPts val="5000"/>
              <a:buNone/>
              <a:defRPr sz="6665"/>
            </a:lvl3pPr>
            <a:lvl4pPr lvl="3" algn="ctr" rtl="0">
              <a:spcBef>
                <a:spcPts val="0"/>
              </a:spcBef>
              <a:spcAft>
                <a:spcPts val="0"/>
              </a:spcAft>
              <a:buSzPts val="5000"/>
              <a:buNone/>
              <a:defRPr sz="6665"/>
            </a:lvl4pPr>
            <a:lvl5pPr lvl="4" algn="ctr" rtl="0">
              <a:spcBef>
                <a:spcPts val="0"/>
              </a:spcBef>
              <a:spcAft>
                <a:spcPts val="0"/>
              </a:spcAft>
              <a:buSzPts val="5000"/>
              <a:buNone/>
              <a:defRPr sz="6665"/>
            </a:lvl5pPr>
            <a:lvl6pPr lvl="5" algn="ctr" rtl="0">
              <a:spcBef>
                <a:spcPts val="0"/>
              </a:spcBef>
              <a:spcAft>
                <a:spcPts val="0"/>
              </a:spcAft>
              <a:buSzPts val="5000"/>
              <a:buNone/>
              <a:defRPr sz="6665"/>
            </a:lvl6pPr>
            <a:lvl7pPr lvl="6" algn="ctr" rtl="0">
              <a:spcBef>
                <a:spcPts val="0"/>
              </a:spcBef>
              <a:spcAft>
                <a:spcPts val="0"/>
              </a:spcAft>
              <a:buSzPts val="5000"/>
              <a:buNone/>
              <a:defRPr sz="6665"/>
            </a:lvl7pPr>
            <a:lvl8pPr lvl="7" algn="ctr" rtl="0">
              <a:spcBef>
                <a:spcPts val="0"/>
              </a:spcBef>
              <a:spcAft>
                <a:spcPts val="0"/>
              </a:spcAft>
              <a:buSzPts val="5000"/>
              <a:buNone/>
              <a:defRPr sz="6665"/>
            </a:lvl8pPr>
            <a:lvl9pPr lvl="8" algn="ctr" rtl="0">
              <a:spcBef>
                <a:spcPts val="0"/>
              </a:spcBef>
              <a:spcAft>
                <a:spcPts val="0"/>
              </a:spcAft>
              <a:buSzPts val="5000"/>
              <a:buNone/>
              <a:defRPr sz="6665"/>
            </a:lvl9pPr>
          </a:lstStyle>
          <a:p>
            <a:r>
              <a:rPr lang="pt-PT"/>
              <a:t>Clique para editar o estilo de título do Modelo Global</a:t>
            </a:r>
            <a:endParaRPr/>
          </a:p>
        </p:txBody>
      </p:sp>
      <p:sp>
        <p:nvSpPr>
          <p:cNvPr id="10" name="Google Shape;10;p2"/>
          <p:cNvSpPr txBox="1">
            <a:spLocks noGrp="1"/>
          </p:cNvSpPr>
          <p:nvPr>
            <p:ph type="subTitle" idx="1"/>
          </p:nvPr>
        </p:nvSpPr>
        <p:spPr>
          <a:xfrm>
            <a:off x="1027233" y="4704400"/>
            <a:ext cx="5266228" cy="626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133">
                <a:latin typeface="Archivo"/>
                <a:ea typeface="Archivo"/>
                <a:cs typeface="Archivo"/>
                <a:sym typeface="Archivo"/>
              </a:defRPr>
            </a:lvl1pPr>
            <a:lvl2pPr lvl="1" algn="ctr" rtl="0">
              <a:lnSpc>
                <a:spcPct val="100000"/>
              </a:lnSpc>
              <a:spcBef>
                <a:spcPts val="0"/>
              </a:spcBef>
              <a:spcAft>
                <a:spcPts val="0"/>
              </a:spcAft>
              <a:buSzPts val="3000"/>
              <a:buNone/>
              <a:defRPr sz="3999"/>
            </a:lvl2pPr>
            <a:lvl3pPr lvl="2" algn="ctr" rtl="0">
              <a:lnSpc>
                <a:spcPct val="100000"/>
              </a:lnSpc>
              <a:spcBef>
                <a:spcPts val="0"/>
              </a:spcBef>
              <a:spcAft>
                <a:spcPts val="0"/>
              </a:spcAft>
              <a:buSzPts val="3000"/>
              <a:buNone/>
              <a:defRPr sz="3999"/>
            </a:lvl3pPr>
            <a:lvl4pPr lvl="3" algn="ctr" rtl="0">
              <a:lnSpc>
                <a:spcPct val="100000"/>
              </a:lnSpc>
              <a:spcBef>
                <a:spcPts val="0"/>
              </a:spcBef>
              <a:spcAft>
                <a:spcPts val="0"/>
              </a:spcAft>
              <a:buSzPts val="3000"/>
              <a:buNone/>
              <a:defRPr sz="3999"/>
            </a:lvl4pPr>
            <a:lvl5pPr lvl="4" algn="ctr" rtl="0">
              <a:lnSpc>
                <a:spcPct val="100000"/>
              </a:lnSpc>
              <a:spcBef>
                <a:spcPts val="0"/>
              </a:spcBef>
              <a:spcAft>
                <a:spcPts val="0"/>
              </a:spcAft>
              <a:buSzPts val="3000"/>
              <a:buNone/>
              <a:defRPr sz="3999"/>
            </a:lvl5pPr>
            <a:lvl6pPr lvl="5" algn="ctr" rtl="0">
              <a:lnSpc>
                <a:spcPct val="100000"/>
              </a:lnSpc>
              <a:spcBef>
                <a:spcPts val="0"/>
              </a:spcBef>
              <a:spcAft>
                <a:spcPts val="0"/>
              </a:spcAft>
              <a:buSzPts val="3000"/>
              <a:buNone/>
              <a:defRPr sz="3999"/>
            </a:lvl6pPr>
            <a:lvl7pPr lvl="6" algn="ctr" rtl="0">
              <a:lnSpc>
                <a:spcPct val="100000"/>
              </a:lnSpc>
              <a:spcBef>
                <a:spcPts val="0"/>
              </a:spcBef>
              <a:spcAft>
                <a:spcPts val="0"/>
              </a:spcAft>
              <a:buSzPts val="3000"/>
              <a:buNone/>
              <a:defRPr sz="3999"/>
            </a:lvl7pPr>
            <a:lvl8pPr lvl="7" algn="ctr" rtl="0">
              <a:lnSpc>
                <a:spcPct val="100000"/>
              </a:lnSpc>
              <a:spcBef>
                <a:spcPts val="0"/>
              </a:spcBef>
              <a:spcAft>
                <a:spcPts val="0"/>
              </a:spcAft>
              <a:buSzPts val="3000"/>
              <a:buNone/>
              <a:defRPr sz="3999"/>
            </a:lvl8pPr>
            <a:lvl9pPr lvl="8" algn="ctr" rtl="0">
              <a:lnSpc>
                <a:spcPct val="100000"/>
              </a:lnSpc>
              <a:spcBef>
                <a:spcPts val="0"/>
              </a:spcBef>
              <a:spcAft>
                <a:spcPts val="0"/>
              </a:spcAft>
              <a:buSzPts val="3000"/>
              <a:buNone/>
              <a:defRPr sz="3999"/>
            </a:lvl9pPr>
          </a:lstStyle>
          <a:p>
            <a:r>
              <a:rPr lang="pt-PT"/>
              <a:t>Clique para editar o estilo de subtítulo do Modelo Global</a:t>
            </a:r>
            <a:endParaRPr/>
          </a:p>
        </p:txBody>
      </p:sp>
      <p:sp>
        <p:nvSpPr>
          <p:cNvPr id="11" name="Google Shape;11;p2"/>
          <p:cNvSpPr>
            <a:spLocks noGrp="1"/>
          </p:cNvSpPr>
          <p:nvPr>
            <p:ph type="pic" idx="2"/>
          </p:nvPr>
        </p:nvSpPr>
        <p:spPr>
          <a:xfrm>
            <a:off x="6912700" y="711800"/>
            <a:ext cx="4325273" cy="5434400"/>
          </a:xfrm>
          <a:prstGeom prst="rect">
            <a:avLst/>
          </a:prstGeom>
          <a:noFill/>
          <a:ln>
            <a:noFill/>
          </a:ln>
        </p:spPr>
      </p:sp>
      <p:sp>
        <p:nvSpPr>
          <p:cNvPr id="12" name="Google Shape;12;p2"/>
          <p:cNvSpPr/>
          <p:nvPr/>
        </p:nvSpPr>
        <p:spPr>
          <a:xfrm rot="8826610">
            <a:off x="2271859" y="-771421"/>
            <a:ext cx="1469161" cy="1469544"/>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cxnSp>
        <p:nvCxnSpPr>
          <p:cNvPr id="13" name="Google Shape;13;p2"/>
          <p:cNvCxnSpPr/>
          <p:nvPr/>
        </p:nvCxnSpPr>
        <p:spPr>
          <a:xfrm>
            <a:off x="5768830" y="6528884"/>
            <a:ext cx="641233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3568528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9"/>
        <p:cNvGrpSpPr/>
        <p:nvPr/>
      </p:nvGrpSpPr>
      <p:grpSpPr>
        <a:xfrm>
          <a:off x="0" y="0"/>
          <a:ext cx="0" cy="0"/>
          <a:chOff x="0" y="0"/>
          <a:chExt cx="0" cy="0"/>
        </a:xfrm>
      </p:grpSpPr>
      <p:sp>
        <p:nvSpPr>
          <p:cNvPr id="190" name="Google Shape;190;p11"/>
          <p:cNvSpPr txBox="1">
            <a:spLocks noGrp="1"/>
          </p:cNvSpPr>
          <p:nvPr>
            <p:ph type="title" hasCustomPrompt="1"/>
          </p:nvPr>
        </p:nvSpPr>
        <p:spPr>
          <a:xfrm>
            <a:off x="1711554" y="2299833"/>
            <a:ext cx="8765717" cy="1382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998">
                <a:solidFill>
                  <a:schemeClr val="dk2"/>
                </a:solidFill>
              </a:defRPr>
            </a:lvl1pPr>
            <a:lvl2pPr lvl="1" algn="ctr">
              <a:lnSpc>
                <a:spcPct val="115000"/>
              </a:lnSpc>
              <a:spcBef>
                <a:spcPts val="0"/>
              </a:spcBef>
              <a:spcAft>
                <a:spcPts val="0"/>
              </a:spcAft>
              <a:buSzPts val="9600"/>
              <a:buNone/>
              <a:defRPr sz="12797"/>
            </a:lvl2pPr>
            <a:lvl3pPr lvl="2" algn="ctr">
              <a:lnSpc>
                <a:spcPct val="115000"/>
              </a:lnSpc>
              <a:spcBef>
                <a:spcPts val="0"/>
              </a:spcBef>
              <a:spcAft>
                <a:spcPts val="0"/>
              </a:spcAft>
              <a:buSzPts val="9600"/>
              <a:buNone/>
              <a:defRPr sz="12797"/>
            </a:lvl3pPr>
            <a:lvl4pPr lvl="3" algn="ctr">
              <a:lnSpc>
                <a:spcPct val="115000"/>
              </a:lnSpc>
              <a:spcBef>
                <a:spcPts val="0"/>
              </a:spcBef>
              <a:spcAft>
                <a:spcPts val="0"/>
              </a:spcAft>
              <a:buSzPts val="9600"/>
              <a:buNone/>
              <a:defRPr sz="12797"/>
            </a:lvl4pPr>
            <a:lvl5pPr lvl="4" algn="ctr">
              <a:lnSpc>
                <a:spcPct val="115000"/>
              </a:lnSpc>
              <a:spcBef>
                <a:spcPts val="0"/>
              </a:spcBef>
              <a:spcAft>
                <a:spcPts val="0"/>
              </a:spcAft>
              <a:buSzPts val="9600"/>
              <a:buNone/>
              <a:defRPr sz="12797"/>
            </a:lvl5pPr>
            <a:lvl6pPr lvl="5" algn="ctr">
              <a:lnSpc>
                <a:spcPct val="115000"/>
              </a:lnSpc>
              <a:spcBef>
                <a:spcPts val="0"/>
              </a:spcBef>
              <a:spcAft>
                <a:spcPts val="0"/>
              </a:spcAft>
              <a:buSzPts val="9600"/>
              <a:buNone/>
              <a:defRPr sz="12797"/>
            </a:lvl6pPr>
            <a:lvl7pPr lvl="6" algn="ctr">
              <a:lnSpc>
                <a:spcPct val="115000"/>
              </a:lnSpc>
              <a:spcBef>
                <a:spcPts val="0"/>
              </a:spcBef>
              <a:spcAft>
                <a:spcPts val="0"/>
              </a:spcAft>
              <a:buSzPts val="9600"/>
              <a:buNone/>
              <a:defRPr sz="12797"/>
            </a:lvl7pPr>
            <a:lvl8pPr lvl="7" algn="ctr">
              <a:lnSpc>
                <a:spcPct val="115000"/>
              </a:lnSpc>
              <a:spcBef>
                <a:spcPts val="0"/>
              </a:spcBef>
              <a:spcAft>
                <a:spcPts val="0"/>
              </a:spcAft>
              <a:buSzPts val="9600"/>
              <a:buNone/>
              <a:defRPr sz="12797"/>
            </a:lvl8pPr>
            <a:lvl9pPr lvl="8" algn="ctr">
              <a:lnSpc>
                <a:spcPct val="115000"/>
              </a:lnSpc>
              <a:spcBef>
                <a:spcPts val="0"/>
              </a:spcBef>
              <a:spcAft>
                <a:spcPts val="0"/>
              </a:spcAft>
              <a:buSzPts val="9600"/>
              <a:buNone/>
              <a:defRPr sz="12797"/>
            </a:lvl9pPr>
          </a:lstStyle>
          <a:p>
            <a:r>
              <a:t>xx%</a:t>
            </a:r>
          </a:p>
        </p:txBody>
      </p:sp>
      <p:sp>
        <p:nvSpPr>
          <p:cNvPr id="191" name="Google Shape;191;p11"/>
          <p:cNvSpPr txBox="1">
            <a:spLocks noGrp="1"/>
          </p:cNvSpPr>
          <p:nvPr>
            <p:ph type="subTitle" idx="1"/>
          </p:nvPr>
        </p:nvSpPr>
        <p:spPr>
          <a:xfrm>
            <a:off x="1711554" y="3895367"/>
            <a:ext cx="8765717" cy="662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15000"/>
              </a:lnSpc>
              <a:spcBef>
                <a:spcPts val="0"/>
              </a:spcBef>
              <a:spcAft>
                <a:spcPts val="0"/>
              </a:spcAft>
              <a:buSzPts val="1600"/>
              <a:buNone/>
              <a:defRPr sz="2133"/>
            </a:lvl2pPr>
            <a:lvl3pPr lvl="2" algn="ctr" rtl="0">
              <a:lnSpc>
                <a:spcPct val="115000"/>
              </a:lnSpc>
              <a:spcBef>
                <a:spcPts val="0"/>
              </a:spcBef>
              <a:spcAft>
                <a:spcPts val="0"/>
              </a:spcAft>
              <a:buSzPts val="1600"/>
              <a:buNone/>
              <a:defRPr sz="2133"/>
            </a:lvl3pPr>
            <a:lvl4pPr lvl="3" algn="ctr" rtl="0">
              <a:lnSpc>
                <a:spcPct val="115000"/>
              </a:lnSpc>
              <a:spcBef>
                <a:spcPts val="0"/>
              </a:spcBef>
              <a:spcAft>
                <a:spcPts val="0"/>
              </a:spcAft>
              <a:buSzPts val="1600"/>
              <a:buNone/>
              <a:defRPr sz="2133"/>
            </a:lvl4pPr>
            <a:lvl5pPr lvl="4" algn="ctr" rtl="0">
              <a:lnSpc>
                <a:spcPct val="115000"/>
              </a:lnSpc>
              <a:spcBef>
                <a:spcPts val="0"/>
              </a:spcBef>
              <a:spcAft>
                <a:spcPts val="0"/>
              </a:spcAft>
              <a:buSzPts val="1600"/>
              <a:buNone/>
              <a:defRPr sz="2133"/>
            </a:lvl5pPr>
            <a:lvl6pPr lvl="5" algn="ctr" rtl="0">
              <a:lnSpc>
                <a:spcPct val="115000"/>
              </a:lnSpc>
              <a:spcBef>
                <a:spcPts val="0"/>
              </a:spcBef>
              <a:spcAft>
                <a:spcPts val="0"/>
              </a:spcAft>
              <a:buSzPts val="1600"/>
              <a:buNone/>
              <a:defRPr sz="2133"/>
            </a:lvl6pPr>
            <a:lvl7pPr lvl="6" algn="ctr" rtl="0">
              <a:lnSpc>
                <a:spcPct val="115000"/>
              </a:lnSpc>
              <a:spcBef>
                <a:spcPts val="0"/>
              </a:spcBef>
              <a:spcAft>
                <a:spcPts val="0"/>
              </a:spcAft>
              <a:buSzPts val="1600"/>
              <a:buNone/>
              <a:defRPr sz="2133"/>
            </a:lvl7pPr>
            <a:lvl8pPr lvl="7" algn="ctr" rtl="0">
              <a:lnSpc>
                <a:spcPct val="115000"/>
              </a:lnSpc>
              <a:spcBef>
                <a:spcPts val="0"/>
              </a:spcBef>
              <a:spcAft>
                <a:spcPts val="0"/>
              </a:spcAft>
              <a:buSzPts val="1600"/>
              <a:buNone/>
              <a:defRPr sz="2133"/>
            </a:lvl8pPr>
            <a:lvl9pPr lvl="8" algn="ctr" rtl="0">
              <a:lnSpc>
                <a:spcPct val="115000"/>
              </a:lnSpc>
              <a:spcBef>
                <a:spcPts val="0"/>
              </a:spcBef>
              <a:spcAft>
                <a:spcPts val="0"/>
              </a:spcAft>
              <a:buSzPts val="1600"/>
              <a:buNone/>
              <a:defRPr sz="2133"/>
            </a:lvl9pPr>
          </a:lstStyle>
          <a:p>
            <a:r>
              <a:rPr lang="pt-PT"/>
              <a:t>Clique para editar o estilo de subtítulo do Modelo Global</a:t>
            </a:r>
            <a:endParaRPr/>
          </a:p>
        </p:txBody>
      </p:sp>
      <p:grpSp>
        <p:nvGrpSpPr>
          <p:cNvPr id="192" name="Google Shape;192;p11"/>
          <p:cNvGrpSpPr/>
          <p:nvPr/>
        </p:nvGrpSpPr>
        <p:grpSpPr>
          <a:xfrm>
            <a:off x="743156" y="5832479"/>
            <a:ext cx="11445669" cy="2071200"/>
            <a:chOff x="557512" y="4374359"/>
            <a:chExt cx="8586488" cy="1553400"/>
          </a:xfrm>
        </p:grpSpPr>
        <p:sp>
          <p:nvSpPr>
            <p:cNvPr id="193" name="Google Shape;193;p11"/>
            <p:cNvSpPr/>
            <p:nvPr/>
          </p:nvSpPr>
          <p:spPr>
            <a:xfrm>
              <a:off x="7507500" y="4608575"/>
              <a:ext cx="1636500" cy="245700"/>
            </a:xfrm>
            <a:prstGeom prst="rect">
              <a:avLst/>
            </a:prstGeom>
            <a:solidFill>
              <a:srgbClr val="F5141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
          <p:nvSpPr>
            <p:cNvPr id="194" name="Google Shape;194;p11"/>
            <p:cNvSpPr/>
            <p:nvPr/>
          </p:nvSpPr>
          <p:spPr>
            <a:xfrm rot="2415171">
              <a:off x="783112" y="4599959"/>
              <a:ext cx="1102201" cy="1102201"/>
            </a:xfrm>
            <a:prstGeom prst="blockArc">
              <a:avLst>
                <a:gd name="adj1" fmla="val 10800000"/>
                <a:gd name="adj2" fmla="val 21320732"/>
                <a:gd name="adj3" fmla="val 1931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grpSp>
        <p:nvGrpSpPr>
          <p:cNvPr id="195" name="Google Shape;195;p11"/>
          <p:cNvGrpSpPr/>
          <p:nvPr/>
        </p:nvGrpSpPr>
        <p:grpSpPr>
          <a:xfrm>
            <a:off x="439569" y="0"/>
            <a:ext cx="11579000" cy="4309200"/>
            <a:chOff x="329763" y="0"/>
            <a:chExt cx="8686512" cy="3231900"/>
          </a:xfrm>
        </p:grpSpPr>
        <p:grpSp>
          <p:nvGrpSpPr>
            <p:cNvPr id="196" name="Google Shape;196;p11"/>
            <p:cNvGrpSpPr/>
            <p:nvPr/>
          </p:nvGrpSpPr>
          <p:grpSpPr>
            <a:xfrm>
              <a:off x="6281545" y="61553"/>
              <a:ext cx="2734730" cy="384350"/>
              <a:chOff x="6281545" y="61553"/>
              <a:chExt cx="2734730" cy="384350"/>
            </a:xfrm>
          </p:grpSpPr>
          <p:grpSp>
            <p:nvGrpSpPr>
              <p:cNvPr id="197" name="Google Shape;197;p11"/>
              <p:cNvGrpSpPr/>
              <p:nvPr/>
            </p:nvGrpSpPr>
            <p:grpSpPr>
              <a:xfrm>
                <a:off x="6281545" y="61553"/>
                <a:ext cx="2724715" cy="105128"/>
                <a:chOff x="-2359625" y="302913"/>
                <a:chExt cx="2033825" cy="87900"/>
              </a:xfrm>
            </p:grpSpPr>
            <p:cxnSp>
              <p:nvCxnSpPr>
                <p:cNvPr id="198" name="Google Shape;198;p11"/>
                <p:cNvCxnSpPr/>
                <p:nvPr/>
              </p:nvCxnSpPr>
              <p:spPr>
                <a:xfrm>
                  <a:off x="-23596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11"/>
                <p:cNvCxnSpPr/>
                <p:nvPr/>
              </p:nvCxnSpPr>
              <p:spPr>
                <a:xfrm>
                  <a:off x="-22886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0" name="Google Shape;200;p11"/>
                <p:cNvCxnSpPr/>
                <p:nvPr/>
              </p:nvCxnSpPr>
              <p:spPr>
                <a:xfrm>
                  <a:off x="-21822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1" name="Google Shape;201;p11"/>
                <p:cNvCxnSpPr/>
                <p:nvPr/>
              </p:nvCxnSpPr>
              <p:spPr>
                <a:xfrm>
                  <a:off x="-2126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11"/>
                <p:cNvCxnSpPr/>
                <p:nvPr/>
              </p:nvCxnSpPr>
              <p:spPr>
                <a:xfrm>
                  <a:off x="-20645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11"/>
                <p:cNvCxnSpPr/>
                <p:nvPr/>
              </p:nvCxnSpPr>
              <p:spPr>
                <a:xfrm>
                  <a:off x="-1939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4" name="Google Shape;204;p11"/>
                <p:cNvCxnSpPr/>
                <p:nvPr/>
              </p:nvCxnSpPr>
              <p:spPr>
                <a:xfrm>
                  <a:off x="-1737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5" name="Google Shape;205;p11"/>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6" name="Google Shape;206;p11"/>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7" name="Google Shape;207;p11"/>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11"/>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11"/>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0" name="Google Shape;210;p11"/>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1" name="Google Shape;211;p11"/>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2" name="Google Shape;212;p11"/>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3" name="Google Shape;213;p11"/>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11"/>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5" name="Google Shape;215;p11"/>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11"/>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217" name="Google Shape;217;p11"/>
              <p:cNvGrpSpPr/>
              <p:nvPr/>
            </p:nvGrpSpPr>
            <p:grpSpPr>
              <a:xfrm>
                <a:off x="7049628" y="340774"/>
                <a:ext cx="1966646" cy="105128"/>
                <a:chOff x="-1786300" y="536375"/>
                <a:chExt cx="1467975" cy="87900"/>
              </a:xfrm>
            </p:grpSpPr>
            <p:cxnSp>
              <p:nvCxnSpPr>
                <p:cNvPr id="218" name="Google Shape;218;p11"/>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19" name="Google Shape;219;p11"/>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0" name="Google Shape;220;p11"/>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1" name="Google Shape;221;p11"/>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2" name="Google Shape;222;p11"/>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11"/>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11"/>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11"/>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6" name="Google Shape;226;p11"/>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11"/>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11"/>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11"/>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11"/>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11"/>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232" name="Google Shape;232;p11"/>
            <p:cNvCxnSpPr/>
            <p:nvPr/>
          </p:nvCxnSpPr>
          <p:spPr>
            <a:xfrm rot="10800000">
              <a:off x="329763" y="0"/>
              <a:ext cx="0" cy="32319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6631991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33"/>
        <p:cNvGrpSpPr/>
        <p:nvPr/>
      </p:nvGrpSpPr>
      <p:grpSpPr>
        <a:xfrm>
          <a:off x="0" y="0"/>
          <a:ext cx="0" cy="0"/>
          <a:chOff x="0" y="0"/>
          <a:chExt cx="0" cy="0"/>
        </a:xfrm>
      </p:grpSpPr>
    </p:spTree>
    <p:extLst>
      <p:ext uri="{BB962C8B-B14F-4D97-AF65-F5344CB8AC3E}">
        <p14:creationId xmlns:p14="http://schemas.microsoft.com/office/powerpoint/2010/main" val="418981275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4"/>
        <p:cNvGrpSpPr/>
        <p:nvPr/>
      </p:nvGrpSpPr>
      <p:grpSpPr>
        <a:xfrm>
          <a:off x="0" y="0"/>
          <a:ext cx="0" cy="0"/>
          <a:chOff x="0" y="0"/>
          <a:chExt cx="0" cy="0"/>
        </a:xfrm>
      </p:grpSpPr>
      <p:sp>
        <p:nvSpPr>
          <p:cNvPr id="235" name="Google Shape;235;p13"/>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236" name="Google Shape;236;p13"/>
          <p:cNvSpPr txBox="1">
            <a:spLocks noGrp="1"/>
          </p:cNvSpPr>
          <p:nvPr>
            <p:ph type="subTitle" idx="1"/>
          </p:nvPr>
        </p:nvSpPr>
        <p:spPr>
          <a:xfrm>
            <a:off x="2459158" y="2696599"/>
            <a:ext cx="3246354"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237" name="Google Shape;237;p13"/>
          <p:cNvSpPr txBox="1">
            <a:spLocks noGrp="1"/>
          </p:cNvSpPr>
          <p:nvPr>
            <p:ph type="subTitle" idx="2"/>
          </p:nvPr>
        </p:nvSpPr>
        <p:spPr>
          <a:xfrm>
            <a:off x="2459158" y="5109468"/>
            <a:ext cx="3246354"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238" name="Google Shape;238;p13"/>
          <p:cNvSpPr txBox="1">
            <a:spLocks noGrp="1"/>
          </p:cNvSpPr>
          <p:nvPr>
            <p:ph type="subTitle" idx="3"/>
          </p:nvPr>
        </p:nvSpPr>
        <p:spPr>
          <a:xfrm>
            <a:off x="7732318" y="5109433"/>
            <a:ext cx="3246354"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239" name="Google Shape;239;p13"/>
          <p:cNvSpPr txBox="1">
            <a:spLocks noGrp="1"/>
          </p:cNvSpPr>
          <p:nvPr>
            <p:ph type="subTitle" idx="4"/>
          </p:nvPr>
        </p:nvSpPr>
        <p:spPr>
          <a:xfrm>
            <a:off x="7732318" y="2696600"/>
            <a:ext cx="3246354"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240" name="Google Shape;240;p13"/>
          <p:cNvSpPr txBox="1">
            <a:spLocks noGrp="1"/>
          </p:cNvSpPr>
          <p:nvPr>
            <p:ph type="title" idx="5" hasCustomPrompt="1"/>
          </p:nvPr>
        </p:nvSpPr>
        <p:spPr>
          <a:xfrm>
            <a:off x="1210150" y="1710600"/>
            <a:ext cx="1248075" cy="108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5599">
                <a:solidFill>
                  <a:schemeClr val="dk2"/>
                </a:solidFill>
              </a:defRPr>
            </a:lvl1pPr>
            <a:lvl2pPr lvl="1" rtl="0">
              <a:spcBef>
                <a:spcPts val="0"/>
              </a:spcBef>
              <a:spcAft>
                <a:spcPts val="0"/>
              </a:spcAft>
              <a:buClr>
                <a:schemeClr val="lt1"/>
              </a:buClr>
              <a:buSzPts val="3000"/>
              <a:buNone/>
              <a:defRPr sz="3999">
                <a:solidFill>
                  <a:schemeClr val="lt1"/>
                </a:solidFill>
              </a:defRPr>
            </a:lvl2pPr>
            <a:lvl3pPr lvl="2" rtl="0">
              <a:spcBef>
                <a:spcPts val="0"/>
              </a:spcBef>
              <a:spcAft>
                <a:spcPts val="0"/>
              </a:spcAft>
              <a:buClr>
                <a:schemeClr val="lt1"/>
              </a:buClr>
              <a:buSzPts val="3000"/>
              <a:buNone/>
              <a:defRPr sz="3999">
                <a:solidFill>
                  <a:schemeClr val="lt1"/>
                </a:solidFill>
              </a:defRPr>
            </a:lvl3pPr>
            <a:lvl4pPr lvl="3" rtl="0">
              <a:spcBef>
                <a:spcPts val="0"/>
              </a:spcBef>
              <a:spcAft>
                <a:spcPts val="0"/>
              </a:spcAft>
              <a:buClr>
                <a:schemeClr val="lt1"/>
              </a:buClr>
              <a:buSzPts val="3000"/>
              <a:buNone/>
              <a:defRPr sz="3999">
                <a:solidFill>
                  <a:schemeClr val="lt1"/>
                </a:solidFill>
              </a:defRPr>
            </a:lvl4pPr>
            <a:lvl5pPr lvl="4" rtl="0">
              <a:spcBef>
                <a:spcPts val="0"/>
              </a:spcBef>
              <a:spcAft>
                <a:spcPts val="0"/>
              </a:spcAft>
              <a:buClr>
                <a:schemeClr val="lt1"/>
              </a:buClr>
              <a:buSzPts val="3000"/>
              <a:buNone/>
              <a:defRPr sz="3999">
                <a:solidFill>
                  <a:schemeClr val="lt1"/>
                </a:solidFill>
              </a:defRPr>
            </a:lvl5pPr>
            <a:lvl6pPr lvl="5" rtl="0">
              <a:spcBef>
                <a:spcPts val="0"/>
              </a:spcBef>
              <a:spcAft>
                <a:spcPts val="0"/>
              </a:spcAft>
              <a:buClr>
                <a:schemeClr val="lt1"/>
              </a:buClr>
              <a:buSzPts val="3000"/>
              <a:buNone/>
              <a:defRPr sz="3999">
                <a:solidFill>
                  <a:schemeClr val="lt1"/>
                </a:solidFill>
              </a:defRPr>
            </a:lvl6pPr>
            <a:lvl7pPr lvl="6" rtl="0">
              <a:spcBef>
                <a:spcPts val="0"/>
              </a:spcBef>
              <a:spcAft>
                <a:spcPts val="0"/>
              </a:spcAft>
              <a:buClr>
                <a:schemeClr val="lt1"/>
              </a:buClr>
              <a:buSzPts val="3000"/>
              <a:buNone/>
              <a:defRPr sz="3999">
                <a:solidFill>
                  <a:schemeClr val="lt1"/>
                </a:solidFill>
              </a:defRPr>
            </a:lvl7pPr>
            <a:lvl8pPr lvl="7" rtl="0">
              <a:spcBef>
                <a:spcPts val="0"/>
              </a:spcBef>
              <a:spcAft>
                <a:spcPts val="0"/>
              </a:spcAft>
              <a:buClr>
                <a:schemeClr val="lt1"/>
              </a:buClr>
              <a:buSzPts val="3000"/>
              <a:buNone/>
              <a:defRPr sz="3999">
                <a:solidFill>
                  <a:schemeClr val="lt1"/>
                </a:solidFill>
              </a:defRPr>
            </a:lvl8pPr>
            <a:lvl9pPr lvl="8" rtl="0">
              <a:spcBef>
                <a:spcPts val="0"/>
              </a:spcBef>
              <a:spcAft>
                <a:spcPts val="0"/>
              </a:spcAft>
              <a:buClr>
                <a:schemeClr val="lt1"/>
              </a:buClr>
              <a:buSzPts val="3000"/>
              <a:buNone/>
              <a:defRPr sz="3999">
                <a:solidFill>
                  <a:schemeClr val="lt1"/>
                </a:solidFill>
              </a:defRPr>
            </a:lvl9pPr>
          </a:lstStyle>
          <a:p>
            <a:r>
              <a:t>xx%</a:t>
            </a:r>
          </a:p>
        </p:txBody>
      </p:sp>
      <p:sp>
        <p:nvSpPr>
          <p:cNvPr id="241" name="Google Shape;241;p13"/>
          <p:cNvSpPr txBox="1">
            <a:spLocks noGrp="1"/>
          </p:cNvSpPr>
          <p:nvPr>
            <p:ph type="title" idx="6" hasCustomPrompt="1"/>
          </p:nvPr>
        </p:nvSpPr>
        <p:spPr>
          <a:xfrm>
            <a:off x="6484244" y="4123465"/>
            <a:ext cx="1248075" cy="108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5599">
                <a:solidFill>
                  <a:schemeClr val="dk2"/>
                </a:solidFill>
              </a:defRPr>
            </a:lvl1pPr>
            <a:lvl2pPr lvl="1" rtl="0">
              <a:spcBef>
                <a:spcPts val="0"/>
              </a:spcBef>
              <a:spcAft>
                <a:spcPts val="0"/>
              </a:spcAft>
              <a:buClr>
                <a:schemeClr val="lt1"/>
              </a:buClr>
              <a:buSzPts val="3000"/>
              <a:buNone/>
              <a:defRPr sz="3999">
                <a:solidFill>
                  <a:schemeClr val="lt1"/>
                </a:solidFill>
              </a:defRPr>
            </a:lvl2pPr>
            <a:lvl3pPr lvl="2" rtl="0">
              <a:spcBef>
                <a:spcPts val="0"/>
              </a:spcBef>
              <a:spcAft>
                <a:spcPts val="0"/>
              </a:spcAft>
              <a:buClr>
                <a:schemeClr val="lt1"/>
              </a:buClr>
              <a:buSzPts val="3000"/>
              <a:buNone/>
              <a:defRPr sz="3999">
                <a:solidFill>
                  <a:schemeClr val="lt1"/>
                </a:solidFill>
              </a:defRPr>
            </a:lvl3pPr>
            <a:lvl4pPr lvl="3" rtl="0">
              <a:spcBef>
                <a:spcPts val="0"/>
              </a:spcBef>
              <a:spcAft>
                <a:spcPts val="0"/>
              </a:spcAft>
              <a:buClr>
                <a:schemeClr val="lt1"/>
              </a:buClr>
              <a:buSzPts val="3000"/>
              <a:buNone/>
              <a:defRPr sz="3999">
                <a:solidFill>
                  <a:schemeClr val="lt1"/>
                </a:solidFill>
              </a:defRPr>
            </a:lvl4pPr>
            <a:lvl5pPr lvl="4" rtl="0">
              <a:spcBef>
                <a:spcPts val="0"/>
              </a:spcBef>
              <a:spcAft>
                <a:spcPts val="0"/>
              </a:spcAft>
              <a:buClr>
                <a:schemeClr val="lt1"/>
              </a:buClr>
              <a:buSzPts val="3000"/>
              <a:buNone/>
              <a:defRPr sz="3999">
                <a:solidFill>
                  <a:schemeClr val="lt1"/>
                </a:solidFill>
              </a:defRPr>
            </a:lvl5pPr>
            <a:lvl6pPr lvl="5" rtl="0">
              <a:spcBef>
                <a:spcPts val="0"/>
              </a:spcBef>
              <a:spcAft>
                <a:spcPts val="0"/>
              </a:spcAft>
              <a:buClr>
                <a:schemeClr val="lt1"/>
              </a:buClr>
              <a:buSzPts val="3000"/>
              <a:buNone/>
              <a:defRPr sz="3999">
                <a:solidFill>
                  <a:schemeClr val="lt1"/>
                </a:solidFill>
              </a:defRPr>
            </a:lvl6pPr>
            <a:lvl7pPr lvl="6" rtl="0">
              <a:spcBef>
                <a:spcPts val="0"/>
              </a:spcBef>
              <a:spcAft>
                <a:spcPts val="0"/>
              </a:spcAft>
              <a:buClr>
                <a:schemeClr val="lt1"/>
              </a:buClr>
              <a:buSzPts val="3000"/>
              <a:buNone/>
              <a:defRPr sz="3999">
                <a:solidFill>
                  <a:schemeClr val="lt1"/>
                </a:solidFill>
              </a:defRPr>
            </a:lvl7pPr>
            <a:lvl8pPr lvl="7" rtl="0">
              <a:spcBef>
                <a:spcPts val="0"/>
              </a:spcBef>
              <a:spcAft>
                <a:spcPts val="0"/>
              </a:spcAft>
              <a:buClr>
                <a:schemeClr val="lt1"/>
              </a:buClr>
              <a:buSzPts val="3000"/>
              <a:buNone/>
              <a:defRPr sz="3999">
                <a:solidFill>
                  <a:schemeClr val="lt1"/>
                </a:solidFill>
              </a:defRPr>
            </a:lvl8pPr>
            <a:lvl9pPr lvl="8" rtl="0">
              <a:spcBef>
                <a:spcPts val="0"/>
              </a:spcBef>
              <a:spcAft>
                <a:spcPts val="0"/>
              </a:spcAft>
              <a:buClr>
                <a:schemeClr val="lt1"/>
              </a:buClr>
              <a:buSzPts val="3000"/>
              <a:buNone/>
              <a:defRPr sz="3999">
                <a:solidFill>
                  <a:schemeClr val="lt1"/>
                </a:solidFill>
              </a:defRPr>
            </a:lvl9pPr>
          </a:lstStyle>
          <a:p>
            <a:r>
              <a:t>xx%</a:t>
            </a:r>
          </a:p>
        </p:txBody>
      </p:sp>
      <p:sp>
        <p:nvSpPr>
          <p:cNvPr id="242" name="Google Shape;242;p13"/>
          <p:cNvSpPr txBox="1">
            <a:spLocks noGrp="1"/>
          </p:cNvSpPr>
          <p:nvPr>
            <p:ph type="title" idx="7" hasCustomPrompt="1"/>
          </p:nvPr>
        </p:nvSpPr>
        <p:spPr>
          <a:xfrm>
            <a:off x="1210150" y="4123465"/>
            <a:ext cx="1248075" cy="108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5599">
                <a:solidFill>
                  <a:schemeClr val="dk2"/>
                </a:solidFill>
              </a:defRPr>
            </a:lvl1pPr>
            <a:lvl2pPr lvl="1" rtl="0">
              <a:spcBef>
                <a:spcPts val="0"/>
              </a:spcBef>
              <a:spcAft>
                <a:spcPts val="0"/>
              </a:spcAft>
              <a:buClr>
                <a:schemeClr val="lt1"/>
              </a:buClr>
              <a:buSzPts val="3000"/>
              <a:buNone/>
              <a:defRPr sz="3999">
                <a:solidFill>
                  <a:schemeClr val="lt1"/>
                </a:solidFill>
              </a:defRPr>
            </a:lvl2pPr>
            <a:lvl3pPr lvl="2" rtl="0">
              <a:spcBef>
                <a:spcPts val="0"/>
              </a:spcBef>
              <a:spcAft>
                <a:spcPts val="0"/>
              </a:spcAft>
              <a:buClr>
                <a:schemeClr val="lt1"/>
              </a:buClr>
              <a:buSzPts val="3000"/>
              <a:buNone/>
              <a:defRPr sz="3999">
                <a:solidFill>
                  <a:schemeClr val="lt1"/>
                </a:solidFill>
              </a:defRPr>
            </a:lvl3pPr>
            <a:lvl4pPr lvl="3" rtl="0">
              <a:spcBef>
                <a:spcPts val="0"/>
              </a:spcBef>
              <a:spcAft>
                <a:spcPts val="0"/>
              </a:spcAft>
              <a:buClr>
                <a:schemeClr val="lt1"/>
              </a:buClr>
              <a:buSzPts val="3000"/>
              <a:buNone/>
              <a:defRPr sz="3999">
                <a:solidFill>
                  <a:schemeClr val="lt1"/>
                </a:solidFill>
              </a:defRPr>
            </a:lvl4pPr>
            <a:lvl5pPr lvl="4" rtl="0">
              <a:spcBef>
                <a:spcPts val="0"/>
              </a:spcBef>
              <a:spcAft>
                <a:spcPts val="0"/>
              </a:spcAft>
              <a:buClr>
                <a:schemeClr val="lt1"/>
              </a:buClr>
              <a:buSzPts val="3000"/>
              <a:buNone/>
              <a:defRPr sz="3999">
                <a:solidFill>
                  <a:schemeClr val="lt1"/>
                </a:solidFill>
              </a:defRPr>
            </a:lvl5pPr>
            <a:lvl6pPr lvl="5" rtl="0">
              <a:spcBef>
                <a:spcPts val="0"/>
              </a:spcBef>
              <a:spcAft>
                <a:spcPts val="0"/>
              </a:spcAft>
              <a:buClr>
                <a:schemeClr val="lt1"/>
              </a:buClr>
              <a:buSzPts val="3000"/>
              <a:buNone/>
              <a:defRPr sz="3999">
                <a:solidFill>
                  <a:schemeClr val="lt1"/>
                </a:solidFill>
              </a:defRPr>
            </a:lvl6pPr>
            <a:lvl7pPr lvl="6" rtl="0">
              <a:spcBef>
                <a:spcPts val="0"/>
              </a:spcBef>
              <a:spcAft>
                <a:spcPts val="0"/>
              </a:spcAft>
              <a:buClr>
                <a:schemeClr val="lt1"/>
              </a:buClr>
              <a:buSzPts val="3000"/>
              <a:buNone/>
              <a:defRPr sz="3999">
                <a:solidFill>
                  <a:schemeClr val="lt1"/>
                </a:solidFill>
              </a:defRPr>
            </a:lvl7pPr>
            <a:lvl8pPr lvl="7" rtl="0">
              <a:spcBef>
                <a:spcPts val="0"/>
              </a:spcBef>
              <a:spcAft>
                <a:spcPts val="0"/>
              </a:spcAft>
              <a:buClr>
                <a:schemeClr val="lt1"/>
              </a:buClr>
              <a:buSzPts val="3000"/>
              <a:buNone/>
              <a:defRPr sz="3999">
                <a:solidFill>
                  <a:schemeClr val="lt1"/>
                </a:solidFill>
              </a:defRPr>
            </a:lvl8pPr>
            <a:lvl9pPr lvl="8" rtl="0">
              <a:spcBef>
                <a:spcPts val="0"/>
              </a:spcBef>
              <a:spcAft>
                <a:spcPts val="0"/>
              </a:spcAft>
              <a:buClr>
                <a:schemeClr val="lt1"/>
              </a:buClr>
              <a:buSzPts val="3000"/>
              <a:buNone/>
              <a:defRPr sz="3999">
                <a:solidFill>
                  <a:schemeClr val="lt1"/>
                </a:solidFill>
              </a:defRPr>
            </a:lvl9pPr>
          </a:lstStyle>
          <a:p>
            <a:r>
              <a:t>xx%</a:t>
            </a:r>
          </a:p>
        </p:txBody>
      </p:sp>
      <p:sp>
        <p:nvSpPr>
          <p:cNvPr id="243" name="Google Shape;243;p13"/>
          <p:cNvSpPr txBox="1">
            <a:spLocks noGrp="1"/>
          </p:cNvSpPr>
          <p:nvPr>
            <p:ph type="title" idx="8" hasCustomPrompt="1"/>
          </p:nvPr>
        </p:nvSpPr>
        <p:spPr>
          <a:xfrm>
            <a:off x="6484244" y="1710600"/>
            <a:ext cx="1248075" cy="108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5599">
                <a:solidFill>
                  <a:schemeClr val="dk2"/>
                </a:solidFill>
              </a:defRPr>
            </a:lvl1pPr>
            <a:lvl2pPr lvl="1" rtl="0">
              <a:spcBef>
                <a:spcPts val="0"/>
              </a:spcBef>
              <a:spcAft>
                <a:spcPts val="0"/>
              </a:spcAft>
              <a:buClr>
                <a:schemeClr val="lt1"/>
              </a:buClr>
              <a:buSzPts val="3000"/>
              <a:buNone/>
              <a:defRPr sz="3999">
                <a:solidFill>
                  <a:schemeClr val="lt1"/>
                </a:solidFill>
              </a:defRPr>
            </a:lvl2pPr>
            <a:lvl3pPr lvl="2" rtl="0">
              <a:spcBef>
                <a:spcPts val="0"/>
              </a:spcBef>
              <a:spcAft>
                <a:spcPts val="0"/>
              </a:spcAft>
              <a:buClr>
                <a:schemeClr val="lt1"/>
              </a:buClr>
              <a:buSzPts val="3000"/>
              <a:buNone/>
              <a:defRPr sz="3999">
                <a:solidFill>
                  <a:schemeClr val="lt1"/>
                </a:solidFill>
              </a:defRPr>
            </a:lvl3pPr>
            <a:lvl4pPr lvl="3" rtl="0">
              <a:spcBef>
                <a:spcPts val="0"/>
              </a:spcBef>
              <a:spcAft>
                <a:spcPts val="0"/>
              </a:spcAft>
              <a:buClr>
                <a:schemeClr val="lt1"/>
              </a:buClr>
              <a:buSzPts val="3000"/>
              <a:buNone/>
              <a:defRPr sz="3999">
                <a:solidFill>
                  <a:schemeClr val="lt1"/>
                </a:solidFill>
              </a:defRPr>
            </a:lvl4pPr>
            <a:lvl5pPr lvl="4" rtl="0">
              <a:spcBef>
                <a:spcPts val="0"/>
              </a:spcBef>
              <a:spcAft>
                <a:spcPts val="0"/>
              </a:spcAft>
              <a:buClr>
                <a:schemeClr val="lt1"/>
              </a:buClr>
              <a:buSzPts val="3000"/>
              <a:buNone/>
              <a:defRPr sz="3999">
                <a:solidFill>
                  <a:schemeClr val="lt1"/>
                </a:solidFill>
              </a:defRPr>
            </a:lvl5pPr>
            <a:lvl6pPr lvl="5" rtl="0">
              <a:spcBef>
                <a:spcPts val="0"/>
              </a:spcBef>
              <a:spcAft>
                <a:spcPts val="0"/>
              </a:spcAft>
              <a:buClr>
                <a:schemeClr val="lt1"/>
              </a:buClr>
              <a:buSzPts val="3000"/>
              <a:buNone/>
              <a:defRPr sz="3999">
                <a:solidFill>
                  <a:schemeClr val="lt1"/>
                </a:solidFill>
              </a:defRPr>
            </a:lvl6pPr>
            <a:lvl7pPr lvl="6" rtl="0">
              <a:spcBef>
                <a:spcPts val="0"/>
              </a:spcBef>
              <a:spcAft>
                <a:spcPts val="0"/>
              </a:spcAft>
              <a:buClr>
                <a:schemeClr val="lt1"/>
              </a:buClr>
              <a:buSzPts val="3000"/>
              <a:buNone/>
              <a:defRPr sz="3999">
                <a:solidFill>
                  <a:schemeClr val="lt1"/>
                </a:solidFill>
              </a:defRPr>
            </a:lvl7pPr>
            <a:lvl8pPr lvl="7" rtl="0">
              <a:spcBef>
                <a:spcPts val="0"/>
              </a:spcBef>
              <a:spcAft>
                <a:spcPts val="0"/>
              </a:spcAft>
              <a:buClr>
                <a:schemeClr val="lt1"/>
              </a:buClr>
              <a:buSzPts val="3000"/>
              <a:buNone/>
              <a:defRPr sz="3999">
                <a:solidFill>
                  <a:schemeClr val="lt1"/>
                </a:solidFill>
              </a:defRPr>
            </a:lvl8pPr>
            <a:lvl9pPr lvl="8" rtl="0">
              <a:spcBef>
                <a:spcPts val="0"/>
              </a:spcBef>
              <a:spcAft>
                <a:spcPts val="0"/>
              </a:spcAft>
              <a:buClr>
                <a:schemeClr val="lt1"/>
              </a:buClr>
              <a:buSzPts val="3000"/>
              <a:buNone/>
              <a:defRPr sz="3999">
                <a:solidFill>
                  <a:schemeClr val="lt1"/>
                </a:solidFill>
              </a:defRPr>
            </a:lvl9pPr>
          </a:lstStyle>
          <a:p>
            <a:r>
              <a:t>xx%</a:t>
            </a:r>
          </a:p>
        </p:txBody>
      </p:sp>
      <p:sp>
        <p:nvSpPr>
          <p:cNvPr id="244" name="Google Shape;244;p13"/>
          <p:cNvSpPr txBox="1">
            <a:spLocks noGrp="1"/>
          </p:cNvSpPr>
          <p:nvPr>
            <p:ph type="subTitle" idx="9"/>
          </p:nvPr>
        </p:nvSpPr>
        <p:spPr>
          <a:xfrm>
            <a:off x="2459158" y="1710600"/>
            <a:ext cx="3246354" cy="10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245" name="Google Shape;245;p13"/>
          <p:cNvSpPr txBox="1">
            <a:spLocks noGrp="1"/>
          </p:cNvSpPr>
          <p:nvPr>
            <p:ph type="subTitle" idx="13"/>
          </p:nvPr>
        </p:nvSpPr>
        <p:spPr>
          <a:xfrm>
            <a:off x="2459158" y="4123471"/>
            <a:ext cx="3246354" cy="10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246" name="Google Shape;246;p13"/>
          <p:cNvSpPr txBox="1">
            <a:spLocks noGrp="1"/>
          </p:cNvSpPr>
          <p:nvPr>
            <p:ph type="subTitle" idx="14"/>
          </p:nvPr>
        </p:nvSpPr>
        <p:spPr>
          <a:xfrm>
            <a:off x="7732321" y="4123473"/>
            <a:ext cx="3246354" cy="10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247" name="Google Shape;247;p13"/>
          <p:cNvSpPr txBox="1">
            <a:spLocks noGrp="1"/>
          </p:cNvSpPr>
          <p:nvPr>
            <p:ph type="subTitle" idx="15"/>
          </p:nvPr>
        </p:nvSpPr>
        <p:spPr>
          <a:xfrm>
            <a:off x="7732321" y="1710600"/>
            <a:ext cx="3246354" cy="108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grpSp>
        <p:nvGrpSpPr>
          <p:cNvPr id="248" name="Google Shape;248;p13"/>
          <p:cNvGrpSpPr/>
          <p:nvPr/>
        </p:nvGrpSpPr>
        <p:grpSpPr>
          <a:xfrm>
            <a:off x="9852578" y="1"/>
            <a:ext cx="2158122" cy="6775935"/>
            <a:chOff x="7391358" y="0"/>
            <a:chExt cx="1619013" cy="5081951"/>
          </a:xfrm>
        </p:grpSpPr>
        <p:cxnSp>
          <p:nvCxnSpPr>
            <p:cNvPr id="249" name="Google Shape;249;p13"/>
            <p:cNvCxnSpPr/>
            <p:nvPr/>
          </p:nvCxnSpPr>
          <p:spPr>
            <a:xfrm rot="10800000">
              <a:off x="8814238" y="0"/>
              <a:ext cx="0" cy="3231900"/>
            </a:xfrm>
            <a:prstGeom prst="straightConnector1">
              <a:avLst/>
            </a:prstGeom>
            <a:noFill/>
            <a:ln w="19050" cap="flat" cmpd="sng">
              <a:solidFill>
                <a:schemeClr val="dk1"/>
              </a:solidFill>
              <a:prstDash val="solid"/>
              <a:round/>
              <a:headEnd type="none" w="med" len="med"/>
              <a:tailEnd type="none" w="med" len="med"/>
            </a:ln>
          </p:spPr>
        </p:cxnSp>
        <p:grpSp>
          <p:nvGrpSpPr>
            <p:cNvPr id="250" name="Google Shape;250;p13"/>
            <p:cNvGrpSpPr/>
            <p:nvPr/>
          </p:nvGrpSpPr>
          <p:grpSpPr>
            <a:xfrm rot="-5400000">
              <a:off x="8013224" y="4084804"/>
              <a:ext cx="375281" cy="1619013"/>
              <a:chOff x="203249" y="3417904"/>
              <a:chExt cx="375281" cy="1619013"/>
            </a:xfrm>
          </p:grpSpPr>
          <p:grpSp>
            <p:nvGrpSpPr>
              <p:cNvPr id="251" name="Google Shape;251;p13"/>
              <p:cNvGrpSpPr/>
              <p:nvPr/>
            </p:nvGrpSpPr>
            <p:grpSpPr>
              <a:xfrm>
                <a:off x="203249" y="3417904"/>
                <a:ext cx="375281" cy="1614539"/>
                <a:chOff x="180299" y="3562979"/>
                <a:chExt cx="375281" cy="1614539"/>
              </a:xfrm>
            </p:grpSpPr>
            <p:cxnSp>
              <p:nvCxnSpPr>
                <p:cNvPr id="252" name="Google Shape;252;p13"/>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13"/>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13"/>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13"/>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13"/>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13"/>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13"/>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13"/>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13"/>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13"/>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13"/>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3" name="Google Shape;263;p13"/>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13"/>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5" name="Google Shape;265;p13"/>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6" name="Google Shape;266;p13"/>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13"/>
                <p:cNvCxnSpPr/>
                <p:nvPr/>
              </p:nvCxnSpPr>
              <p:spPr>
                <a:xfrm>
                  <a:off x="232799" y="512501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13"/>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269" name="Google Shape;269;p13"/>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
        <p:nvSpPr>
          <p:cNvPr id="270" name="Google Shape;270;p13"/>
          <p:cNvSpPr/>
          <p:nvPr/>
        </p:nvSpPr>
        <p:spPr>
          <a:xfrm rot="7817808">
            <a:off x="-810318" y="240599"/>
            <a:ext cx="1469508" cy="1469125"/>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Tree>
    <p:extLst>
      <p:ext uri="{BB962C8B-B14F-4D97-AF65-F5344CB8AC3E}">
        <p14:creationId xmlns:p14="http://schemas.microsoft.com/office/powerpoint/2010/main" val="17777472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1"/>
        <p:cNvGrpSpPr/>
        <p:nvPr/>
      </p:nvGrpSpPr>
      <p:grpSpPr>
        <a:xfrm>
          <a:off x="0" y="0"/>
          <a:ext cx="0" cy="0"/>
          <a:chOff x="0" y="0"/>
          <a:chExt cx="0" cy="0"/>
        </a:xfrm>
      </p:grpSpPr>
      <p:sp>
        <p:nvSpPr>
          <p:cNvPr id="272" name="Google Shape;272;p14"/>
          <p:cNvSpPr txBox="1">
            <a:spLocks noGrp="1"/>
          </p:cNvSpPr>
          <p:nvPr>
            <p:ph type="title"/>
          </p:nvPr>
        </p:nvSpPr>
        <p:spPr>
          <a:xfrm>
            <a:off x="1634774" y="4133733"/>
            <a:ext cx="8919277" cy="7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999"/>
            </a:lvl2pPr>
            <a:lvl3pPr lvl="2" algn="ctr" rtl="0">
              <a:spcBef>
                <a:spcPts val="0"/>
              </a:spcBef>
              <a:spcAft>
                <a:spcPts val="0"/>
              </a:spcAft>
              <a:buSzPts val="3000"/>
              <a:buNone/>
              <a:defRPr sz="3999"/>
            </a:lvl3pPr>
            <a:lvl4pPr lvl="3" algn="ctr" rtl="0">
              <a:spcBef>
                <a:spcPts val="0"/>
              </a:spcBef>
              <a:spcAft>
                <a:spcPts val="0"/>
              </a:spcAft>
              <a:buSzPts val="3000"/>
              <a:buNone/>
              <a:defRPr sz="3999"/>
            </a:lvl4pPr>
            <a:lvl5pPr lvl="4" algn="ctr" rtl="0">
              <a:spcBef>
                <a:spcPts val="0"/>
              </a:spcBef>
              <a:spcAft>
                <a:spcPts val="0"/>
              </a:spcAft>
              <a:buSzPts val="3000"/>
              <a:buNone/>
              <a:defRPr sz="3999"/>
            </a:lvl5pPr>
            <a:lvl6pPr lvl="5" algn="ctr" rtl="0">
              <a:spcBef>
                <a:spcPts val="0"/>
              </a:spcBef>
              <a:spcAft>
                <a:spcPts val="0"/>
              </a:spcAft>
              <a:buSzPts val="3000"/>
              <a:buNone/>
              <a:defRPr sz="3999"/>
            </a:lvl6pPr>
            <a:lvl7pPr lvl="6" algn="ctr" rtl="0">
              <a:spcBef>
                <a:spcPts val="0"/>
              </a:spcBef>
              <a:spcAft>
                <a:spcPts val="0"/>
              </a:spcAft>
              <a:buSzPts val="3000"/>
              <a:buNone/>
              <a:defRPr sz="3999"/>
            </a:lvl7pPr>
            <a:lvl8pPr lvl="7" algn="ctr" rtl="0">
              <a:spcBef>
                <a:spcPts val="0"/>
              </a:spcBef>
              <a:spcAft>
                <a:spcPts val="0"/>
              </a:spcAft>
              <a:buSzPts val="3000"/>
              <a:buNone/>
              <a:defRPr sz="3999"/>
            </a:lvl8pPr>
            <a:lvl9pPr lvl="8" algn="ctr" rtl="0">
              <a:spcBef>
                <a:spcPts val="0"/>
              </a:spcBef>
              <a:spcAft>
                <a:spcPts val="0"/>
              </a:spcAft>
              <a:buSzPts val="3000"/>
              <a:buNone/>
              <a:defRPr sz="3999"/>
            </a:lvl9pPr>
          </a:lstStyle>
          <a:p>
            <a:r>
              <a:rPr lang="pt-PT"/>
              <a:t>Clique para editar o estilo de título do Modelo Global</a:t>
            </a:r>
            <a:endParaRPr/>
          </a:p>
        </p:txBody>
      </p:sp>
      <p:sp>
        <p:nvSpPr>
          <p:cNvPr id="273" name="Google Shape;273;p14"/>
          <p:cNvSpPr txBox="1">
            <a:spLocks noGrp="1"/>
          </p:cNvSpPr>
          <p:nvPr>
            <p:ph type="subTitle" idx="1"/>
          </p:nvPr>
        </p:nvSpPr>
        <p:spPr>
          <a:xfrm>
            <a:off x="1634774" y="1660469"/>
            <a:ext cx="8919277" cy="232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999"/>
            </a:lvl1pPr>
            <a:lvl2pPr lvl="1" algn="ctr" rtl="0">
              <a:lnSpc>
                <a:spcPct val="100000"/>
              </a:lnSpc>
              <a:spcBef>
                <a:spcPts val="0"/>
              </a:spcBef>
              <a:spcAft>
                <a:spcPts val="0"/>
              </a:spcAft>
              <a:buSzPts val="3000"/>
              <a:buNone/>
              <a:defRPr sz="3999"/>
            </a:lvl2pPr>
            <a:lvl3pPr lvl="2" algn="ctr" rtl="0">
              <a:lnSpc>
                <a:spcPct val="100000"/>
              </a:lnSpc>
              <a:spcBef>
                <a:spcPts val="0"/>
              </a:spcBef>
              <a:spcAft>
                <a:spcPts val="0"/>
              </a:spcAft>
              <a:buSzPts val="3000"/>
              <a:buNone/>
              <a:defRPr sz="3999"/>
            </a:lvl3pPr>
            <a:lvl4pPr lvl="3" algn="ctr" rtl="0">
              <a:lnSpc>
                <a:spcPct val="100000"/>
              </a:lnSpc>
              <a:spcBef>
                <a:spcPts val="0"/>
              </a:spcBef>
              <a:spcAft>
                <a:spcPts val="0"/>
              </a:spcAft>
              <a:buSzPts val="3000"/>
              <a:buNone/>
              <a:defRPr sz="3999"/>
            </a:lvl4pPr>
            <a:lvl5pPr lvl="4" algn="ctr" rtl="0">
              <a:lnSpc>
                <a:spcPct val="100000"/>
              </a:lnSpc>
              <a:spcBef>
                <a:spcPts val="0"/>
              </a:spcBef>
              <a:spcAft>
                <a:spcPts val="0"/>
              </a:spcAft>
              <a:buSzPts val="3000"/>
              <a:buNone/>
              <a:defRPr sz="3999"/>
            </a:lvl5pPr>
            <a:lvl6pPr lvl="5" algn="ctr" rtl="0">
              <a:lnSpc>
                <a:spcPct val="100000"/>
              </a:lnSpc>
              <a:spcBef>
                <a:spcPts val="0"/>
              </a:spcBef>
              <a:spcAft>
                <a:spcPts val="0"/>
              </a:spcAft>
              <a:buSzPts val="3000"/>
              <a:buNone/>
              <a:defRPr sz="3999"/>
            </a:lvl6pPr>
            <a:lvl7pPr lvl="6" algn="ctr" rtl="0">
              <a:lnSpc>
                <a:spcPct val="100000"/>
              </a:lnSpc>
              <a:spcBef>
                <a:spcPts val="0"/>
              </a:spcBef>
              <a:spcAft>
                <a:spcPts val="0"/>
              </a:spcAft>
              <a:buSzPts val="3000"/>
              <a:buNone/>
              <a:defRPr sz="3999"/>
            </a:lvl7pPr>
            <a:lvl8pPr lvl="7" algn="ctr" rtl="0">
              <a:lnSpc>
                <a:spcPct val="100000"/>
              </a:lnSpc>
              <a:spcBef>
                <a:spcPts val="0"/>
              </a:spcBef>
              <a:spcAft>
                <a:spcPts val="0"/>
              </a:spcAft>
              <a:buSzPts val="3000"/>
              <a:buNone/>
              <a:defRPr sz="3999"/>
            </a:lvl8pPr>
            <a:lvl9pPr lvl="8" algn="ctr" rtl="0">
              <a:lnSpc>
                <a:spcPct val="100000"/>
              </a:lnSpc>
              <a:spcBef>
                <a:spcPts val="0"/>
              </a:spcBef>
              <a:spcAft>
                <a:spcPts val="0"/>
              </a:spcAft>
              <a:buSzPts val="3000"/>
              <a:buNone/>
              <a:defRPr sz="3999"/>
            </a:lvl9pPr>
          </a:lstStyle>
          <a:p>
            <a:r>
              <a:rPr lang="pt-PT"/>
              <a:t>Clique para editar o estilo de subtítulo do Modelo Global</a:t>
            </a:r>
            <a:endParaRPr/>
          </a:p>
        </p:txBody>
      </p:sp>
      <p:grpSp>
        <p:nvGrpSpPr>
          <p:cNvPr id="274" name="Google Shape;274;p14"/>
          <p:cNvGrpSpPr/>
          <p:nvPr/>
        </p:nvGrpSpPr>
        <p:grpSpPr>
          <a:xfrm>
            <a:off x="10007393" y="391733"/>
            <a:ext cx="2181432" cy="7478824"/>
            <a:chOff x="7507500" y="293800"/>
            <a:chExt cx="1636500" cy="5609118"/>
          </a:xfrm>
        </p:grpSpPr>
        <p:sp>
          <p:nvSpPr>
            <p:cNvPr id="275" name="Google Shape;275;p14"/>
            <p:cNvSpPr/>
            <p:nvPr/>
          </p:nvSpPr>
          <p:spPr>
            <a:xfrm>
              <a:off x="7507500" y="293800"/>
              <a:ext cx="1636500" cy="24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
          <p:nvSpPr>
            <p:cNvPr id="276" name="Google Shape;276;p14"/>
            <p:cNvSpPr/>
            <p:nvPr/>
          </p:nvSpPr>
          <p:spPr>
            <a:xfrm rot="-1492195">
              <a:off x="7688159" y="4620166"/>
              <a:ext cx="1102104" cy="1102104"/>
            </a:xfrm>
            <a:prstGeom prst="blockArc">
              <a:avLst>
                <a:gd name="adj1" fmla="val 10800000"/>
                <a:gd name="adj2" fmla="val 21320732"/>
                <a:gd name="adj3" fmla="val 19317"/>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grpSp>
        <p:nvGrpSpPr>
          <p:cNvPr id="277" name="Google Shape;277;p14"/>
          <p:cNvGrpSpPr/>
          <p:nvPr/>
        </p:nvGrpSpPr>
        <p:grpSpPr>
          <a:xfrm>
            <a:off x="164718" y="0"/>
            <a:ext cx="3719735" cy="6703661"/>
            <a:chOff x="123571" y="0"/>
            <a:chExt cx="2790528" cy="5027746"/>
          </a:xfrm>
        </p:grpSpPr>
        <p:grpSp>
          <p:nvGrpSpPr>
            <p:cNvPr id="278" name="Google Shape;278;p14"/>
            <p:cNvGrpSpPr/>
            <p:nvPr/>
          </p:nvGrpSpPr>
          <p:grpSpPr>
            <a:xfrm>
              <a:off x="123571" y="4652337"/>
              <a:ext cx="2790528" cy="375409"/>
              <a:chOff x="123571" y="4652337"/>
              <a:chExt cx="2790528" cy="375409"/>
            </a:xfrm>
          </p:grpSpPr>
          <p:grpSp>
            <p:nvGrpSpPr>
              <p:cNvPr id="279" name="Google Shape;279;p14"/>
              <p:cNvGrpSpPr/>
              <p:nvPr/>
            </p:nvGrpSpPr>
            <p:grpSpPr>
              <a:xfrm flipH="1">
                <a:off x="123571" y="4652337"/>
                <a:ext cx="1966646" cy="105128"/>
                <a:chOff x="-1786300" y="536375"/>
                <a:chExt cx="1467975" cy="87900"/>
              </a:xfrm>
            </p:grpSpPr>
            <p:cxnSp>
              <p:nvCxnSpPr>
                <p:cNvPr id="280" name="Google Shape;280;p14"/>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14"/>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2" name="Google Shape;282;p14"/>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14"/>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4" name="Google Shape;284;p14"/>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5" name="Google Shape;285;p14"/>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14"/>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14"/>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14"/>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289;p14"/>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290;p14"/>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291;p14"/>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2" name="Google Shape;292;p14"/>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3" name="Google Shape;293;p14"/>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294" name="Google Shape;294;p14"/>
              <p:cNvGrpSpPr/>
              <p:nvPr/>
            </p:nvGrpSpPr>
            <p:grpSpPr>
              <a:xfrm flipH="1">
                <a:off x="133586" y="4922618"/>
                <a:ext cx="2780514" cy="105128"/>
                <a:chOff x="-2401275" y="762363"/>
                <a:chExt cx="2075475" cy="87900"/>
              </a:xfrm>
            </p:grpSpPr>
            <p:cxnSp>
              <p:nvCxnSpPr>
                <p:cNvPr id="295" name="Google Shape;295;p14"/>
                <p:cNvCxnSpPr/>
                <p:nvPr/>
              </p:nvCxnSpPr>
              <p:spPr>
                <a:xfrm>
                  <a:off x="-17638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6" name="Google Shape;296;p14"/>
                <p:cNvCxnSpPr/>
                <p:nvPr/>
              </p:nvCxnSpPr>
              <p:spPr>
                <a:xfrm>
                  <a:off x="-17003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7" name="Google Shape;297;p14"/>
                <p:cNvCxnSpPr/>
                <p:nvPr/>
              </p:nvCxnSpPr>
              <p:spPr>
                <a:xfrm>
                  <a:off x="-1646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8" name="Google Shape;298;p14"/>
                <p:cNvCxnSpPr/>
                <p:nvPr/>
              </p:nvCxnSpPr>
              <p:spPr>
                <a:xfrm>
                  <a:off x="-19301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299" name="Google Shape;299;p14"/>
                <p:cNvCxnSpPr/>
                <p:nvPr/>
              </p:nvCxnSpPr>
              <p:spPr>
                <a:xfrm>
                  <a:off x="-20981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0" name="Google Shape;300;p14"/>
                <p:cNvCxnSpPr/>
                <p:nvPr/>
              </p:nvCxnSpPr>
              <p:spPr>
                <a:xfrm>
                  <a:off x="-21560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1" name="Google Shape;301;p14"/>
                <p:cNvCxnSpPr/>
                <p:nvPr/>
              </p:nvCxnSpPr>
              <p:spPr>
                <a:xfrm>
                  <a:off x="-22606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2" name="Google Shape;302;p14"/>
                <p:cNvCxnSpPr/>
                <p:nvPr/>
              </p:nvCxnSpPr>
              <p:spPr>
                <a:xfrm>
                  <a:off x="-1519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3" name="Google Shape;303;p14"/>
                <p:cNvCxnSpPr/>
                <p:nvPr/>
              </p:nvCxnSpPr>
              <p:spPr>
                <a:xfrm>
                  <a:off x="-1412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4" name="Google Shape;304;p14"/>
                <p:cNvCxnSpPr/>
                <p:nvPr/>
              </p:nvCxnSpPr>
              <p:spPr>
                <a:xfrm>
                  <a:off x="-1257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5" name="Google Shape;305;p14"/>
                <p:cNvCxnSpPr/>
                <p:nvPr/>
              </p:nvCxnSpPr>
              <p:spPr>
                <a:xfrm>
                  <a:off x="-11961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6" name="Google Shape;306;p14"/>
                <p:cNvCxnSpPr/>
                <p:nvPr/>
              </p:nvCxnSpPr>
              <p:spPr>
                <a:xfrm>
                  <a:off x="-10299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7" name="Google Shape;307;p14"/>
                <p:cNvCxnSpPr/>
                <p:nvPr/>
              </p:nvCxnSpPr>
              <p:spPr>
                <a:xfrm>
                  <a:off x="-9720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8" name="Google Shape;308;p14"/>
                <p:cNvCxnSpPr/>
                <p:nvPr/>
              </p:nvCxnSpPr>
              <p:spPr>
                <a:xfrm>
                  <a:off x="-6545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14"/>
                <p:cNvCxnSpPr/>
                <p:nvPr/>
              </p:nvCxnSpPr>
              <p:spPr>
                <a:xfrm>
                  <a:off x="-7721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10" name="Google Shape;310;p14"/>
                <p:cNvCxnSpPr/>
                <p:nvPr/>
              </p:nvCxnSpPr>
              <p:spPr>
                <a:xfrm>
                  <a:off x="-607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11" name="Google Shape;311;p14"/>
                <p:cNvCxnSpPr/>
                <p:nvPr/>
              </p:nvCxnSpPr>
              <p:spPr>
                <a:xfrm>
                  <a:off x="-4359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12" name="Google Shape;312;p14"/>
                <p:cNvCxnSpPr/>
                <p:nvPr/>
              </p:nvCxnSpPr>
              <p:spPr>
                <a:xfrm>
                  <a:off x="-3893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13" name="Google Shape;313;p14"/>
                <p:cNvCxnSpPr/>
                <p:nvPr/>
              </p:nvCxnSpPr>
              <p:spPr>
                <a:xfrm>
                  <a:off x="-325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14" name="Google Shape;314;p14"/>
                <p:cNvCxnSpPr/>
                <p:nvPr/>
              </p:nvCxnSpPr>
              <p:spPr>
                <a:xfrm>
                  <a:off x="-2401275" y="762363"/>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315" name="Google Shape;315;p14"/>
            <p:cNvCxnSpPr/>
            <p:nvPr/>
          </p:nvCxnSpPr>
          <p:spPr>
            <a:xfrm rot="10800000">
              <a:off x="329763" y="0"/>
              <a:ext cx="0" cy="32319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06120479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16"/>
        <p:cNvGrpSpPr/>
        <p:nvPr/>
      </p:nvGrpSpPr>
      <p:grpSpPr>
        <a:xfrm>
          <a:off x="0" y="0"/>
          <a:ext cx="0" cy="0"/>
          <a:chOff x="0" y="0"/>
          <a:chExt cx="0" cy="0"/>
        </a:xfrm>
      </p:grpSpPr>
      <p:sp>
        <p:nvSpPr>
          <p:cNvPr id="317" name="Google Shape;317;p15"/>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r>
              <a:rPr lang="pt-PT"/>
              <a:t>Clique para editar o estilo de título do Modelo Global</a:t>
            </a:r>
            <a:endParaRPr/>
          </a:p>
        </p:txBody>
      </p:sp>
      <p:sp>
        <p:nvSpPr>
          <p:cNvPr id="318" name="Google Shape;318;p15"/>
          <p:cNvSpPr/>
          <p:nvPr/>
        </p:nvSpPr>
        <p:spPr>
          <a:xfrm rot="-4737006">
            <a:off x="11251185" y="5782311"/>
            <a:ext cx="1469239" cy="1468856"/>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319" name="Google Shape;319;p15"/>
          <p:cNvGrpSpPr/>
          <p:nvPr/>
        </p:nvGrpSpPr>
        <p:grpSpPr>
          <a:xfrm>
            <a:off x="170249" y="329118"/>
            <a:ext cx="12018576" cy="6446809"/>
            <a:chOff x="127720" y="246838"/>
            <a:chExt cx="9016280" cy="4835107"/>
          </a:xfrm>
        </p:grpSpPr>
        <p:cxnSp>
          <p:nvCxnSpPr>
            <p:cNvPr id="320" name="Google Shape;320;p15"/>
            <p:cNvCxnSpPr/>
            <p:nvPr/>
          </p:nvCxnSpPr>
          <p:spPr>
            <a:xfrm>
              <a:off x="4333500" y="246838"/>
              <a:ext cx="4810500" cy="0"/>
            </a:xfrm>
            <a:prstGeom prst="straightConnector1">
              <a:avLst/>
            </a:prstGeom>
            <a:noFill/>
            <a:ln w="19050" cap="flat" cmpd="sng">
              <a:solidFill>
                <a:schemeClr val="dk1"/>
              </a:solidFill>
              <a:prstDash val="solid"/>
              <a:round/>
              <a:headEnd type="none" w="med" len="med"/>
              <a:tailEnd type="none" w="med" len="med"/>
            </a:ln>
          </p:spPr>
        </p:cxnSp>
        <p:grpSp>
          <p:nvGrpSpPr>
            <p:cNvPr id="321" name="Google Shape;321;p15"/>
            <p:cNvGrpSpPr/>
            <p:nvPr/>
          </p:nvGrpSpPr>
          <p:grpSpPr>
            <a:xfrm>
              <a:off x="127720" y="2291417"/>
              <a:ext cx="375409" cy="2790528"/>
              <a:chOff x="-1635955" y="1176492"/>
              <a:chExt cx="375409" cy="2790528"/>
            </a:xfrm>
          </p:grpSpPr>
          <p:grpSp>
            <p:nvGrpSpPr>
              <p:cNvPr id="322" name="Google Shape;322;p15"/>
              <p:cNvGrpSpPr/>
              <p:nvPr/>
            </p:nvGrpSpPr>
            <p:grpSpPr>
              <a:xfrm rot="5400000">
                <a:off x="-2296433" y="2931133"/>
                <a:ext cx="1966646" cy="105128"/>
                <a:chOff x="-1786300" y="536375"/>
                <a:chExt cx="1467975" cy="87900"/>
              </a:xfrm>
            </p:grpSpPr>
            <p:cxnSp>
              <p:nvCxnSpPr>
                <p:cNvPr id="323" name="Google Shape;323;p15"/>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4" name="Google Shape;324;p15"/>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5" name="Google Shape;325;p15"/>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6" name="Google Shape;326;p15"/>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15"/>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15"/>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15"/>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15"/>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15"/>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15"/>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15"/>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15"/>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5" name="Google Shape;335;p15"/>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6" name="Google Shape;336;p15"/>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337" name="Google Shape;337;p15"/>
              <p:cNvGrpSpPr/>
              <p:nvPr/>
            </p:nvGrpSpPr>
            <p:grpSpPr>
              <a:xfrm rot="5400000">
                <a:off x="-2973648" y="2514185"/>
                <a:ext cx="2780514" cy="105128"/>
                <a:chOff x="-2401275" y="762363"/>
                <a:chExt cx="2075475" cy="87900"/>
              </a:xfrm>
            </p:grpSpPr>
            <p:cxnSp>
              <p:nvCxnSpPr>
                <p:cNvPr id="338" name="Google Shape;338;p15"/>
                <p:cNvCxnSpPr/>
                <p:nvPr/>
              </p:nvCxnSpPr>
              <p:spPr>
                <a:xfrm>
                  <a:off x="-17638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15"/>
                <p:cNvCxnSpPr/>
                <p:nvPr/>
              </p:nvCxnSpPr>
              <p:spPr>
                <a:xfrm>
                  <a:off x="-17003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15"/>
                <p:cNvCxnSpPr/>
                <p:nvPr/>
              </p:nvCxnSpPr>
              <p:spPr>
                <a:xfrm>
                  <a:off x="-1646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15"/>
                <p:cNvCxnSpPr/>
                <p:nvPr/>
              </p:nvCxnSpPr>
              <p:spPr>
                <a:xfrm>
                  <a:off x="-19301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2" name="Google Shape;342;p15"/>
                <p:cNvCxnSpPr/>
                <p:nvPr/>
              </p:nvCxnSpPr>
              <p:spPr>
                <a:xfrm>
                  <a:off x="-20981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3" name="Google Shape;343;p15"/>
                <p:cNvCxnSpPr/>
                <p:nvPr/>
              </p:nvCxnSpPr>
              <p:spPr>
                <a:xfrm>
                  <a:off x="-21560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4" name="Google Shape;344;p15"/>
                <p:cNvCxnSpPr/>
                <p:nvPr/>
              </p:nvCxnSpPr>
              <p:spPr>
                <a:xfrm>
                  <a:off x="-22606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5" name="Google Shape;345;p15"/>
                <p:cNvCxnSpPr/>
                <p:nvPr/>
              </p:nvCxnSpPr>
              <p:spPr>
                <a:xfrm>
                  <a:off x="-1519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6" name="Google Shape;346;p15"/>
                <p:cNvCxnSpPr/>
                <p:nvPr/>
              </p:nvCxnSpPr>
              <p:spPr>
                <a:xfrm>
                  <a:off x="-1412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7" name="Google Shape;347;p15"/>
                <p:cNvCxnSpPr/>
                <p:nvPr/>
              </p:nvCxnSpPr>
              <p:spPr>
                <a:xfrm>
                  <a:off x="-1257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8" name="Google Shape;348;p15"/>
                <p:cNvCxnSpPr/>
                <p:nvPr/>
              </p:nvCxnSpPr>
              <p:spPr>
                <a:xfrm>
                  <a:off x="-11961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49" name="Google Shape;349;p15"/>
                <p:cNvCxnSpPr/>
                <p:nvPr/>
              </p:nvCxnSpPr>
              <p:spPr>
                <a:xfrm>
                  <a:off x="-10299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0" name="Google Shape;350;p15"/>
                <p:cNvCxnSpPr/>
                <p:nvPr/>
              </p:nvCxnSpPr>
              <p:spPr>
                <a:xfrm>
                  <a:off x="-9720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1" name="Google Shape;351;p15"/>
                <p:cNvCxnSpPr/>
                <p:nvPr/>
              </p:nvCxnSpPr>
              <p:spPr>
                <a:xfrm>
                  <a:off x="-6545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15"/>
                <p:cNvCxnSpPr/>
                <p:nvPr/>
              </p:nvCxnSpPr>
              <p:spPr>
                <a:xfrm>
                  <a:off x="-7721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3" name="Google Shape;353;p15"/>
                <p:cNvCxnSpPr/>
                <p:nvPr/>
              </p:nvCxnSpPr>
              <p:spPr>
                <a:xfrm>
                  <a:off x="-607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4" name="Google Shape;354;p15"/>
                <p:cNvCxnSpPr/>
                <p:nvPr/>
              </p:nvCxnSpPr>
              <p:spPr>
                <a:xfrm>
                  <a:off x="-4359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5" name="Google Shape;355;p15"/>
                <p:cNvCxnSpPr/>
                <p:nvPr/>
              </p:nvCxnSpPr>
              <p:spPr>
                <a:xfrm>
                  <a:off x="-3893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6" name="Google Shape;356;p15"/>
                <p:cNvCxnSpPr/>
                <p:nvPr/>
              </p:nvCxnSpPr>
              <p:spPr>
                <a:xfrm>
                  <a:off x="-325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15"/>
                <p:cNvCxnSpPr/>
                <p:nvPr/>
              </p:nvCxnSpPr>
              <p:spPr>
                <a:xfrm>
                  <a:off x="-2401275" y="762363"/>
                  <a:ext cx="0" cy="87900"/>
                </a:xfrm>
                <a:prstGeom prst="straightConnector1">
                  <a:avLst/>
                </a:prstGeom>
                <a:noFill/>
                <a:ln w="19050" cap="flat" cmpd="sng">
                  <a:solidFill>
                    <a:schemeClr val="dk1"/>
                  </a:solidFill>
                  <a:prstDash val="solid"/>
                  <a:round/>
                  <a:headEnd type="none" w="med" len="med"/>
                  <a:tailEnd type="none" w="med" len="med"/>
                </a:ln>
              </p:spPr>
            </p:cxnSp>
          </p:grpSp>
        </p:grpSp>
      </p:grpSp>
    </p:spTree>
    <p:extLst>
      <p:ext uri="{BB962C8B-B14F-4D97-AF65-F5344CB8AC3E}">
        <p14:creationId xmlns:p14="http://schemas.microsoft.com/office/powerpoint/2010/main" val="2976193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58"/>
        <p:cNvGrpSpPr/>
        <p:nvPr/>
      </p:nvGrpSpPr>
      <p:grpSpPr>
        <a:xfrm>
          <a:off x="0" y="0"/>
          <a:ext cx="0" cy="0"/>
          <a:chOff x="0" y="0"/>
          <a:chExt cx="0" cy="0"/>
        </a:xfrm>
      </p:grpSpPr>
      <p:sp>
        <p:nvSpPr>
          <p:cNvPr id="359" name="Google Shape;359;p16"/>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360" name="Google Shape;360;p16"/>
          <p:cNvSpPr txBox="1">
            <a:spLocks noGrp="1"/>
          </p:cNvSpPr>
          <p:nvPr>
            <p:ph type="body" idx="1"/>
          </p:nvPr>
        </p:nvSpPr>
        <p:spPr>
          <a:xfrm>
            <a:off x="959750" y="1459833"/>
            <a:ext cx="10269325" cy="4684800"/>
          </a:xfrm>
          <a:prstGeom prst="rect">
            <a:avLst/>
          </a:prstGeom>
        </p:spPr>
        <p:txBody>
          <a:bodyPr spcFirstLastPara="1" wrap="square" lIns="91425" tIns="91425" rIns="91425" bIns="91425" anchor="t" anchorCtr="0">
            <a:noAutofit/>
          </a:bodyPr>
          <a:lstStyle>
            <a:lvl1pPr marL="609448" lvl="0" indent="-406298" rtl="0">
              <a:lnSpc>
                <a:spcPct val="115000"/>
              </a:lnSpc>
              <a:spcBef>
                <a:spcPts val="0"/>
              </a:spcBef>
              <a:spcAft>
                <a:spcPts val="0"/>
              </a:spcAft>
              <a:buClr>
                <a:schemeClr val="dk2"/>
              </a:buClr>
              <a:buSzPts val="1200"/>
              <a:buChar char="●"/>
              <a:defRPr sz="1600"/>
            </a:lvl1pPr>
            <a:lvl2pPr marL="1218895" lvl="1" indent="-423228" rtl="0">
              <a:lnSpc>
                <a:spcPct val="115000"/>
              </a:lnSpc>
              <a:spcBef>
                <a:spcPts val="0"/>
              </a:spcBef>
              <a:spcAft>
                <a:spcPts val="0"/>
              </a:spcAft>
              <a:buSzPts val="1400"/>
              <a:buChar char="○"/>
              <a:defRPr/>
            </a:lvl2pPr>
            <a:lvl3pPr marL="1828343" lvl="2" indent="-423228" rtl="0">
              <a:lnSpc>
                <a:spcPct val="115000"/>
              </a:lnSpc>
              <a:spcBef>
                <a:spcPts val="2133"/>
              </a:spcBef>
              <a:spcAft>
                <a:spcPts val="0"/>
              </a:spcAft>
              <a:buSzPts val="1400"/>
              <a:buChar char="■"/>
              <a:defRPr/>
            </a:lvl3pPr>
            <a:lvl4pPr marL="2437790" lvl="3" indent="-423228" rtl="0">
              <a:lnSpc>
                <a:spcPct val="115000"/>
              </a:lnSpc>
              <a:spcBef>
                <a:spcPts val="2133"/>
              </a:spcBef>
              <a:spcAft>
                <a:spcPts val="0"/>
              </a:spcAft>
              <a:buSzPts val="1400"/>
              <a:buChar char="●"/>
              <a:defRPr/>
            </a:lvl4pPr>
            <a:lvl5pPr marL="3047238" lvl="4" indent="-423228" rtl="0">
              <a:lnSpc>
                <a:spcPct val="115000"/>
              </a:lnSpc>
              <a:spcBef>
                <a:spcPts val="2133"/>
              </a:spcBef>
              <a:spcAft>
                <a:spcPts val="0"/>
              </a:spcAft>
              <a:buSzPts val="1400"/>
              <a:buChar char="○"/>
              <a:defRPr/>
            </a:lvl5pPr>
            <a:lvl6pPr marL="3656686" lvl="5" indent="-423228" rtl="0">
              <a:lnSpc>
                <a:spcPct val="115000"/>
              </a:lnSpc>
              <a:spcBef>
                <a:spcPts val="2133"/>
              </a:spcBef>
              <a:spcAft>
                <a:spcPts val="0"/>
              </a:spcAft>
              <a:buSzPts val="1400"/>
              <a:buChar char="■"/>
              <a:defRPr/>
            </a:lvl6pPr>
            <a:lvl7pPr marL="4266133" lvl="6" indent="-423228" rtl="0">
              <a:lnSpc>
                <a:spcPct val="115000"/>
              </a:lnSpc>
              <a:spcBef>
                <a:spcPts val="2133"/>
              </a:spcBef>
              <a:spcAft>
                <a:spcPts val="0"/>
              </a:spcAft>
              <a:buSzPts val="1400"/>
              <a:buChar char="●"/>
              <a:defRPr/>
            </a:lvl7pPr>
            <a:lvl8pPr marL="4875581" lvl="7" indent="-423228" rtl="0">
              <a:lnSpc>
                <a:spcPct val="115000"/>
              </a:lnSpc>
              <a:spcBef>
                <a:spcPts val="2133"/>
              </a:spcBef>
              <a:spcAft>
                <a:spcPts val="0"/>
              </a:spcAft>
              <a:buSzPts val="1400"/>
              <a:buChar char="○"/>
              <a:defRPr/>
            </a:lvl8pPr>
            <a:lvl9pPr marL="5485028" lvl="8" indent="-423228" rtl="0">
              <a:lnSpc>
                <a:spcPct val="115000"/>
              </a:lnSpc>
              <a:spcBef>
                <a:spcPts val="2133"/>
              </a:spcBef>
              <a:spcAft>
                <a:spcPts val="2133"/>
              </a:spcAft>
              <a:buSzPts val="1400"/>
              <a:buChar char="■"/>
              <a:defRPr/>
            </a:lvl9pPr>
          </a:lstStyle>
          <a:p>
            <a:pPr lvl="0"/>
            <a:r>
              <a:rPr lang="pt-PT"/>
              <a:t>Clique para editar os estilos do texto de Modelo Global</a:t>
            </a:r>
          </a:p>
        </p:txBody>
      </p:sp>
      <p:sp>
        <p:nvSpPr>
          <p:cNvPr id="361" name="Google Shape;361;p16"/>
          <p:cNvSpPr/>
          <p:nvPr/>
        </p:nvSpPr>
        <p:spPr>
          <a:xfrm rot="8826610">
            <a:off x="9816427" y="-877055"/>
            <a:ext cx="1469161" cy="1469544"/>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362" name="Google Shape;362;p16"/>
          <p:cNvGrpSpPr/>
          <p:nvPr/>
        </p:nvGrpSpPr>
        <p:grpSpPr>
          <a:xfrm>
            <a:off x="170254" y="4605306"/>
            <a:ext cx="12010906" cy="2158685"/>
            <a:chOff x="127724" y="3453979"/>
            <a:chExt cx="9010526" cy="1619014"/>
          </a:xfrm>
        </p:grpSpPr>
        <p:cxnSp>
          <p:nvCxnSpPr>
            <p:cNvPr id="363" name="Google Shape;363;p16"/>
            <p:cNvCxnSpPr/>
            <p:nvPr/>
          </p:nvCxnSpPr>
          <p:spPr>
            <a:xfrm>
              <a:off x="4327750" y="4896663"/>
              <a:ext cx="4810500" cy="0"/>
            </a:xfrm>
            <a:prstGeom prst="straightConnector1">
              <a:avLst/>
            </a:prstGeom>
            <a:noFill/>
            <a:ln w="19050" cap="flat" cmpd="sng">
              <a:solidFill>
                <a:schemeClr val="dk1"/>
              </a:solidFill>
              <a:prstDash val="solid"/>
              <a:round/>
              <a:headEnd type="none" w="med" len="med"/>
              <a:tailEnd type="none" w="med" len="med"/>
            </a:ln>
          </p:spPr>
        </p:cxnSp>
        <p:grpSp>
          <p:nvGrpSpPr>
            <p:cNvPr id="364" name="Google Shape;364;p16"/>
            <p:cNvGrpSpPr/>
            <p:nvPr/>
          </p:nvGrpSpPr>
          <p:grpSpPr>
            <a:xfrm>
              <a:off x="127724" y="3453979"/>
              <a:ext cx="375281" cy="1619014"/>
              <a:chOff x="203249" y="3417904"/>
              <a:chExt cx="375281" cy="1619014"/>
            </a:xfrm>
          </p:grpSpPr>
          <p:grpSp>
            <p:nvGrpSpPr>
              <p:cNvPr id="365" name="Google Shape;365;p16"/>
              <p:cNvGrpSpPr/>
              <p:nvPr/>
            </p:nvGrpSpPr>
            <p:grpSpPr>
              <a:xfrm>
                <a:off x="203249" y="3417904"/>
                <a:ext cx="375281" cy="1619014"/>
                <a:chOff x="180299" y="3562979"/>
                <a:chExt cx="375281" cy="1619014"/>
              </a:xfrm>
            </p:grpSpPr>
            <p:cxnSp>
              <p:nvCxnSpPr>
                <p:cNvPr id="366" name="Google Shape;366;p16"/>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67" name="Google Shape;367;p16"/>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68" name="Google Shape;368;p16"/>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69" name="Google Shape;369;p16"/>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0" name="Google Shape;370;p16"/>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1" name="Google Shape;371;p16"/>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2" name="Google Shape;372;p16"/>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3" name="Google Shape;373;p16"/>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4" name="Google Shape;374;p16"/>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5" name="Google Shape;375;p16"/>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6" name="Google Shape;376;p16"/>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7" name="Google Shape;377;p16"/>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8" name="Google Shape;378;p16"/>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9" name="Google Shape;379;p16"/>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80" name="Google Shape;380;p16"/>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81" name="Google Shape;381;p16"/>
                <p:cNvCxnSpPr/>
                <p:nvPr/>
              </p:nvCxnSpPr>
              <p:spPr>
                <a:xfrm>
                  <a:off x="232799" y="512949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82" name="Google Shape;382;p16"/>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383" name="Google Shape;383;p16"/>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4254240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84"/>
        <p:cNvGrpSpPr/>
        <p:nvPr/>
      </p:nvGrpSpPr>
      <p:grpSpPr>
        <a:xfrm>
          <a:off x="0" y="0"/>
          <a:ext cx="0" cy="0"/>
          <a:chOff x="0" y="0"/>
          <a:chExt cx="0" cy="0"/>
        </a:xfrm>
      </p:grpSpPr>
      <p:sp>
        <p:nvSpPr>
          <p:cNvPr id="385" name="Google Shape;385;p17"/>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r>
              <a:rPr lang="pt-PT"/>
              <a:t>Clique para editar o estilo de título do Modelo Global</a:t>
            </a:r>
            <a:endParaRPr/>
          </a:p>
        </p:txBody>
      </p:sp>
      <p:sp>
        <p:nvSpPr>
          <p:cNvPr id="386" name="Google Shape;386;p17"/>
          <p:cNvSpPr txBox="1">
            <a:spLocks noGrp="1"/>
          </p:cNvSpPr>
          <p:nvPr>
            <p:ph type="subTitle" idx="1"/>
          </p:nvPr>
        </p:nvSpPr>
        <p:spPr>
          <a:xfrm>
            <a:off x="6641382" y="3807767"/>
            <a:ext cx="3451901" cy="162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866" b="0"/>
            </a:lvl1pPr>
            <a:lvl2pPr lvl="1" algn="ctr" rtl="0">
              <a:lnSpc>
                <a:spcPct val="115000"/>
              </a:lnSpc>
              <a:spcBef>
                <a:spcPts val="0"/>
              </a:spcBef>
              <a:spcAft>
                <a:spcPts val="0"/>
              </a:spcAft>
              <a:buSzPts val="2800"/>
              <a:buNone/>
              <a:defRPr sz="3732"/>
            </a:lvl2pPr>
            <a:lvl3pPr lvl="2" algn="ctr" rtl="0">
              <a:lnSpc>
                <a:spcPct val="115000"/>
              </a:lnSpc>
              <a:spcBef>
                <a:spcPts val="0"/>
              </a:spcBef>
              <a:spcAft>
                <a:spcPts val="0"/>
              </a:spcAft>
              <a:buSzPts val="2800"/>
              <a:buNone/>
              <a:defRPr sz="3732"/>
            </a:lvl3pPr>
            <a:lvl4pPr lvl="3" algn="ctr" rtl="0">
              <a:lnSpc>
                <a:spcPct val="115000"/>
              </a:lnSpc>
              <a:spcBef>
                <a:spcPts val="0"/>
              </a:spcBef>
              <a:spcAft>
                <a:spcPts val="0"/>
              </a:spcAft>
              <a:buSzPts val="2800"/>
              <a:buNone/>
              <a:defRPr sz="3732"/>
            </a:lvl4pPr>
            <a:lvl5pPr lvl="4" algn="ctr" rtl="0">
              <a:lnSpc>
                <a:spcPct val="115000"/>
              </a:lnSpc>
              <a:spcBef>
                <a:spcPts val="0"/>
              </a:spcBef>
              <a:spcAft>
                <a:spcPts val="0"/>
              </a:spcAft>
              <a:buSzPts val="2800"/>
              <a:buNone/>
              <a:defRPr sz="3732"/>
            </a:lvl5pPr>
            <a:lvl6pPr lvl="5" algn="ctr" rtl="0">
              <a:lnSpc>
                <a:spcPct val="115000"/>
              </a:lnSpc>
              <a:spcBef>
                <a:spcPts val="0"/>
              </a:spcBef>
              <a:spcAft>
                <a:spcPts val="0"/>
              </a:spcAft>
              <a:buSzPts val="2800"/>
              <a:buNone/>
              <a:defRPr sz="3732"/>
            </a:lvl6pPr>
            <a:lvl7pPr lvl="6" algn="ctr" rtl="0">
              <a:lnSpc>
                <a:spcPct val="115000"/>
              </a:lnSpc>
              <a:spcBef>
                <a:spcPts val="0"/>
              </a:spcBef>
              <a:spcAft>
                <a:spcPts val="0"/>
              </a:spcAft>
              <a:buSzPts val="2800"/>
              <a:buNone/>
              <a:defRPr sz="3732"/>
            </a:lvl7pPr>
            <a:lvl8pPr lvl="7" algn="ctr" rtl="0">
              <a:lnSpc>
                <a:spcPct val="115000"/>
              </a:lnSpc>
              <a:spcBef>
                <a:spcPts val="0"/>
              </a:spcBef>
              <a:spcAft>
                <a:spcPts val="0"/>
              </a:spcAft>
              <a:buSzPts val="2800"/>
              <a:buNone/>
              <a:defRPr sz="3732"/>
            </a:lvl8pPr>
            <a:lvl9pPr lvl="8" algn="ctr" rtl="0">
              <a:lnSpc>
                <a:spcPct val="115000"/>
              </a:lnSpc>
              <a:spcBef>
                <a:spcPts val="0"/>
              </a:spcBef>
              <a:spcAft>
                <a:spcPts val="0"/>
              </a:spcAft>
              <a:buSzPts val="2800"/>
              <a:buNone/>
              <a:defRPr sz="3732"/>
            </a:lvl9pPr>
          </a:lstStyle>
          <a:p>
            <a:r>
              <a:rPr lang="pt-PT"/>
              <a:t>Clique para editar o estilo de subtítulo do Modelo Global</a:t>
            </a:r>
            <a:endParaRPr/>
          </a:p>
        </p:txBody>
      </p:sp>
      <p:sp>
        <p:nvSpPr>
          <p:cNvPr id="387" name="Google Shape;387;p17"/>
          <p:cNvSpPr txBox="1">
            <a:spLocks noGrp="1"/>
          </p:cNvSpPr>
          <p:nvPr>
            <p:ph type="subTitle" idx="2"/>
          </p:nvPr>
        </p:nvSpPr>
        <p:spPr>
          <a:xfrm>
            <a:off x="2095554" y="3807767"/>
            <a:ext cx="3451901" cy="162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866" b="0"/>
            </a:lvl1pPr>
            <a:lvl2pPr lvl="1" algn="ctr" rtl="0">
              <a:lnSpc>
                <a:spcPct val="115000"/>
              </a:lnSpc>
              <a:spcBef>
                <a:spcPts val="0"/>
              </a:spcBef>
              <a:spcAft>
                <a:spcPts val="0"/>
              </a:spcAft>
              <a:buSzPts val="2800"/>
              <a:buNone/>
              <a:defRPr sz="3732"/>
            </a:lvl2pPr>
            <a:lvl3pPr lvl="2" algn="ctr" rtl="0">
              <a:lnSpc>
                <a:spcPct val="115000"/>
              </a:lnSpc>
              <a:spcBef>
                <a:spcPts val="0"/>
              </a:spcBef>
              <a:spcAft>
                <a:spcPts val="0"/>
              </a:spcAft>
              <a:buSzPts val="2800"/>
              <a:buNone/>
              <a:defRPr sz="3732"/>
            </a:lvl3pPr>
            <a:lvl4pPr lvl="3" algn="ctr" rtl="0">
              <a:lnSpc>
                <a:spcPct val="115000"/>
              </a:lnSpc>
              <a:spcBef>
                <a:spcPts val="0"/>
              </a:spcBef>
              <a:spcAft>
                <a:spcPts val="0"/>
              </a:spcAft>
              <a:buSzPts val="2800"/>
              <a:buNone/>
              <a:defRPr sz="3732"/>
            </a:lvl4pPr>
            <a:lvl5pPr lvl="4" algn="ctr" rtl="0">
              <a:lnSpc>
                <a:spcPct val="115000"/>
              </a:lnSpc>
              <a:spcBef>
                <a:spcPts val="0"/>
              </a:spcBef>
              <a:spcAft>
                <a:spcPts val="0"/>
              </a:spcAft>
              <a:buSzPts val="2800"/>
              <a:buNone/>
              <a:defRPr sz="3732"/>
            </a:lvl5pPr>
            <a:lvl6pPr lvl="5" algn="ctr" rtl="0">
              <a:lnSpc>
                <a:spcPct val="115000"/>
              </a:lnSpc>
              <a:spcBef>
                <a:spcPts val="0"/>
              </a:spcBef>
              <a:spcAft>
                <a:spcPts val="0"/>
              </a:spcAft>
              <a:buSzPts val="2800"/>
              <a:buNone/>
              <a:defRPr sz="3732"/>
            </a:lvl6pPr>
            <a:lvl7pPr lvl="6" algn="ctr" rtl="0">
              <a:lnSpc>
                <a:spcPct val="115000"/>
              </a:lnSpc>
              <a:spcBef>
                <a:spcPts val="0"/>
              </a:spcBef>
              <a:spcAft>
                <a:spcPts val="0"/>
              </a:spcAft>
              <a:buSzPts val="2800"/>
              <a:buNone/>
              <a:defRPr sz="3732"/>
            </a:lvl7pPr>
            <a:lvl8pPr lvl="7" algn="ctr" rtl="0">
              <a:lnSpc>
                <a:spcPct val="115000"/>
              </a:lnSpc>
              <a:spcBef>
                <a:spcPts val="0"/>
              </a:spcBef>
              <a:spcAft>
                <a:spcPts val="0"/>
              </a:spcAft>
              <a:buSzPts val="2800"/>
              <a:buNone/>
              <a:defRPr sz="3732"/>
            </a:lvl8pPr>
            <a:lvl9pPr lvl="8" algn="ctr" rtl="0">
              <a:lnSpc>
                <a:spcPct val="115000"/>
              </a:lnSpc>
              <a:spcBef>
                <a:spcPts val="0"/>
              </a:spcBef>
              <a:spcAft>
                <a:spcPts val="0"/>
              </a:spcAft>
              <a:buSzPts val="2800"/>
              <a:buNone/>
              <a:defRPr sz="3732"/>
            </a:lvl9pPr>
          </a:lstStyle>
          <a:p>
            <a:r>
              <a:rPr lang="pt-PT"/>
              <a:t>Clique para editar o estilo de subtítulo do Modelo Global</a:t>
            </a:r>
            <a:endParaRPr/>
          </a:p>
        </p:txBody>
      </p:sp>
      <p:sp>
        <p:nvSpPr>
          <p:cNvPr id="388" name="Google Shape;388;p17"/>
          <p:cNvSpPr txBox="1">
            <a:spLocks noGrp="1"/>
          </p:cNvSpPr>
          <p:nvPr>
            <p:ph type="subTitle" idx="3"/>
          </p:nvPr>
        </p:nvSpPr>
        <p:spPr>
          <a:xfrm>
            <a:off x="6641382" y="3234567"/>
            <a:ext cx="3451901"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389" name="Google Shape;389;p17"/>
          <p:cNvSpPr txBox="1">
            <a:spLocks noGrp="1"/>
          </p:cNvSpPr>
          <p:nvPr>
            <p:ph type="subTitle" idx="4"/>
          </p:nvPr>
        </p:nvSpPr>
        <p:spPr>
          <a:xfrm>
            <a:off x="2095542" y="3234567"/>
            <a:ext cx="3451901"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390" name="Google Shape;390;p17"/>
          <p:cNvSpPr/>
          <p:nvPr/>
        </p:nvSpPr>
        <p:spPr>
          <a:xfrm rot="6441297">
            <a:off x="-704494" y="4607183"/>
            <a:ext cx="1469708" cy="1469325"/>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391" name="Google Shape;391;p17"/>
          <p:cNvGrpSpPr/>
          <p:nvPr/>
        </p:nvGrpSpPr>
        <p:grpSpPr>
          <a:xfrm>
            <a:off x="9852578" y="1"/>
            <a:ext cx="2158122" cy="6775935"/>
            <a:chOff x="7391358" y="0"/>
            <a:chExt cx="1619013" cy="5081951"/>
          </a:xfrm>
        </p:grpSpPr>
        <p:cxnSp>
          <p:nvCxnSpPr>
            <p:cNvPr id="392" name="Google Shape;392;p17"/>
            <p:cNvCxnSpPr/>
            <p:nvPr/>
          </p:nvCxnSpPr>
          <p:spPr>
            <a:xfrm rot="10800000">
              <a:off x="8814238" y="0"/>
              <a:ext cx="0" cy="3231900"/>
            </a:xfrm>
            <a:prstGeom prst="straightConnector1">
              <a:avLst/>
            </a:prstGeom>
            <a:noFill/>
            <a:ln w="19050" cap="flat" cmpd="sng">
              <a:solidFill>
                <a:schemeClr val="dk1"/>
              </a:solidFill>
              <a:prstDash val="solid"/>
              <a:round/>
              <a:headEnd type="none" w="med" len="med"/>
              <a:tailEnd type="none" w="med" len="med"/>
            </a:ln>
          </p:spPr>
        </p:cxnSp>
        <p:grpSp>
          <p:nvGrpSpPr>
            <p:cNvPr id="393" name="Google Shape;393;p17"/>
            <p:cNvGrpSpPr/>
            <p:nvPr/>
          </p:nvGrpSpPr>
          <p:grpSpPr>
            <a:xfrm rot="-5400000">
              <a:off x="8013224" y="4084804"/>
              <a:ext cx="375281" cy="1619013"/>
              <a:chOff x="203249" y="3417904"/>
              <a:chExt cx="375281" cy="1619013"/>
            </a:xfrm>
          </p:grpSpPr>
          <p:grpSp>
            <p:nvGrpSpPr>
              <p:cNvPr id="394" name="Google Shape;394;p17"/>
              <p:cNvGrpSpPr/>
              <p:nvPr/>
            </p:nvGrpSpPr>
            <p:grpSpPr>
              <a:xfrm>
                <a:off x="203249" y="3417904"/>
                <a:ext cx="375281" cy="1614539"/>
                <a:chOff x="180299" y="3562979"/>
                <a:chExt cx="375281" cy="1614539"/>
              </a:xfrm>
            </p:grpSpPr>
            <p:cxnSp>
              <p:nvCxnSpPr>
                <p:cNvPr id="395" name="Google Shape;395;p17"/>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96" name="Google Shape;396;p17"/>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97" name="Google Shape;397;p17"/>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98" name="Google Shape;398;p17"/>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99" name="Google Shape;399;p17"/>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0" name="Google Shape;400;p17"/>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1" name="Google Shape;401;p17"/>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2" name="Google Shape;402;p17"/>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3" name="Google Shape;403;p17"/>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4" name="Google Shape;404;p17"/>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5" name="Google Shape;405;p17"/>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6" name="Google Shape;406;p17"/>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7" name="Google Shape;407;p17"/>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8" name="Google Shape;408;p17"/>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9" name="Google Shape;409;p17"/>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10" name="Google Shape;410;p17"/>
                <p:cNvCxnSpPr/>
                <p:nvPr/>
              </p:nvCxnSpPr>
              <p:spPr>
                <a:xfrm>
                  <a:off x="232799" y="512501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11" name="Google Shape;411;p17"/>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412" name="Google Shape;412;p17"/>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738377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13"/>
        <p:cNvGrpSpPr/>
        <p:nvPr/>
      </p:nvGrpSpPr>
      <p:grpSpPr>
        <a:xfrm>
          <a:off x="0" y="0"/>
          <a:ext cx="0" cy="0"/>
          <a:chOff x="0" y="0"/>
          <a:chExt cx="0" cy="0"/>
        </a:xfrm>
      </p:grpSpPr>
      <p:sp>
        <p:nvSpPr>
          <p:cNvPr id="414" name="Google Shape;414;p18"/>
          <p:cNvSpPr txBox="1">
            <a:spLocks noGrp="1"/>
          </p:cNvSpPr>
          <p:nvPr>
            <p:ph type="subTitle" idx="1"/>
          </p:nvPr>
        </p:nvSpPr>
        <p:spPr>
          <a:xfrm>
            <a:off x="6455572" y="2407200"/>
            <a:ext cx="4337670" cy="26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415" name="Google Shape;415;p18"/>
          <p:cNvSpPr txBox="1">
            <a:spLocks noGrp="1"/>
          </p:cNvSpPr>
          <p:nvPr>
            <p:ph type="subTitle" idx="2"/>
          </p:nvPr>
        </p:nvSpPr>
        <p:spPr>
          <a:xfrm>
            <a:off x="1395587" y="2407200"/>
            <a:ext cx="4337670" cy="26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416" name="Google Shape;416;p18"/>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grpSp>
        <p:nvGrpSpPr>
          <p:cNvPr id="417" name="Google Shape;417;p18"/>
          <p:cNvGrpSpPr/>
          <p:nvPr/>
        </p:nvGrpSpPr>
        <p:grpSpPr>
          <a:xfrm>
            <a:off x="330099" y="1"/>
            <a:ext cx="2045067" cy="8059236"/>
            <a:chOff x="247639" y="0"/>
            <a:chExt cx="1534200" cy="6044427"/>
          </a:xfrm>
        </p:grpSpPr>
        <p:sp>
          <p:nvSpPr>
            <p:cNvPr id="418" name="Google Shape;418;p18"/>
            <p:cNvSpPr/>
            <p:nvPr/>
          </p:nvSpPr>
          <p:spPr>
            <a:xfrm rot="5400000">
              <a:off x="-78300" y="325950"/>
              <a:ext cx="897600" cy="245700"/>
            </a:xfrm>
            <a:prstGeom prst="rect">
              <a:avLst/>
            </a:prstGeom>
            <a:solidFill>
              <a:srgbClr val="F5141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
          <p:nvSpPr>
            <p:cNvPr id="419" name="Google Shape;419;p18"/>
            <p:cNvSpPr/>
            <p:nvPr/>
          </p:nvSpPr>
          <p:spPr>
            <a:xfrm rot="-2092008">
              <a:off x="463722" y="4726310"/>
              <a:ext cx="1102033" cy="1102033"/>
            </a:xfrm>
            <a:prstGeom prst="blockArc">
              <a:avLst>
                <a:gd name="adj1" fmla="val 10800000"/>
                <a:gd name="adj2" fmla="val 21320732"/>
                <a:gd name="adj3" fmla="val 1931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grpSp>
        <p:nvGrpSpPr>
          <p:cNvPr id="420" name="Google Shape;420;p18"/>
          <p:cNvGrpSpPr/>
          <p:nvPr/>
        </p:nvGrpSpPr>
        <p:grpSpPr>
          <a:xfrm>
            <a:off x="5768830" y="79005"/>
            <a:ext cx="6412330" cy="6449879"/>
            <a:chOff x="4327750" y="59253"/>
            <a:chExt cx="4810500" cy="4837409"/>
          </a:xfrm>
        </p:grpSpPr>
        <p:grpSp>
          <p:nvGrpSpPr>
            <p:cNvPr id="421" name="Google Shape;421;p18"/>
            <p:cNvGrpSpPr/>
            <p:nvPr/>
          </p:nvGrpSpPr>
          <p:grpSpPr>
            <a:xfrm>
              <a:off x="7040728" y="59253"/>
              <a:ext cx="1966646" cy="384350"/>
              <a:chOff x="7040728" y="135453"/>
              <a:chExt cx="1966646" cy="384350"/>
            </a:xfrm>
          </p:grpSpPr>
          <p:grpSp>
            <p:nvGrpSpPr>
              <p:cNvPr id="422" name="Google Shape;422;p18"/>
              <p:cNvGrpSpPr/>
              <p:nvPr/>
            </p:nvGrpSpPr>
            <p:grpSpPr>
              <a:xfrm>
                <a:off x="7182038" y="135453"/>
                <a:ext cx="1815322" cy="105128"/>
                <a:chOff x="-1680822" y="302913"/>
                <a:chExt cx="1355022" cy="87900"/>
              </a:xfrm>
            </p:grpSpPr>
            <p:cxnSp>
              <p:nvCxnSpPr>
                <p:cNvPr id="423" name="Google Shape;423;p18"/>
                <p:cNvCxnSpPr/>
                <p:nvPr/>
              </p:nvCxnSpPr>
              <p:spPr>
                <a:xfrm>
                  <a:off x="-1680822"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4" name="Google Shape;424;p18"/>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5" name="Google Shape;425;p18"/>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6" name="Google Shape;426;p18"/>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7" name="Google Shape;427;p18"/>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8" name="Google Shape;428;p18"/>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29" name="Google Shape;429;p18"/>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0" name="Google Shape;430;p18"/>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1" name="Google Shape;431;p18"/>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2" name="Google Shape;432;p18"/>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3" name="Google Shape;433;p18"/>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4" name="Google Shape;434;p18"/>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5" name="Google Shape;435;p18"/>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436" name="Google Shape;436;p18"/>
              <p:cNvGrpSpPr/>
              <p:nvPr/>
            </p:nvGrpSpPr>
            <p:grpSpPr>
              <a:xfrm>
                <a:off x="7040728" y="414674"/>
                <a:ext cx="1966646" cy="105128"/>
                <a:chOff x="-1786300" y="536375"/>
                <a:chExt cx="1467975" cy="87900"/>
              </a:xfrm>
            </p:grpSpPr>
            <p:cxnSp>
              <p:nvCxnSpPr>
                <p:cNvPr id="437" name="Google Shape;437;p18"/>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8" name="Google Shape;438;p18"/>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39" name="Google Shape;439;p18"/>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0" name="Google Shape;440;p18"/>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1" name="Google Shape;441;p18"/>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2" name="Google Shape;442;p18"/>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3" name="Google Shape;443;p18"/>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4" name="Google Shape;444;p18"/>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5" name="Google Shape;445;p18"/>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6" name="Google Shape;446;p18"/>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7" name="Google Shape;447;p18"/>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8" name="Google Shape;448;p18"/>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49" name="Google Shape;449;p18"/>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50" name="Google Shape;450;p18"/>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451" name="Google Shape;451;p18"/>
            <p:cNvCxnSpPr/>
            <p:nvPr/>
          </p:nvCxnSpPr>
          <p:spPr>
            <a:xfrm>
              <a:off x="4327750" y="4896663"/>
              <a:ext cx="4810500" cy="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4720440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52"/>
        <p:cNvGrpSpPr/>
        <p:nvPr/>
      </p:nvGrpSpPr>
      <p:grpSpPr>
        <a:xfrm>
          <a:off x="0" y="0"/>
          <a:ext cx="0" cy="0"/>
          <a:chOff x="0" y="0"/>
          <a:chExt cx="0" cy="0"/>
        </a:xfrm>
      </p:grpSpPr>
      <p:sp>
        <p:nvSpPr>
          <p:cNvPr id="453" name="Google Shape;453;p19"/>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454" name="Google Shape;454;p19"/>
          <p:cNvSpPr txBox="1">
            <a:spLocks noGrp="1"/>
          </p:cNvSpPr>
          <p:nvPr>
            <p:ph type="subTitle" idx="1"/>
          </p:nvPr>
        </p:nvSpPr>
        <p:spPr>
          <a:xfrm>
            <a:off x="1249841" y="4135400"/>
            <a:ext cx="2899645"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455" name="Google Shape;455;p19"/>
          <p:cNvSpPr txBox="1">
            <a:spLocks noGrp="1"/>
          </p:cNvSpPr>
          <p:nvPr>
            <p:ph type="subTitle" idx="2"/>
          </p:nvPr>
        </p:nvSpPr>
        <p:spPr>
          <a:xfrm>
            <a:off x="4644583" y="4135400"/>
            <a:ext cx="2899645"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456" name="Google Shape;456;p19"/>
          <p:cNvSpPr txBox="1">
            <a:spLocks noGrp="1"/>
          </p:cNvSpPr>
          <p:nvPr>
            <p:ph type="subTitle" idx="3"/>
          </p:nvPr>
        </p:nvSpPr>
        <p:spPr>
          <a:xfrm>
            <a:off x="8039335" y="4135400"/>
            <a:ext cx="2899645"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6"/>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457" name="Google Shape;457;p19"/>
          <p:cNvSpPr txBox="1">
            <a:spLocks noGrp="1"/>
          </p:cNvSpPr>
          <p:nvPr>
            <p:ph type="subTitle" idx="4"/>
          </p:nvPr>
        </p:nvSpPr>
        <p:spPr>
          <a:xfrm>
            <a:off x="1249841" y="3706567"/>
            <a:ext cx="2899645"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458" name="Google Shape;458;p19"/>
          <p:cNvSpPr txBox="1">
            <a:spLocks noGrp="1"/>
          </p:cNvSpPr>
          <p:nvPr>
            <p:ph type="subTitle" idx="5"/>
          </p:nvPr>
        </p:nvSpPr>
        <p:spPr>
          <a:xfrm>
            <a:off x="4644585" y="3706567"/>
            <a:ext cx="2899645"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459" name="Google Shape;459;p19"/>
          <p:cNvSpPr txBox="1">
            <a:spLocks noGrp="1"/>
          </p:cNvSpPr>
          <p:nvPr>
            <p:ph type="subTitle" idx="6"/>
          </p:nvPr>
        </p:nvSpPr>
        <p:spPr>
          <a:xfrm>
            <a:off x="8039338" y="3706567"/>
            <a:ext cx="2899645"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666" b="1">
                <a:latin typeface="Montserrat"/>
                <a:ea typeface="Montserrat"/>
                <a:cs typeface="Montserrat"/>
                <a:sym typeface="Montserrat"/>
              </a:defRPr>
            </a:lvl1pPr>
            <a:lvl2pPr lvl="1" algn="ctr" rtl="0">
              <a:lnSpc>
                <a:spcPct val="100000"/>
              </a:lnSpc>
              <a:spcBef>
                <a:spcPts val="0"/>
              </a:spcBef>
              <a:spcAft>
                <a:spcPts val="0"/>
              </a:spcAft>
              <a:buSzPts val="2400"/>
              <a:buFont typeface="DM Sans"/>
              <a:buNone/>
              <a:defRPr sz="3199"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199"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199"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199"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199"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199"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199"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199" b="1">
                <a:latin typeface="DM Sans"/>
                <a:ea typeface="DM Sans"/>
                <a:cs typeface="DM Sans"/>
                <a:sym typeface="DM Sans"/>
              </a:defRPr>
            </a:lvl9pPr>
          </a:lstStyle>
          <a:p>
            <a:r>
              <a:rPr lang="pt-PT"/>
              <a:t>Clique para editar o estilo de subtítulo do Modelo Global</a:t>
            </a:r>
            <a:endParaRPr/>
          </a:p>
        </p:txBody>
      </p:sp>
      <p:sp>
        <p:nvSpPr>
          <p:cNvPr id="460" name="Google Shape;460;p19"/>
          <p:cNvSpPr/>
          <p:nvPr/>
        </p:nvSpPr>
        <p:spPr>
          <a:xfrm rot="6522075">
            <a:off x="-715429" y="5091649"/>
            <a:ext cx="1469589" cy="1469207"/>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461" name="Google Shape;461;p19"/>
          <p:cNvGrpSpPr/>
          <p:nvPr/>
        </p:nvGrpSpPr>
        <p:grpSpPr>
          <a:xfrm>
            <a:off x="9852578" y="1"/>
            <a:ext cx="2158122" cy="6775935"/>
            <a:chOff x="7391358" y="0"/>
            <a:chExt cx="1619013" cy="5081951"/>
          </a:xfrm>
        </p:grpSpPr>
        <p:cxnSp>
          <p:nvCxnSpPr>
            <p:cNvPr id="462" name="Google Shape;462;p19"/>
            <p:cNvCxnSpPr/>
            <p:nvPr/>
          </p:nvCxnSpPr>
          <p:spPr>
            <a:xfrm rot="10800000">
              <a:off x="8814238" y="0"/>
              <a:ext cx="0" cy="3231900"/>
            </a:xfrm>
            <a:prstGeom prst="straightConnector1">
              <a:avLst/>
            </a:prstGeom>
            <a:noFill/>
            <a:ln w="19050" cap="flat" cmpd="sng">
              <a:solidFill>
                <a:schemeClr val="dk1"/>
              </a:solidFill>
              <a:prstDash val="solid"/>
              <a:round/>
              <a:headEnd type="none" w="med" len="med"/>
              <a:tailEnd type="none" w="med" len="med"/>
            </a:ln>
          </p:spPr>
        </p:cxnSp>
        <p:grpSp>
          <p:nvGrpSpPr>
            <p:cNvPr id="463" name="Google Shape;463;p19"/>
            <p:cNvGrpSpPr/>
            <p:nvPr/>
          </p:nvGrpSpPr>
          <p:grpSpPr>
            <a:xfrm rot="-5400000">
              <a:off x="8013224" y="4084804"/>
              <a:ext cx="375281" cy="1619013"/>
              <a:chOff x="203249" y="3417904"/>
              <a:chExt cx="375281" cy="1619013"/>
            </a:xfrm>
          </p:grpSpPr>
          <p:grpSp>
            <p:nvGrpSpPr>
              <p:cNvPr id="464" name="Google Shape;464;p19"/>
              <p:cNvGrpSpPr/>
              <p:nvPr/>
            </p:nvGrpSpPr>
            <p:grpSpPr>
              <a:xfrm>
                <a:off x="203249" y="3417904"/>
                <a:ext cx="375281" cy="1614539"/>
                <a:chOff x="180299" y="3562979"/>
                <a:chExt cx="375281" cy="1614539"/>
              </a:xfrm>
            </p:grpSpPr>
            <p:cxnSp>
              <p:nvCxnSpPr>
                <p:cNvPr id="465" name="Google Shape;465;p19"/>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66" name="Google Shape;466;p19"/>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67" name="Google Shape;467;p19"/>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68" name="Google Shape;468;p19"/>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69" name="Google Shape;469;p19"/>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0" name="Google Shape;470;p19"/>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1" name="Google Shape;471;p19"/>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2" name="Google Shape;472;p19"/>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3" name="Google Shape;473;p19"/>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4" name="Google Shape;474;p19"/>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5" name="Google Shape;475;p19"/>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6" name="Google Shape;476;p19"/>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7" name="Google Shape;477;p19"/>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8" name="Google Shape;478;p19"/>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79" name="Google Shape;479;p19"/>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80" name="Google Shape;480;p19"/>
                <p:cNvCxnSpPr/>
                <p:nvPr/>
              </p:nvCxnSpPr>
              <p:spPr>
                <a:xfrm>
                  <a:off x="232799" y="512501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81" name="Google Shape;481;p19"/>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482" name="Google Shape;482;p19"/>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36495595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83"/>
        <p:cNvGrpSpPr/>
        <p:nvPr/>
      </p:nvGrpSpPr>
      <p:grpSpPr>
        <a:xfrm>
          <a:off x="0" y="0"/>
          <a:ext cx="0" cy="0"/>
          <a:chOff x="0" y="0"/>
          <a:chExt cx="0" cy="0"/>
        </a:xfrm>
      </p:grpSpPr>
      <p:sp>
        <p:nvSpPr>
          <p:cNvPr id="484" name="Google Shape;484;p20"/>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r>
              <a:rPr lang="pt-PT"/>
              <a:t>Clique para editar o estilo de título do Modelo Global</a:t>
            </a:r>
            <a:endParaRPr/>
          </a:p>
        </p:txBody>
      </p:sp>
      <p:sp>
        <p:nvSpPr>
          <p:cNvPr id="485" name="Google Shape;485;p20"/>
          <p:cNvSpPr txBox="1">
            <a:spLocks noGrp="1"/>
          </p:cNvSpPr>
          <p:nvPr>
            <p:ph type="subTitle" idx="1"/>
          </p:nvPr>
        </p:nvSpPr>
        <p:spPr>
          <a:xfrm>
            <a:off x="2998330" y="2567300"/>
            <a:ext cx="2514545"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486" name="Google Shape;486;p20"/>
          <p:cNvSpPr txBox="1">
            <a:spLocks noGrp="1"/>
          </p:cNvSpPr>
          <p:nvPr>
            <p:ph type="subTitle" idx="2"/>
          </p:nvPr>
        </p:nvSpPr>
        <p:spPr>
          <a:xfrm>
            <a:off x="8015556" y="2567300"/>
            <a:ext cx="2514545"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487" name="Google Shape;487;p20"/>
          <p:cNvSpPr txBox="1">
            <a:spLocks noGrp="1"/>
          </p:cNvSpPr>
          <p:nvPr>
            <p:ph type="subTitle" idx="3"/>
          </p:nvPr>
        </p:nvSpPr>
        <p:spPr>
          <a:xfrm>
            <a:off x="2998330" y="4783300"/>
            <a:ext cx="2514545"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488" name="Google Shape;488;p20"/>
          <p:cNvSpPr txBox="1">
            <a:spLocks noGrp="1"/>
          </p:cNvSpPr>
          <p:nvPr>
            <p:ph type="subTitle" idx="4"/>
          </p:nvPr>
        </p:nvSpPr>
        <p:spPr>
          <a:xfrm>
            <a:off x="8015556" y="4783300"/>
            <a:ext cx="2514545"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489" name="Google Shape;489;p20"/>
          <p:cNvSpPr txBox="1">
            <a:spLocks noGrp="1"/>
          </p:cNvSpPr>
          <p:nvPr>
            <p:ph type="subTitle" idx="5"/>
          </p:nvPr>
        </p:nvSpPr>
        <p:spPr>
          <a:xfrm>
            <a:off x="2998330" y="1994100"/>
            <a:ext cx="2514545"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490" name="Google Shape;490;p20"/>
          <p:cNvSpPr txBox="1">
            <a:spLocks noGrp="1"/>
          </p:cNvSpPr>
          <p:nvPr>
            <p:ph type="subTitle" idx="6"/>
          </p:nvPr>
        </p:nvSpPr>
        <p:spPr>
          <a:xfrm>
            <a:off x="8015556" y="1994100"/>
            <a:ext cx="2514545"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491" name="Google Shape;491;p20"/>
          <p:cNvSpPr txBox="1">
            <a:spLocks noGrp="1"/>
          </p:cNvSpPr>
          <p:nvPr>
            <p:ph type="subTitle" idx="7"/>
          </p:nvPr>
        </p:nvSpPr>
        <p:spPr>
          <a:xfrm>
            <a:off x="2998330" y="4210100"/>
            <a:ext cx="2514545"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492" name="Google Shape;492;p20"/>
          <p:cNvSpPr txBox="1">
            <a:spLocks noGrp="1"/>
          </p:cNvSpPr>
          <p:nvPr>
            <p:ph type="subTitle" idx="8"/>
          </p:nvPr>
        </p:nvSpPr>
        <p:spPr>
          <a:xfrm>
            <a:off x="8015556" y="4210100"/>
            <a:ext cx="2514545"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493" name="Google Shape;493;p20"/>
          <p:cNvSpPr/>
          <p:nvPr/>
        </p:nvSpPr>
        <p:spPr>
          <a:xfrm rot="-3457757">
            <a:off x="10900886" y="5974988"/>
            <a:ext cx="1469568" cy="1469185"/>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494" name="Google Shape;494;p20"/>
          <p:cNvGrpSpPr/>
          <p:nvPr/>
        </p:nvGrpSpPr>
        <p:grpSpPr>
          <a:xfrm>
            <a:off x="-20861" y="79005"/>
            <a:ext cx="12027567" cy="6449879"/>
            <a:chOff x="-15650" y="59253"/>
            <a:chExt cx="9023025" cy="4837409"/>
          </a:xfrm>
        </p:grpSpPr>
        <p:cxnSp>
          <p:nvCxnSpPr>
            <p:cNvPr id="495" name="Google Shape;495;p20"/>
            <p:cNvCxnSpPr/>
            <p:nvPr/>
          </p:nvCxnSpPr>
          <p:spPr>
            <a:xfrm>
              <a:off x="-15650" y="4896663"/>
              <a:ext cx="4810500" cy="0"/>
            </a:xfrm>
            <a:prstGeom prst="straightConnector1">
              <a:avLst/>
            </a:prstGeom>
            <a:noFill/>
            <a:ln w="19050" cap="flat" cmpd="sng">
              <a:solidFill>
                <a:schemeClr val="dk1"/>
              </a:solidFill>
              <a:prstDash val="solid"/>
              <a:round/>
              <a:headEnd type="none" w="med" len="med"/>
              <a:tailEnd type="none" w="med" len="med"/>
            </a:ln>
          </p:spPr>
        </p:cxnSp>
        <p:grpSp>
          <p:nvGrpSpPr>
            <p:cNvPr id="496" name="Google Shape;496;p20"/>
            <p:cNvGrpSpPr/>
            <p:nvPr/>
          </p:nvGrpSpPr>
          <p:grpSpPr>
            <a:xfrm>
              <a:off x="7040728" y="59253"/>
              <a:ext cx="1966646" cy="384350"/>
              <a:chOff x="7040728" y="135453"/>
              <a:chExt cx="1966646" cy="384350"/>
            </a:xfrm>
          </p:grpSpPr>
          <p:grpSp>
            <p:nvGrpSpPr>
              <p:cNvPr id="497" name="Google Shape;497;p20"/>
              <p:cNvGrpSpPr/>
              <p:nvPr/>
            </p:nvGrpSpPr>
            <p:grpSpPr>
              <a:xfrm>
                <a:off x="7182038" y="135453"/>
                <a:ext cx="1815322" cy="105128"/>
                <a:chOff x="-1680822" y="302913"/>
                <a:chExt cx="1355022" cy="87900"/>
              </a:xfrm>
            </p:grpSpPr>
            <p:cxnSp>
              <p:nvCxnSpPr>
                <p:cNvPr id="498" name="Google Shape;498;p20"/>
                <p:cNvCxnSpPr/>
                <p:nvPr/>
              </p:nvCxnSpPr>
              <p:spPr>
                <a:xfrm>
                  <a:off x="-1680822"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499" name="Google Shape;499;p20"/>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0" name="Google Shape;500;p20"/>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1" name="Google Shape;501;p20"/>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2" name="Google Shape;502;p20"/>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3" name="Google Shape;503;p20"/>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4" name="Google Shape;504;p20"/>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5" name="Google Shape;505;p20"/>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6" name="Google Shape;506;p20"/>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7" name="Google Shape;507;p20"/>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8" name="Google Shape;508;p20"/>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09" name="Google Shape;509;p20"/>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0" name="Google Shape;510;p20"/>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511" name="Google Shape;511;p20"/>
              <p:cNvGrpSpPr/>
              <p:nvPr/>
            </p:nvGrpSpPr>
            <p:grpSpPr>
              <a:xfrm>
                <a:off x="7040728" y="414674"/>
                <a:ext cx="1966646" cy="105128"/>
                <a:chOff x="-1786300" y="536375"/>
                <a:chExt cx="1467975" cy="87900"/>
              </a:xfrm>
            </p:grpSpPr>
            <p:cxnSp>
              <p:nvCxnSpPr>
                <p:cNvPr id="512" name="Google Shape;512;p20"/>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3" name="Google Shape;513;p20"/>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4" name="Google Shape;514;p20"/>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5" name="Google Shape;515;p20"/>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6" name="Google Shape;516;p20"/>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7" name="Google Shape;517;p20"/>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8" name="Google Shape;518;p20"/>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19" name="Google Shape;519;p20"/>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0" name="Google Shape;520;p20"/>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1" name="Google Shape;521;p20"/>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2" name="Google Shape;522;p20"/>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3" name="Google Shape;523;p20"/>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4" name="Google Shape;524;p20"/>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25" name="Google Shape;525;p20"/>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grpSp>
    </p:spTree>
    <p:extLst>
      <p:ext uri="{BB962C8B-B14F-4D97-AF65-F5344CB8AC3E}">
        <p14:creationId xmlns:p14="http://schemas.microsoft.com/office/powerpoint/2010/main" val="8570958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931088" y="2973951"/>
            <a:ext cx="5307018" cy="189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799"/>
            </a:lvl1pPr>
            <a:lvl2pPr lvl="1" algn="ctr">
              <a:spcBef>
                <a:spcPts val="0"/>
              </a:spcBef>
              <a:spcAft>
                <a:spcPts val="0"/>
              </a:spcAft>
              <a:buSzPts val="3600"/>
              <a:buNone/>
              <a:defRPr sz="4799"/>
            </a:lvl2pPr>
            <a:lvl3pPr lvl="2" algn="ctr">
              <a:spcBef>
                <a:spcPts val="0"/>
              </a:spcBef>
              <a:spcAft>
                <a:spcPts val="0"/>
              </a:spcAft>
              <a:buSzPts val="3600"/>
              <a:buNone/>
              <a:defRPr sz="4799"/>
            </a:lvl3pPr>
            <a:lvl4pPr lvl="3" algn="ctr">
              <a:spcBef>
                <a:spcPts val="0"/>
              </a:spcBef>
              <a:spcAft>
                <a:spcPts val="0"/>
              </a:spcAft>
              <a:buSzPts val="3600"/>
              <a:buNone/>
              <a:defRPr sz="4799"/>
            </a:lvl4pPr>
            <a:lvl5pPr lvl="4" algn="ctr">
              <a:spcBef>
                <a:spcPts val="0"/>
              </a:spcBef>
              <a:spcAft>
                <a:spcPts val="0"/>
              </a:spcAft>
              <a:buSzPts val="3600"/>
              <a:buNone/>
              <a:defRPr sz="4799"/>
            </a:lvl5pPr>
            <a:lvl6pPr lvl="5" algn="ctr">
              <a:spcBef>
                <a:spcPts val="0"/>
              </a:spcBef>
              <a:spcAft>
                <a:spcPts val="0"/>
              </a:spcAft>
              <a:buSzPts val="3600"/>
              <a:buNone/>
              <a:defRPr sz="4799"/>
            </a:lvl6pPr>
            <a:lvl7pPr lvl="6" algn="ctr">
              <a:spcBef>
                <a:spcPts val="0"/>
              </a:spcBef>
              <a:spcAft>
                <a:spcPts val="0"/>
              </a:spcAft>
              <a:buSzPts val="3600"/>
              <a:buNone/>
              <a:defRPr sz="4799"/>
            </a:lvl7pPr>
            <a:lvl8pPr lvl="7" algn="ctr">
              <a:spcBef>
                <a:spcPts val="0"/>
              </a:spcBef>
              <a:spcAft>
                <a:spcPts val="0"/>
              </a:spcAft>
              <a:buSzPts val="3600"/>
              <a:buNone/>
              <a:defRPr sz="4799"/>
            </a:lvl8pPr>
            <a:lvl9pPr lvl="8" algn="ctr">
              <a:spcBef>
                <a:spcPts val="0"/>
              </a:spcBef>
              <a:spcAft>
                <a:spcPts val="0"/>
              </a:spcAft>
              <a:buSzPts val="3600"/>
              <a:buNone/>
              <a:defRPr sz="4799"/>
            </a:lvl9pPr>
          </a:lstStyle>
          <a:p>
            <a:r>
              <a:rPr lang="pt-PT"/>
              <a:t>Clique para editar o estilo de título do Modelo Global</a:t>
            </a:r>
            <a:endParaRPr/>
          </a:p>
        </p:txBody>
      </p:sp>
      <p:sp>
        <p:nvSpPr>
          <p:cNvPr id="16" name="Google Shape;16;p3"/>
          <p:cNvSpPr txBox="1">
            <a:spLocks noGrp="1"/>
          </p:cNvSpPr>
          <p:nvPr>
            <p:ph type="title" idx="2" hasCustomPrompt="1"/>
          </p:nvPr>
        </p:nvSpPr>
        <p:spPr>
          <a:xfrm>
            <a:off x="5931088" y="1220333"/>
            <a:ext cx="2042268" cy="18900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12797">
                <a:solidFill>
                  <a:schemeClr val="dk2"/>
                </a:solidFill>
              </a:defRPr>
            </a:lvl1pPr>
            <a:lvl2pPr lvl="1" algn="ctr" rtl="0">
              <a:spcBef>
                <a:spcPts val="0"/>
              </a:spcBef>
              <a:spcAft>
                <a:spcPts val="0"/>
              </a:spcAft>
              <a:buSzPts val="6000"/>
              <a:buNone/>
              <a:defRPr sz="7998"/>
            </a:lvl2pPr>
            <a:lvl3pPr lvl="2" algn="ctr" rtl="0">
              <a:spcBef>
                <a:spcPts val="0"/>
              </a:spcBef>
              <a:spcAft>
                <a:spcPts val="0"/>
              </a:spcAft>
              <a:buSzPts val="6000"/>
              <a:buNone/>
              <a:defRPr sz="7998"/>
            </a:lvl3pPr>
            <a:lvl4pPr lvl="3" algn="ctr" rtl="0">
              <a:spcBef>
                <a:spcPts val="0"/>
              </a:spcBef>
              <a:spcAft>
                <a:spcPts val="0"/>
              </a:spcAft>
              <a:buSzPts val="6000"/>
              <a:buNone/>
              <a:defRPr sz="7998"/>
            </a:lvl4pPr>
            <a:lvl5pPr lvl="4" algn="ctr" rtl="0">
              <a:spcBef>
                <a:spcPts val="0"/>
              </a:spcBef>
              <a:spcAft>
                <a:spcPts val="0"/>
              </a:spcAft>
              <a:buSzPts val="6000"/>
              <a:buNone/>
              <a:defRPr sz="7998"/>
            </a:lvl5pPr>
            <a:lvl6pPr lvl="5" algn="ctr" rtl="0">
              <a:spcBef>
                <a:spcPts val="0"/>
              </a:spcBef>
              <a:spcAft>
                <a:spcPts val="0"/>
              </a:spcAft>
              <a:buSzPts val="6000"/>
              <a:buNone/>
              <a:defRPr sz="7998"/>
            </a:lvl6pPr>
            <a:lvl7pPr lvl="6" algn="ctr" rtl="0">
              <a:spcBef>
                <a:spcPts val="0"/>
              </a:spcBef>
              <a:spcAft>
                <a:spcPts val="0"/>
              </a:spcAft>
              <a:buSzPts val="6000"/>
              <a:buNone/>
              <a:defRPr sz="7998"/>
            </a:lvl7pPr>
            <a:lvl8pPr lvl="7" algn="ctr" rtl="0">
              <a:spcBef>
                <a:spcPts val="0"/>
              </a:spcBef>
              <a:spcAft>
                <a:spcPts val="0"/>
              </a:spcAft>
              <a:buSzPts val="6000"/>
              <a:buNone/>
              <a:defRPr sz="7998"/>
            </a:lvl8pPr>
            <a:lvl9pPr lvl="8" algn="ctr" rtl="0">
              <a:spcBef>
                <a:spcPts val="0"/>
              </a:spcBef>
              <a:spcAft>
                <a:spcPts val="0"/>
              </a:spcAft>
              <a:buSzPts val="6000"/>
              <a:buNone/>
              <a:defRPr sz="7998"/>
            </a:lvl9pPr>
          </a:lstStyle>
          <a:p>
            <a:r>
              <a:t>xx%</a:t>
            </a:r>
          </a:p>
        </p:txBody>
      </p:sp>
      <p:sp>
        <p:nvSpPr>
          <p:cNvPr id="17" name="Google Shape;17;p3"/>
          <p:cNvSpPr txBox="1">
            <a:spLocks noGrp="1"/>
          </p:cNvSpPr>
          <p:nvPr>
            <p:ph type="subTitle" idx="1"/>
          </p:nvPr>
        </p:nvSpPr>
        <p:spPr>
          <a:xfrm>
            <a:off x="5931088" y="5044451"/>
            <a:ext cx="5307018" cy="59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18" name="Google Shape;18;p3"/>
          <p:cNvSpPr>
            <a:spLocks noGrp="1"/>
          </p:cNvSpPr>
          <p:nvPr>
            <p:ph type="pic" idx="3"/>
          </p:nvPr>
        </p:nvSpPr>
        <p:spPr>
          <a:xfrm>
            <a:off x="950719" y="711800"/>
            <a:ext cx="4325273" cy="5434400"/>
          </a:xfrm>
          <a:prstGeom prst="rect">
            <a:avLst/>
          </a:prstGeom>
          <a:noFill/>
          <a:ln>
            <a:noFill/>
          </a:ln>
        </p:spPr>
      </p:sp>
      <p:cxnSp>
        <p:nvCxnSpPr>
          <p:cNvPr id="19" name="Google Shape;19;p3"/>
          <p:cNvCxnSpPr/>
          <p:nvPr/>
        </p:nvCxnSpPr>
        <p:spPr>
          <a:xfrm>
            <a:off x="5776495" y="328433"/>
            <a:ext cx="641233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20;p3"/>
          <p:cNvSpPr/>
          <p:nvPr/>
        </p:nvSpPr>
        <p:spPr>
          <a:xfrm rot="-2534469">
            <a:off x="10765520" y="6026207"/>
            <a:ext cx="1468708" cy="1469091"/>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Tree>
    <p:extLst>
      <p:ext uri="{BB962C8B-B14F-4D97-AF65-F5344CB8AC3E}">
        <p14:creationId xmlns:p14="http://schemas.microsoft.com/office/powerpoint/2010/main" val="252075878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26"/>
        <p:cNvGrpSpPr/>
        <p:nvPr/>
      </p:nvGrpSpPr>
      <p:grpSpPr>
        <a:xfrm>
          <a:off x="0" y="0"/>
          <a:ext cx="0" cy="0"/>
          <a:chOff x="0" y="0"/>
          <a:chExt cx="0" cy="0"/>
        </a:xfrm>
      </p:grpSpPr>
      <p:sp>
        <p:nvSpPr>
          <p:cNvPr id="527" name="Google Shape;527;p21"/>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r>
              <a:rPr lang="pt-PT"/>
              <a:t>Clique para editar o estilo de título do Modelo Global</a:t>
            </a:r>
            <a:endParaRPr/>
          </a:p>
        </p:txBody>
      </p:sp>
      <p:sp>
        <p:nvSpPr>
          <p:cNvPr id="528" name="Google Shape;528;p21"/>
          <p:cNvSpPr txBox="1">
            <a:spLocks noGrp="1"/>
          </p:cNvSpPr>
          <p:nvPr>
            <p:ph type="subTitle" idx="1"/>
          </p:nvPr>
        </p:nvSpPr>
        <p:spPr>
          <a:xfrm>
            <a:off x="1264771" y="2332227"/>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29" name="Google Shape;529;p21"/>
          <p:cNvSpPr txBox="1">
            <a:spLocks noGrp="1"/>
          </p:cNvSpPr>
          <p:nvPr>
            <p:ph type="subTitle" idx="2"/>
          </p:nvPr>
        </p:nvSpPr>
        <p:spPr>
          <a:xfrm>
            <a:off x="4770758" y="2332227"/>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30" name="Google Shape;530;p21"/>
          <p:cNvSpPr txBox="1">
            <a:spLocks noGrp="1"/>
          </p:cNvSpPr>
          <p:nvPr>
            <p:ph type="subTitle" idx="3"/>
          </p:nvPr>
        </p:nvSpPr>
        <p:spPr>
          <a:xfrm>
            <a:off x="1264771" y="4683000"/>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31" name="Google Shape;531;p21"/>
          <p:cNvSpPr txBox="1">
            <a:spLocks noGrp="1"/>
          </p:cNvSpPr>
          <p:nvPr>
            <p:ph type="subTitle" idx="4"/>
          </p:nvPr>
        </p:nvSpPr>
        <p:spPr>
          <a:xfrm>
            <a:off x="4770758" y="4683000"/>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32" name="Google Shape;532;p21"/>
          <p:cNvSpPr txBox="1">
            <a:spLocks noGrp="1"/>
          </p:cNvSpPr>
          <p:nvPr>
            <p:ph type="subTitle" idx="5"/>
          </p:nvPr>
        </p:nvSpPr>
        <p:spPr>
          <a:xfrm>
            <a:off x="8276744" y="2332227"/>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33" name="Google Shape;533;p21"/>
          <p:cNvSpPr txBox="1">
            <a:spLocks noGrp="1"/>
          </p:cNvSpPr>
          <p:nvPr>
            <p:ph type="subTitle" idx="6"/>
          </p:nvPr>
        </p:nvSpPr>
        <p:spPr>
          <a:xfrm>
            <a:off x="8276744" y="4683000"/>
            <a:ext cx="2647310" cy="116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866"/>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34" name="Google Shape;534;p21"/>
          <p:cNvSpPr txBox="1">
            <a:spLocks noGrp="1"/>
          </p:cNvSpPr>
          <p:nvPr>
            <p:ph type="subTitle" idx="7"/>
          </p:nvPr>
        </p:nvSpPr>
        <p:spPr>
          <a:xfrm>
            <a:off x="1264771" y="1863933"/>
            <a:ext cx="264731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35" name="Google Shape;535;p21"/>
          <p:cNvSpPr txBox="1">
            <a:spLocks noGrp="1"/>
          </p:cNvSpPr>
          <p:nvPr>
            <p:ph type="subTitle" idx="8"/>
          </p:nvPr>
        </p:nvSpPr>
        <p:spPr>
          <a:xfrm>
            <a:off x="4770758" y="1863933"/>
            <a:ext cx="264731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36" name="Google Shape;536;p21"/>
          <p:cNvSpPr txBox="1">
            <a:spLocks noGrp="1"/>
          </p:cNvSpPr>
          <p:nvPr>
            <p:ph type="subTitle" idx="9"/>
          </p:nvPr>
        </p:nvSpPr>
        <p:spPr>
          <a:xfrm>
            <a:off x="1264771" y="4217000"/>
            <a:ext cx="264731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37" name="Google Shape;537;p21"/>
          <p:cNvSpPr txBox="1">
            <a:spLocks noGrp="1"/>
          </p:cNvSpPr>
          <p:nvPr>
            <p:ph type="subTitle" idx="13"/>
          </p:nvPr>
        </p:nvSpPr>
        <p:spPr>
          <a:xfrm>
            <a:off x="4770758" y="4217000"/>
            <a:ext cx="264731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38" name="Google Shape;538;p21"/>
          <p:cNvSpPr txBox="1">
            <a:spLocks noGrp="1"/>
          </p:cNvSpPr>
          <p:nvPr>
            <p:ph type="subTitle" idx="14"/>
          </p:nvPr>
        </p:nvSpPr>
        <p:spPr>
          <a:xfrm>
            <a:off x="8276744" y="1863933"/>
            <a:ext cx="264731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39" name="Google Shape;539;p21"/>
          <p:cNvSpPr txBox="1">
            <a:spLocks noGrp="1"/>
          </p:cNvSpPr>
          <p:nvPr>
            <p:ph type="subTitle" idx="15"/>
          </p:nvPr>
        </p:nvSpPr>
        <p:spPr>
          <a:xfrm>
            <a:off x="8276744" y="4217000"/>
            <a:ext cx="264731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40" name="Google Shape;540;p21"/>
          <p:cNvSpPr/>
          <p:nvPr/>
        </p:nvSpPr>
        <p:spPr>
          <a:xfrm rot="-2022702">
            <a:off x="10503556" y="6133649"/>
            <a:ext cx="1469129" cy="1469512"/>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541" name="Google Shape;541;p21"/>
          <p:cNvGrpSpPr/>
          <p:nvPr/>
        </p:nvGrpSpPr>
        <p:grpSpPr>
          <a:xfrm>
            <a:off x="439570" y="82072"/>
            <a:ext cx="11559882" cy="6775929"/>
            <a:chOff x="329763" y="61553"/>
            <a:chExt cx="8672170" cy="5081947"/>
          </a:xfrm>
        </p:grpSpPr>
        <p:cxnSp>
          <p:nvCxnSpPr>
            <p:cNvPr id="542" name="Google Shape;542;p21"/>
            <p:cNvCxnSpPr/>
            <p:nvPr/>
          </p:nvCxnSpPr>
          <p:spPr>
            <a:xfrm rot="10800000">
              <a:off x="329763" y="1911600"/>
              <a:ext cx="0" cy="3231900"/>
            </a:xfrm>
            <a:prstGeom prst="straightConnector1">
              <a:avLst/>
            </a:prstGeom>
            <a:noFill/>
            <a:ln w="19050" cap="flat" cmpd="sng">
              <a:solidFill>
                <a:schemeClr val="dk1"/>
              </a:solidFill>
              <a:prstDash val="solid"/>
              <a:round/>
              <a:headEnd type="none" w="med" len="med"/>
              <a:tailEnd type="none" w="med" len="med"/>
            </a:ln>
          </p:spPr>
        </p:cxnSp>
        <p:grpSp>
          <p:nvGrpSpPr>
            <p:cNvPr id="543" name="Google Shape;543;p21"/>
            <p:cNvGrpSpPr/>
            <p:nvPr/>
          </p:nvGrpSpPr>
          <p:grpSpPr>
            <a:xfrm>
              <a:off x="7445603" y="61553"/>
              <a:ext cx="1556329" cy="384221"/>
              <a:chOff x="7177353" y="4684778"/>
              <a:chExt cx="1556329" cy="384221"/>
            </a:xfrm>
          </p:grpSpPr>
          <p:cxnSp>
            <p:nvCxnSpPr>
              <p:cNvPr id="544" name="Google Shape;544;p21"/>
              <p:cNvCxnSpPr/>
              <p:nvPr/>
            </p:nvCxnSpPr>
            <p:spPr>
              <a:xfrm>
                <a:off x="7532675"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45" name="Google Shape;545;p21"/>
              <p:cNvCxnSpPr/>
              <p:nvPr/>
            </p:nvCxnSpPr>
            <p:spPr>
              <a:xfrm>
                <a:off x="7620258"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46" name="Google Shape;546;p21"/>
              <p:cNvCxnSpPr/>
              <p:nvPr/>
            </p:nvCxnSpPr>
            <p:spPr>
              <a:xfrm>
                <a:off x="7690325"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47" name="Google Shape;547;p21"/>
              <p:cNvCxnSpPr/>
              <p:nvPr/>
            </p:nvCxnSpPr>
            <p:spPr>
              <a:xfrm>
                <a:off x="7913016"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48" name="Google Shape;548;p21"/>
              <p:cNvCxnSpPr/>
              <p:nvPr/>
            </p:nvCxnSpPr>
            <p:spPr>
              <a:xfrm>
                <a:off x="7988073"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49" name="Google Shape;549;p21"/>
              <p:cNvCxnSpPr/>
              <p:nvPr/>
            </p:nvCxnSpPr>
            <p:spPr>
              <a:xfrm>
                <a:off x="8140698"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0" name="Google Shape;550;p21"/>
              <p:cNvCxnSpPr/>
              <p:nvPr/>
            </p:nvCxnSpPr>
            <p:spPr>
              <a:xfrm>
                <a:off x="8400901"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1" name="Google Shape;551;p21"/>
              <p:cNvCxnSpPr/>
              <p:nvPr/>
            </p:nvCxnSpPr>
            <p:spPr>
              <a:xfrm>
                <a:off x="8473480"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2" name="Google Shape;552;p21"/>
              <p:cNvCxnSpPr/>
              <p:nvPr/>
            </p:nvCxnSpPr>
            <p:spPr>
              <a:xfrm>
                <a:off x="8733683" y="4684778"/>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3" name="Google Shape;553;p21"/>
              <p:cNvCxnSpPr/>
              <p:nvPr/>
            </p:nvCxnSpPr>
            <p:spPr>
              <a:xfrm>
                <a:off x="8733683"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4" name="Google Shape;554;p21"/>
              <p:cNvCxnSpPr/>
              <p:nvPr/>
            </p:nvCxnSpPr>
            <p:spPr>
              <a:xfrm>
                <a:off x="8618569"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5" name="Google Shape;555;p21"/>
              <p:cNvCxnSpPr/>
              <p:nvPr/>
            </p:nvCxnSpPr>
            <p:spPr>
              <a:xfrm>
                <a:off x="8523484"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6" name="Google Shape;556;p21"/>
              <p:cNvCxnSpPr/>
              <p:nvPr/>
            </p:nvCxnSpPr>
            <p:spPr>
              <a:xfrm>
                <a:off x="8343328"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7" name="Google Shape;557;p21"/>
              <p:cNvCxnSpPr/>
              <p:nvPr/>
            </p:nvCxnSpPr>
            <p:spPr>
              <a:xfrm>
                <a:off x="8115646"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8" name="Google Shape;558;p21"/>
              <p:cNvCxnSpPr/>
              <p:nvPr/>
            </p:nvCxnSpPr>
            <p:spPr>
              <a:xfrm>
                <a:off x="8025584"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59" name="Google Shape;559;p21"/>
              <p:cNvCxnSpPr/>
              <p:nvPr/>
            </p:nvCxnSpPr>
            <p:spPr>
              <a:xfrm>
                <a:off x="7820409"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60" name="Google Shape;560;p21"/>
              <p:cNvCxnSpPr/>
              <p:nvPr/>
            </p:nvCxnSpPr>
            <p:spPr>
              <a:xfrm>
                <a:off x="7677798"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61" name="Google Shape;561;p21"/>
              <p:cNvCxnSpPr/>
              <p:nvPr/>
            </p:nvCxnSpPr>
            <p:spPr>
              <a:xfrm>
                <a:off x="7525173"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62" name="Google Shape;562;p21"/>
              <p:cNvCxnSpPr/>
              <p:nvPr/>
            </p:nvCxnSpPr>
            <p:spPr>
              <a:xfrm>
                <a:off x="7440102" y="496399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63" name="Google Shape;563;p21"/>
              <p:cNvCxnSpPr/>
              <p:nvPr/>
            </p:nvCxnSpPr>
            <p:spPr>
              <a:xfrm>
                <a:off x="7177353" y="4963999"/>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166104137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64"/>
        <p:cNvGrpSpPr/>
        <p:nvPr/>
      </p:nvGrpSpPr>
      <p:grpSpPr>
        <a:xfrm>
          <a:off x="0" y="0"/>
          <a:ext cx="0" cy="0"/>
          <a:chOff x="0" y="0"/>
          <a:chExt cx="0" cy="0"/>
        </a:xfrm>
      </p:grpSpPr>
      <p:sp>
        <p:nvSpPr>
          <p:cNvPr id="565" name="Google Shape;565;p22"/>
          <p:cNvSpPr txBox="1">
            <a:spLocks noGrp="1"/>
          </p:cNvSpPr>
          <p:nvPr>
            <p:ph type="title"/>
          </p:nvPr>
        </p:nvSpPr>
        <p:spPr>
          <a:xfrm>
            <a:off x="1128073" y="2268000"/>
            <a:ext cx="3481893" cy="88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566" name="Google Shape;566;p22"/>
          <p:cNvSpPr txBox="1">
            <a:spLocks noGrp="1"/>
          </p:cNvSpPr>
          <p:nvPr>
            <p:ph type="subTitle" idx="1"/>
          </p:nvPr>
        </p:nvSpPr>
        <p:spPr>
          <a:xfrm>
            <a:off x="1128073" y="3155067"/>
            <a:ext cx="3481893" cy="163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567" name="Google Shape;567;p22"/>
          <p:cNvSpPr/>
          <p:nvPr/>
        </p:nvSpPr>
        <p:spPr>
          <a:xfrm rot="9995497">
            <a:off x="3544813" y="-718597"/>
            <a:ext cx="1469277" cy="1469660"/>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568" name="Google Shape;568;p22"/>
          <p:cNvGrpSpPr/>
          <p:nvPr/>
        </p:nvGrpSpPr>
        <p:grpSpPr>
          <a:xfrm>
            <a:off x="-20861" y="6275561"/>
            <a:ext cx="12031561" cy="500375"/>
            <a:chOff x="-15650" y="4706670"/>
            <a:chExt cx="9026021" cy="375281"/>
          </a:xfrm>
        </p:grpSpPr>
        <p:grpSp>
          <p:nvGrpSpPr>
            <p:cNvPr id="569" name="Google Shape;569;p22"/>
            <p:cNvGrpSpPr/>
            <p:nvPr/>
          </p:nvGrpSpPr>
          <p:grpSpPr>
            <a:xfrm rot="-5400000">
              <a:off x="8013224" y="4084804"/>
              <a:ext cx="375281" cy="1619013"/>
              <a:chOff x="203249" y="3417904"/>
              <a:chExt cx="375281" cy="1619013"/>
            </a:xfrm>
          </p:grpSpPr>
          <p:grpSp>
            <p:nvGrpSpPr>
              <p:cNvPr id="570" name="Google Shape;570;p22"/>
              <p:cNvGrpSpPr/>
              <p:nvPr/>
            </p:nvGrpSpPr>
            <p:grpSpPr>
              <a:xfrm>
                <a:off x="203249" y="3417904"/>
                <a:ext cx="375281" cy="1614539"/>
                <a:chOff x="180299" y="3562979"/>
                <a:chExt cx="375281" cy="1614539"/>
              </a:xfrm>
            </p:grpSpPr>
            <p:cxnSp>
              <p:nvCxnSpPr>
                <p:cNvPr id="571" name="Google Shape;571;p22"/>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2" name="Google Shape;572;p22"/>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22"/>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4" name="Google Shape;574;p22"/>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5" name="Google Shape;575;p22"/>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6" name="Google Shape;576;p22"/>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7" name="Google Shape;577;p22"/>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8" name="Google Shape;578;p22"/>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79" name="Google Shape;579;p22"/>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0" name="Google Shape;580;p22"/>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1" name="Google Shape;581;p22"/>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2" name="Google Shape;582;p22"/>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3" name="Google Shape;583;p22"/>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4" name="Google Shape;584;p22"/>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5" name="Google Shape;585;p22"/>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6" name="Google Shape;586;p22"/>
                <p:cNvCxnSpPr/>
                <p:nvPr/>
              </p:nvCxnSpPr>
              <p:spPr>
                <a:xfrm>
                  <a:off x="232799" y="5125019"/>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587" name="Google Shape;587;p22"/>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588" name="Google Shape;588;p22"/>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589" name="Google Shape;589;p22"/>
            <p:cNvCxnSpPr/>
            <p:nvPr/>
          </p:nvCxnSpPr>
          <p:spPr>
            <a:xfrm>
              <a:off x="-15650" y="4896663"/>
              <a:ext cx="4810500" cy="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90219250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90"/>
        <p:cNvGrpSpPr/>
        <p:nvPr/>
      </p:nvGrpSpPr>
      <p:grpSpPr>
        <a:xfrm>
          <a:off x="0" y="0"/>
          <a:ext cx="0" cy="0"/>
          <a:chOff x="0" y="0"/>
          <a:chExt cx="0" cy="0"/>
        </a:xfrm>
      </p:grpSpPr>
      <p:sp>
        <p:nvSpPr>
          <p:cNvPr id="591" name="Google Shape;591;p23"/>
          <p:cNvSpPr txBox="1">
            <a:spLocks noGrp="1"/>
          </p:cNvSpPr>
          <p:nvPr>
            <p:ph type="title"/>
          </p:nvPr>
        </p:nvSpPr>
        <p:spPr>
          <a:xfrm>
            <a:off x="3129785" y="719333"/>
            <a:ext cx="5929256" cy="125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31"/>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a:r>
              <a:rPr lang="pt-PT"/>
              <a:t>Clique para editar o estilo de título do Modelo Global</a:t>
            </a:r>
            <a:endParaRPr/>
          </a:p>
        </p:txBody>
      </p:sp>
      <p:sp>
        <p:nvSpPr>
          <p:cNvPr id="592" name="Google Shape;592;p23"/>
          <p:cNvSpPr txBox="1">
            <a:spLocks noGrp="1"/>
          </p:cNvSpPr>
          <p:nvPr>
            <p:ph type="subTitle" idx="1"/>
          </p:nvPr>
        </p:nvSpPr>
        <p:spPr>
          <a:xfrm>
            <a:off x="3129785" y="1978533"/>
            <a:ext cx="5929256" cy="14848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93" name="Google Shape;593;p23"/>
          <p:cNvSpPr txBox="1"/>
          <p:nvPr/>
        </p:nvSpPr>
        <p:spPr>
          <a:xfrm>
            <a:off x="3129785" y="4909867"/>
            <a:ext cx="5929256" cy="741600"/>
          </a:xfrm>
          <a:prstGeom prst="rect">
            <a:avLst/>
          </a:prstGeom>
          <a:noFill/>
          <a:ln>
            <a:noFill/>
          </a:ln>
        </p:spPr>
        <p:txBody>
          <a:bodyPr spcFirstLastPara="1" wrap="square" lIns="121868" tIns="121868" rIns="121868" bIns="121868" anchor="t" anchorCtr="0">
            <a:noAutofit/>
          </a:bodyPr>
          <a:lstStyle/>
          <a:p>
            <a:pPr marL="0" lvl="0" indent="0" algn="ctr" rtl="0">
              <a:lnSpc>
                <a:spcPct val="115000"/>
              </a:lnSpc>
              <a:spcBef>
                <a:spcPts val="0"/>
              </a:spcBef>
              <a:spcAft>
                <a:spcPts val="0"/>
              </a:spcAft>
              <a:buNone/>
            </a:pPr>
            <a:r>
              <a:rPr lang="en" sz="1333" b="1">
                <a:solidFill>
                  <a:schemeClr val="dk1"/>
                </a:solidFill>
                <a:latin typeface="Archivo"/>
                <a:ea typeface="Archivo"/>
                <a:cs typeface="Archivo"/>
                <a:sym typeface="Archivo"/>
              </a:rPr>
              <a:t>CREDITS:</a:t>
            </a:r>
            <a:r>
              <a:rPr lang="en" sz="1333">
                <a:solidFill>
                  <a:schemeClr val="dk1"/>
                </a:solidFill>
                <a:latin typeface="Archivo"/>
                <a:ea typeface="Archivo"/>
                <a:cs typeface="Archivo"/>
                <a:sym typeface="Archivo"/>
              </a:rPr>
              <a:t> This presentation template was created by </a:t>
            </a:r>
            <a:r>
              <a:rPr lang="en" sz="1333"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333">
                <a:solidFill>
                  <a:schemeClr val="dk1"/>
                </a:solidFill>
                <a:latin typeface="Archivo"/>
                <a:ea typeface="Archivo"/>
                <a:cs typeface="Archivo"/>
                <a:sym typeface="Archivo"/>
              </a:rPr>
              <a:t>, and includes icons by </a:t>
            </a:r>
            <a:r>
              <a:rPr lang="en" sz="1333"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333">
                <a:solidFill>
                  <a:schemeClr val="dk1"/>
                </a:solidFill>
                <a:latin typeface="Archivo"/>
                <a:ea typeface="Archivo"/>
                <a:cs typeface="Archivo"/>
                <a:sym typeface="Archivo"/>
              </a:rPr>
              <a:t>, and infographics &amp; images by </a:t>
            </a:r>
            <a:r>
              <a:rPr lang="en" sz="1333"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Archivo"/>
                <a:ea typeface="Archivo"/>
                <a:cs typeface="Archivo"/>
                <a:sym typeface="Archivo"/>
              </a:rPr>
              <a:t> </a:t>
            </a:r>
            <a:endParaRPr sz="1333" b="1" u="sng">
              <a:solidFill>
                <a:schemeClr val="dk1"/>
              </a:solidFill>
              <a:latin typeface="Archivo"/>
              <a:ea typeface="Archivo"/>
              <a:cs typeface="Archivo"/>
              <a:sym typeface="Archivo"/>
            </a:endParaRPr>
          </a:p>
        </p:txBody>
      </p:sp>
      <p:sp>
        <p:nvSpPr>
          <p:cNvPr id="594" name="Google Shape;594;p23"/>
          <p:cNvSpPr/>
          <p:nvPr/>
        </p:nvSpPr>
        <p:spPr>
          <a:xfrm rot="8826610">
            <a:off x="216128" y="-648955"/>
            <a:ext cx="1469161" cy="1469544"/>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595" name="Google Shape;595;p23"/>
          <p:cNvGrpSpPr/>
          <p:nvPr/>
        </p:nvGrpSpPr>
        <p:grpSpPr>
          <a:xfrm>
            <a:off x="445684" y="2548784"/>
            <a:ext cx="11572887" cy="4309200"/>
            <a:chOff x="334350" y="1911588"/>
            <a:chExt cx="8681926" cy="3231900"/>
          </a:xfrm>
        </p:grpSpPr>
        <p:grpSp>
          <p:nvGrpSpPr>
            <p:cNvPr id="596" name="Google Shape;596;p23"/>
            <p:cNvGrpSpPr/>
            <p:nvPr/>
          </p:nvGrpSpPr>
          <p:grpSpPr>
            <a:xfrm rot="5400000">
              <a:off x="7298704" y="3352896"/>
              <a:ext cx="2780514" cy="654631"/>
              <a:chOff x="-2401275" y="302913"/>
              <a:chExt cx="2075475" cy="547350"/>
            </a:xfrm>
          </p:grpSpPr>
          <p:grpSp>
            <p:nvGrpSpPr>
              <p:cNvPr id="597" name="Google Shape;597;p23"/>
              <p:cNvGrpSpPr/>
              <p:nvPr/>
            </p:nvGrpSpPr>
            <p:grpSpPr>
              <a:xfrm>
                <a:off x="-2359625" y="302913"/>
                <a:ext cx="2033825" cy="87900"/>
                <a:chOff x="-2359625" y="302913"/>
                <a:chExt cx="2033825" cy="87900"/>
              </a:xfrm>
            </p:grpSpPr>
            <p:cxnSp>
              <p:nvCxnSpPr>
                <p:cNvPr id="598" name="Google Shape;598;p23"/>
                <p:cNvCxnSpPr/>
                <p:nvPr/>
              </p:nvCxnSpPr>
              <p:spPr>
                <a:xfrm>
                  <a:off x="-23596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99" name="Google Shape;599;p23"/>
                <p:cNvCxnSpPr/>
                <p:nvPr/>
              </p:nvCxnSpPr>
              <p:spPr>
                <a:xfrm>
                  <a:off x="-22886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0" name="Google Shape;600;p23"/>
                <p:cNvCxnSpPr/>
                <p:nvPr/>
              </p:nvCxnSpPr>
              <p:spPr>
                <a:xfrm>
                  <a:off x="-21822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1" name="Google Shape;601;p23"/>
                <p:cNvCxnSpPr/>
                <p:nvPr/>
              </p:nvCxnSpPr>
              <p:spPr>
                <a:xfrm>
                  <a:off x="-2126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2" name="Google Shape;602;p23"/>
                <p:cNvCxnSpPr/>
                <p:nvPr/>
              </p:nvCxnSpPr>
              <p:spPr>
                <a:xfrm>
                  <a:off x="-20645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3" name="Google Shape;603;p23"/>
                <p:cNvCxnSpPr/>
                <p:nvPr/>
              </p:nvCxnSpPr>
              <p:spPr>
                <a:xfrm>
                  <a:off x="-1939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4" name="Google Shape;604;p23"/>
                <p:cNvCxnSpPr/>
                <p:nvPr/>
              </p:nvCxnSpPr>
              <p:spPr>
                <a:xfrm>
                  <a:off x="-1737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5" name="Google Shape;605;p23"/>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6" name="Google Shape;606;p23"/>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7" name="Google Shape;607;p23"/>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8" name="Google Shape;608;p23"/>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9" name="Google Shape;609;p23"/>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0" name="Google Shape;610;p23"/>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1" name="Google Shape;611;p23"/>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2" name="Google Shape;612;p23"/>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3" name="Google Shape;613;p23"/>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4" name="Google Shape;614;p23"/>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5" name="Google Shape;615;p23"/>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6" name="Google Shape;616;p23"/>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617" name="Google Shape;617;p23"/>
              <p:cNvGrpSpPr/>
              <p:nvPr/>
            </p:nvGrpSpPr>
            <p:grpSpPr>
              <a:xfrm>
                <a:off x="-1786300" y="536375"/>
                <a:ext cx="1460500" cy="87900"/>
                <a:chOff x="-1786300" y="536375"/>
                <a:chExt cx="1460500" cy="87900"/>
              </a:xfrm>
            </p:grpSpPr>
            <p:cxnSp>
              <p:nvCxnSpPr>
                <p:cNvPr id="618" name="Google Shape;618;p23"/>
                <p:cNvCxnSpPr/>
                <p:nvPr/>
              </p:nvCxnSpPr>
              <p:spPr>
                <a:xfrm>
                  <a:off x="-3258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9" name="Google Shape;619;p23"/>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0" name="Google Shape;620;p23"/>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1" name="Google Shape;621;p23"/>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2" name="Google Shape;622;p23"/>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3" name="Google Shape;623;p23"/>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4" name="Google Shape;624;p23"/>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5" name="Google Shape;625;p23"/>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6" name="Google Shape;626;p23"/>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7" name="Google Shape;627;p23"/>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8" name="Google Shape;628;p23"/>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9" name="Google Shape;629;p23"/>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0" name="Google Shape;630;p23"/>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1" name="Google Shape;631;p23"/>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632" name="Google Shape;632;p23"/>
              <p:cNvGrpSpPr/>
              <p:nvPr/>
            </p:nvGrpSpPr>
            <p:grpSpPr>
              <a:xfrm>
                <a:off x="-2401275" y="762363"/>
                <a:ext cx="2075475" cy="87900"/>
                <a:chOff x="-2401275" y="762363"/>
                <a:chExt cx="2075475" cy="87900"/>
              </a:xfrm>
            </p:grpSpPr>
            <p:cxnSp>
              <p:nvCxnSpPr>
                <p:cNvPr id="633" name="Google Shape;633;p23"/>
                <p:cNvCxnSpPr/>
                <p:nvPr/>
              </p:nvCxnSpPr>
              <p:spPr>
                <a:xfrm>
                  <a:off x="-17638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4" name="Google Shape;634;p23"/>
                <p:cNvCxnSpPr/>
                <p:nvPr/>
              </p:nvCxnSpPr>
              <p:spPr>
                <a:xfrm>
                  <a:off x="-17003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5" name="Google Shape;635;p23"/>
                <p:cNvCxnSpPr/>
                <p:nvPr/>
              </p:nvCxnSpPr>
              <p:spPr>
                <a:xfrm>
                  <a:off x="-1646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6" name="Google Shape;636;p23"/>
                <p:cNvCxnSpPr/>
                <p:nvPr/>
              </p:nvCxnSpPr>
              <p:spPr>
                <a:xfrm>
                  <a:off x="-19301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7" name="Google Shape;637;p23"/>
                <p:cNvCxnSpPr/>
                <p:nvPr/>
              </p:nvCxnSpPr>
              <p:spPr>
                <a:xfrm>
                  <a:off x="-20981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8" name="Google Shape;638;p23"/>
                <p:cNvCxnSpPr/>
                <p:nvPr/>
              </p:nvCxnSpPr>
              <p:spPr>
                <a:xfrm>
                  <a:off x="-21560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9" name="Google Shape;639;p23"/>
                <p:cNvCxnSpPr/>
                <p:nvPr/>
              </p:nvCxnSpPr>
              <p:spPr>
                <a:xfrm>
                  <a:off x="-22606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23"/>
                <p:cNvCxnSpPr/>
                <p:nvPr/>
              </p:nvCxnSpPr>
              <p:spPr>
                <a:xfrm>
                  <a:off x="-1519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23"/>
                <p:cNvCxnSpPr/>
                <p:nvPr/>
              </p:nvCxnSpPr>
              <p:spPr>
                <a:xfrm>
                  <a:off x="-1412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2" name="Google Shape;642;p23"/>
                <p:cNvCxnSpPr/>
                <p:nvPr/>
              </p:nvCxnSpPr>
              <p:spPr>
                <a:xfrm>
                  <a:off x="-1257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23"/>
                <p:cNvCxnSpPr/>
                <p:nvPr/>
              </p:nvCxnSpPr>
              <p:spPr>
                <a:xfrm>
                  <a:off x="-11961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23"/>
                <p:cNvCxnSpPr/>
                <p:nvPr/>
              </p:nvCxnSpPr>
              <p:spPr>
                <a:xfrm>
                  <a:off x="-10299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5" name="Google Shape;645;p23"/>
                <p:cNvCxnSpPr/>
                <p:nvPr/>
              </p:nvCxnSpPr>
              <p:spPr>
                <a:xfrm>
                  <a:off x="-9720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6" name="Google Shape;646;p23"/>
                <p:cNvCxnSpPr/>
                <p:nvPr/>
              </p:nvCxnSpPr>
              <p:spPr>
                <a:xfrm>
                  <a:off x="-6545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7" name="Google Shape;647;p23"/>
                <p:cNvCxnSpPr/>
                <p:nvPr/>
              </p:nvCxnSpPr>
              <p:spPr>
                <a:xfrm>
                  <a:off x="-7721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8" name="Google Shape;648;p23"/>
                <p:cNvCxnSpPr/>
                <p:nvPr/>
              </p:nvCxnSpPr>
              <p:spPr>
                <a:xfrm>
                  <a:off x="-607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9" name="Google Shape;649;p23"/>
                <p:cNvCxnSpPr/>
                <p:nvPr/>
              </p:nvCxnSpPr>
              <p:spPr>
                <a:xfrm>
                  <a:off x="-4359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23"/>
                <p:cNvCxnSpPr/>
                <p:nvPr/>
              </p:nvCxnSpPr>
              <p:spPr>
                <a:xfrm>
                  <a:off x="-3893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51" name="Google Shape;651;p23"/>
                <p:cNvCxnSpPr/>
                <p:nvPr/>
              </p:nvCxnSpPr>
              <p:spPr>
                <a:xfrm>
                  <a:off x="-325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23"/>
                <p:cNvCxnSpPr/>
                <p:nvPr/>
              </p:nvCxnSpPr>
              <p:spPr>
                <a:xfrm>
                  <a:off x="-2401275" y="762363"/>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653" name="Google Shape;653;p23"/>
            <p:cNvCxnSpPr/>
            <p:nvPr/>
          </p:nvCxnSpPr>
          <p:spPr>
            <a:xfrm rot="10800000">
              <a:off x="334350" y="1911588"/>
              <a:ext cx="0" cy="323190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172961770"/>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54"/>
        <p:cNvGrpSpPr/>
        <p:nvPr/>
      </p:nvGrpSpPr>
      <p:grpSpPr>
        <a:xfrm>
          <a:off x="0" y="0"/>
          <a:ext cx="0" cy="0"/>
          <a:chOff x="0" y="0"/>
          <a:chExt cx="0" cy="0"/>
        </a:xfrm>
      </p:grpSpPr>
      <p:grpSp>
        <p:nvGrpSpPr>
          <p:cNvPr id="655" name="Google Shape;655;p24"/>
          <p:cNvGrpSpPr/>
          <p:nvPr/>
        </p:nvGrpSpPr>
        <p:grpSpPr>
          <a:xfrm flipH="1">
            <a:off x="9729799" y="1"/>
            <a:ext cx="2045067" cy="8059236"/>
            <a:chOff x="247639" y="0"/>
            <a:chExt cx="1534200" cy="6044427"/>
          </a:xfrm>
        </p:grpSpPr>
        <p:sp>
          <p:nvSpPr>
            <p:cNvPr id="656" name="Google Shape;656;p24"/>
            <p:cNvSpPr/>
            <p:nvPr/>
          </p:nvSpPr>
          <p:spPr>
            <a:xfrm rot="5400000">
              <a:off x="-78300" y="325950"/>
              <a:ext cx="897600" cy="245700"/>
            </a:xfrm>
            <a:prstGeom prst="rect">
              <a:avLst/>
            </a:prstGeom>
            <a:solidFill>
              <a:srgbClr val="F5141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
          <p:nvSpPr>
            <p:cNvPr id="657" name="Google Shape;657;p24"/>
            <p:cNvSpPr/>
            <p:nvPr/>
          </p:nvSpPr>
          <p:spPr>
            <a:xfrm rot="-2092008">
              <a:off x="463722" y="4726310"/>
              <a:ext cx="1102033" cy="1102033"/>
            </a:xfrm>
            <a:prstGeom prst="blockArc">
              <a:avLst>
                <a:gd name="adj1" fmla="val 10800000"/>
                <a:gd name="adj2" fmla="val 21320732"/>
                <a:gd name="adj3" fmla="val 1931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grpSp>
        <p:nvGrpSpPr>
          <p:cNvPr id="658" name="Google Shape;658;p24"/>
          <p:cNvGrpSpPr/>
          <p:nvPr/>
        </p:nvGrpSpPr>
        <p:grpSpPr>
          <a:xfrm flipH="1">
            <a:off x="-76195" y="79005"/>
            <a:ext cx="6412330" cy="6449879"/>
            <a:chOff x="4327750" y="59253"/>
            <a:chExt cx="4810500" cy="4837409"/>
          </a:xfrm>
        </p:grpSpPr>
        <p:grpSp>
          <p:nvGrpSpPr>
            <p:cNvPr id="659" name="Google Shape;659;p24"/>
            <p:cNvGrpSpPr/>
            <p:nvPr/>
          </p:nvGrpSpPr>
          <p:grpSpPr>
            <a:xfrm>
              <a:off x="7040728" y="59253"/>
              <a:ext cx="1966646" cy="384350"/>
              <a:chOff x="7040728" y="135453"/>
              <a:chExt cx="1966646" cy="384350"/>
            </a:xfrm>
          </p:grpSpPr>
          <p:grpSp>
            <p:nvGrpSpPr>
              <p:cNvPr id="660" name="Google Shape;660;p24"/>
              <p:cNvGrpSpPr/>
              <p:nvPr/>
            </p:nvGrpSpPr>
            <p:grpSpPr>
              <a:xfrm>
                <a:off x="7182038" y="135453"/>
                <a:ext cx="1815322" cy="105128"/>
                <a:chOff x="-1680822" y="302913"/>
                <a:chExt cx="1355022" cy="87900"/>
              </a:xfrm>
            </p:grpSpPr>
            <p:cxnSp>
              <p:nvCxnSpPr>
                <p:cNvPr id="661" name="Google Shape;661;p24"/>
                <p:cNvCxnSpPr/>
                <p:nvPr/>
              </p:nvCxnSpPr>
              <p:spPr>
                <a:xfrm>
                  <a:off x="-1680822"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2" name="Google Shape;662;p24"/>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24"/>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24"/>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5" name="Google Shape;665;p24"/>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6" name="Google Shape;666;p24"/>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7" name="Google Shape;667;p24"/>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8" name="Google Shape;668;p24"/>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9" name="Google Shape;669;p24"/>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0" name="Google Shape;670;p24"/>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1" name="Google Shape;671;p24"/>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2" name="Google Shape;672;p24"/>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3" name="Google Shape;673;p24"/>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674" name="Google Shape;674;p24"/>
              <p:cNvGrpSpPr/>
              <p:nvPr/>
            </p:nvGrpSpPr>
            <p:grpSpPr>
              <a:xfrm>
                <a:off x="7040728" y="414674"/>
                <a:ext cx="1966646" cy="105128"/>
                <a:chOff x="-1786300" y="536375"/>
                <a:chExt cx="1467975" cy="87900"/>
              </a:xfrm>
            </p:grpSpPr>
            <p:cxnSp>
              <p:nvCxnSpPr>
                <p:cNvPr id="675" name="Google Shape;675;p24"/>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6" name="Google Shape;676;p24"/>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7" name="Google Shape;677;p24"/>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8" name="Google Shape;678;p24"/>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9" name="Google Shape;679;p24"/>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0" name="Google Shape;680;p24"/>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1" name="Google Shape;681;p24"/>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2" name="Google Shape;682;p24"/>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3" name="Google Shape;683;p24"/>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4" name="Google Shape;684;p24"/>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5" name="Google Shape;685;p24"/>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6" name="Google Shape;686;p24"/>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7" name="Google Shape;687;p24"/>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8" name="Google Shape;688;p24"/>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689" name="Google Shape;689;p24"/>
            <p:cNvCxnSpPr/>
            <p:nvPr/>
          </p:nvCxnSpPr>
          <p:spPr>
            <a:xfrm>
              <a:off x="4327750" y="4896663"/>
              <a:ext cx="4810500" cy="0"/>
            </a:xfrm>
            <a:prstGeom prst="straightConnector1">
              <a:avLst/>
            </a:prstGeom>
            <a:noFill/>
            <a:ln w="19050"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51943095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90"/>
        <p:cNvGrpSpPr/>
        <p:nvPr/>
      </p:nvGrpSpPr>
      <p:grpSpPr>
        <a:xfrm>
          <a:off x="0" y="0"/>
          <a:ext cx="0" cy="0"/>
          <a:chOff x="0" y="0"/>
          <a:chExt cx="0" cy="0"/>
        </a:xfrm>
      </p:grpSpPr>
      <p:sp>
        <p:nvSpPr>
          <p:cNvPr id="691" name="Google Shape;691;p25"/>
          <p:cNvSpPr/>
          <p:nvPr/>
        </p:nvSpPr>
        <p:spPr>
          <a:xfrm rot="7817808">
            <a:off x="-810318" y="240599"/>
            <a:ext cx="1469508" cy="1469125"/>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692" name="Google Shape;692;p25"/>
          <p:cNvGrpSpPr/>
          <p:nvPr/>
        </p:nvGrpSpPr>
        <p:grpSpPr>
          <a:xfrm>
            <a:off x="164718" y="0"/>
            <a:ext cx="11584537" cy="6703661"/>
            <a:chOff x="123571" y="0"/>
            <a:chExt cx="8690666" cy="5027746"/>
          </a:xfrm>
        </p:grpSpPr>
        <p:cxnSp>
          <p:nvCxnSpPr>
            <p:cNvPr id="693" name="Google Shape;693;p25"/>
            <p:cNvCxnSpPr/>
            <p:nvPr/>
          </p:nvCxnSpPr>
          <p:spPr>
            <a:xfrm rot="10800000">
              <a:off x="8814238" y="0"/>
              <a:ext cx="0" cy="3231900"/>
            </a:xfrm>
            <a:prstGeom prst="straightConnector1">
              <a:avLst/>
            </a:prstGeom>
            <a:noFill/>
            <a:ln w="19050" cap="flat" cmpd="sng">
              <a:solidFill>
                <a:schemeClr val="dk1"/>
              </a:solidFill>
              <a:prstDash val="solid"/>
              <a:round/>
              <a:headEnd type="none" w="med" len="med"/>
              <a:tailEnd type="none" w="med" len="med"/>
            </a:ln>
          </p:spPr>
        </p:cxnSp>
        <p:grpSp>
          <p:nvGrpSpPr>
            <p:cNvPr id="694" name="Google Shape;694;p25"/>
            <p:cNvGrpSpPr/>
            <p:nvPr/>
          </p:nvGrpSpPr>
          <p:grpSpPr>
            <a:xfrm>
              <a:off x="123571" y="4652337"/>
              <a:ext cx="2790528" cy="375409"/>
              <a:chOff x="123571" y="4652337"/>
              <a:chExt cx="2790528" cy="375409"/>
            </a:xfrm>
          </p:grpSpPr>
          <p:grpSp>
            <p:nvGrpSpPr>
              <p:cNvPr id="695" name="Google Shape;695;p25"/>
              <p:cNvGrpSpPr/>
              <p:nvPr/>
            </p:nvGrpSpPr>
            <p:grpSpPr>
              <a:xfrm flipH="1">
                <a:off x="123571" y="4652337"/>
                <a:ext cx="1966646" cy="105128"/>
                <a:chOff x="-1786300" y="536375"/>
                <a:chExt cx="1467975" cy="87900"/>
              </a:xfrm>
            </p:grpSpPr>
            <p:cxnSp>
              <p:nvCxnSpPr>
                <p:cNvPr id="696" name="Google Shape;696;p25"/>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97" name="Google Shape;697;p25"/>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98" name="Google Shape;698;p25"/>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99" name="Google Shape;699;p25"/>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25"/>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25"/>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25"/>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3" name="Google Shape;703;p25"/>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4" name="Google Shape;704;p25"/>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5" name="Google Shape;705;p25"/>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25"/>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7" name="Google Shape;707;p25"/>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8" name="Google Shape;708;p25"/>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09" name="Google Shape;709;p25"/>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710" name="Google Shape;710;p25"/>
              <p:cNvGrpSpPr/>
              <p:nvPr/>
            </p:nvGrpSpPr>
            <p:grpSpPr>
              <a:xfrm flipH="1">
                <a:off x="133586" y="4922618"/>
                <a:ext cx="2780514" cy="105128"/>
                <a:chOff x="-2401275" y="762363"/>
                <a:chExt cx="2075475" cy="87900"/>
              </a:xfrm>
            </p:grpSpPr>
            <p:cxnSp>
              <p:nvCxnSpPr>
                <p:cNvPr id="711" name="Google Shape;711;p25"/>
                <p:cNvCxnSpPr/>
                <p:nvPr/>
              </p:nvCxnSpPr>
              <p:spPr>
                <a:xfrm>
                  <a:off x="-17638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25"/>
                <p:cNvCxnSpPr/>
                <p:nvPr/>
              </p:nvCxnSpPr>
              <p:spPr>
                <a:xfrm>
                  <a:off x="-17003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25"/>
                <p:cNvCxnSpPr/>
                <p:nvPr/>
              </p:nvCxnSpPr>
              <p:spPr>
                <a:xfrm>
                  <a:off x="-1646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4" name="Google Shape;714;p25"/>
                <p:cNvCxnSpPr/>
                <p:nvPr/>
              </p:nvCxnSpPr>
              <p:spPr>
                <a:xfrm>
                  <a:off x="-19301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5" name="Google Shape;715;p25"/>
                <p:cNvCxnSpPr/>
                <p:nvPr/>
              </p:nvCxnSpPr>
              <p:spPr>
                <a:xfrm>
                  <a:off x="-20981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6" name="Google Shape;716;p25"/>
                <p:cNvCxnSpPr/>
                <p:nvPr/>
              </p:nvCxnSpPr>
              <p:spPr>
                <a:xfrm>
                  <a:off x="-21560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7" name="Google Shape;717;p25"/>
                <p:cNvCxnSpPr/>
                <p:nvPr/>
              </p:nvCxnSpPr>
              <p:spPr>
                <a:xfrm>
                  <a:off x="-22606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25"/>
                <p:cNvCxnSpPr/>
                <p:nvPr/>
              </p:nvCxnSpPr>
              <p:spPr>
                <a:xfrm>
                  <a:off x="-1519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25"/>
                <p:cNvCxnSpPr/>
                <p:nvPr/>
              </p:nvCxnSpPr>
              <p:spPr>
                <a:xfrm>
                  <a:off x="-1412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25"/>
                <p:cNvCxnSpPr/>
                <p:nvPr/>
              </p:nvCxnSpPr>
              <p:spPr>
                <a:xfrm>
                  <a:off x="-1257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25"/>
                <p:cNvCxnSpPr/>
                <p:nvPr/>
              </p:nvCxnSpPr>
              <p:spPr>
                <a:xfrm>
                  <a:off x="-11961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2" name="Google Shape;722;p25"/>
                <p:cNvCxnSpPr/>
                <p:nvPr/>
              </p:nvCxnSpPr>
              <p:spPr>
                <a:xfrm>
                  <a:off x="-10299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3" name="Google Shape;723;p25"/>
                <p:cNvCxnSpPr/>
                <p:nvPr/>
              </p:nvCxnSpPr>
              <p:spPr>
                <a:xfrm>
                  <a:off x="-9720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4" name="Google Shape;724;p25"/>
                <p:cNvCxnSpPr/>
                <p:nvPr/>
              </p:nvCxnSpPr>
              <p:spPr>
                <a:xfrm>
                  <a:off x="-6545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5" name="Google Shape;725;p25"/>
                <p:cNvCxnSpPr/>
                <p:nvPr/>
              </p:nvCxnSpPr>
              <p:spPr>
                <a:xfrm>
                  <a:off x="-7721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6" name="Google Shape;726;p25"/>
                <p:cNvCxnSpPr/>
                <p:nvPr/>
              </p:nvCxnSpPr>
              <p:spPr>
                <a:xfrm>
                  <a:off x="-607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7" name="Google Shape;727;p25"/>
                <p:cNvCxnSpPr/>
                <p:nvPr/>
              </p:nvCxnSpPr>
              <p:spPr>
                <a:xfrm>
                  <a:off x="-4359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8" name="Google Shape;728;p25"/>
                <p:cNvCxnSpPr/>
                <p:nvPr/>
              </p:nvCxnSpPr>
              <p:spPr>
                <a:xfrm>
                  <a:off x="-3893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9" name="Google Shape;729;p25"/>
                <p:cNvCxnSpPr/>
                <p:nvPr/>
              </p:nvCxnSpPr>
              <p:spPr>
                <a:xfrm>
                  <a:off x="-325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30" name="Google Shape;730;p25"/>
                <p:cNvCxnSpPr/>
                <p:nvPr/>
              </p:nvCxnSpPr>
              <p:spPr>
                <a:xfrm>
                  <a:off x="-2401275" y="762363"/>
                  <a:ext cx="0" cy="87900"/>
                </a:xfrm>
                <a:prstGeom prst="straightConnector1">
                  <a:avLst/>
                </a:prstGeom>
                <a:noFill/>
                <a:ln w="19050" cap="flat" cmpd="sng">
                  <a:solidFill>
                    <a:schemeClr val="dk1"/>
                  </a:solidFill>
                  <a:prstDash val="solid"/>
                  <a:round/>
                  <a:headEnd type="none" w="med" len="med"/>
                  <a:tailEnd type="none" w="med" len="med"/>
                </a:ln>
              </p:spPr>
            </p:cxnSp>
          </p:grpSp>
        </p:grpSp>
      </p:grpSp>
    </p:spTree>
    <p:extLst>
      <p:ext uri="{BB962C8B-B14F-4D97-AF65-F5344CB8AC3E}">
        <p14:creationId xmlns:p14="http://schemas.microsoft.com/office/powerpoint/2010/main" val="330845727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pt-PT"/>
              <a:t>Clique para editar o estilo de título do Modelo Global</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PT"/>
              <a:t>Clique para editar o estilo de subtítulo do Modelo Global</a:t>
            </a:r>
            <a:endParaRPr/>
          </a:p>
        </p:txBody>
      </p:sp>
      <p:sp>
        <p:nvSpPr>
          <p:cNvPr id="22" name="Marcador de Posição da Data 21"/>
          <p:cNvSpPr>
            <a:spLocks noGrp="1"/>
          </p:cNvSpPr>
          <p:nvPr>
            <p:ph type="dt" sz="half" idx="10"/>
          </p:nvPr>
        </p:nvSpPr>
        <p:spPr/>
        <p:txBody>
          <a:bodyPr rtlCol="0"/>
          <a:lstStyle/>
          <a:p>
            <a:pPr rtl="0"/>
            <a:r>
              <a:rPr lang="pt-PT"/>
              <a:t>1/8/2016</a:t>
            </a:r>
            <a:endParaRPr/>
          </a:p>
        </p:txBody>
      </p:sp>
      <p:sp>
        <p:nvSpPr>
          <p:cNvPr id="23" name="Marcador de Posição do Rodapé 22"/>
          <p:cNvSpPr>
            <a:spLocks noGrp="1"/>
          </p:cNvSpPr>
          <p:nvPr>
            <p:ph type="ftr" sz="quarter" idx="11"/>
          </p:nvPr>
        </p:nvSpPr>
        <p:spPr/>
        <p:txBody>
          <a:bodyPr rtlCol="0"/>
          <a:lstStyle/>
          <a:p>
            <a:pPr rtl="0"/>
            <a:endParaRPr/>
          </a:p>
        </p:txBody>
      </p:sp>
      <p:sp>
        <p:nvSpPr>
          <p:cNvPr id="24" name="Marcador de Posição do Número do Diapositivo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08284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PT"/>
              <a:t>Clique para editar o estilo de título do Modelo Global</a:t>
            </a:r>
            <a:endParaRPr/>
          </a:p>
        </p:txBody>
      </p:sp>
      <p:sp>
        <p:nvSpPr>
          <p:cNvPr id="3" name="Marcador de Posição de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a:p>
        </p:txBody>
      </p:sp>
      <p:sp>
        <p:nvSpPr>
          <p:cNvPr id="4" name="Marcador de Posição de Data 3"/>
          <p:cNvSpPr>
            <a:spLocks noGrp="1"/>
          </p:cNvSpPr>
          <p:nvPr>
            <p:ph type="dt" sz="half" idx="10"/>
          </p:nvPr>
        </p:nvSpPr>
        <p:spPr/>
        <p:txBody>
          <a:bodyPr rtlCol="0"/>
          <a:lstStyle/>
          <a:p>
            <a:pPr rtl="0"/>
            <a:r>
              <a:rPr lang="pt-PT"/>
              <a:t>1/8/2016</a:t>
            </a:r>
            <a:endParaRPr/>
          </a:p>
        </p:txBody>
      </p:sp>
      <p:sp>
        <p:nvSpPr>
          <p:cNvPr id="5" name="Marcador de Posição do Rodapé 4"/>
          <p:cNvSpPr>
            <a:spLocks noGrp="1"/>
          </p:cNvSpPr>
          <p:nvPr>
            <p:ph type="ftr" sz="quarter" idx="11"/>
          </p:nvPr>
        </p:nvSpPr>
        <p:spPr/>
        <p:txBody>
          <a:bodyPr rtlCol="0"/>
          <a:lstStyle/>
          <a:p>
            <a:pPr rtl="0"/>
            <a:endParaRPr/>
          </a:p>
        </p:txBody>
      </p:sp>
      <p:sp>
        <p:nvSpPr>
          <p:cNvPr id="6" name="Marcador de Posição de Número do Diapositivo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2058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pt-PT"/>
              <a:t>Clique para editar o estilo de título do Modelo Global</a:t>
            </a:r>
            <a:endParaRPr/>
          </a:p>
        </p:txBody>
      </p:sp>
      <p:sp>
        <p:nvSpPr>
          <p:cNvPr id="3" name="Marcador de Posição do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PT"/>
              <a:t>Clique para editar os estilos do texto de Modelo Global</a:t>
            </a:r>
          </a:p>
        </p:txBody>
      </p:sp>
      <p:sp>
        <p:nvSpPr>
          <p:cNvPr id="4" name="Marcador de Posição de Data 3"/>
          <p:cNvSpPr>
            <a:spLocks noGrp="1"/>
          </p:cNvSpPr>
          <p:nvPr>
            <p:ph type="dt" sz="half" idx="10"/>
          </p:nvPr>
        </p:nvSpPr>
        <p:spPr/>
        <p:txBody>
          <a:bodyPr rtlCol="0"/>
          <a:lstStyle/>
          <a:p>
            <a:pPr rtl="0"/>
            <a:r>
              <a:rPr lang="pt-PT"/>
              <a:t>1/8/2016</a:t>
            </a:r>
            <a:endParaRPr/>
          </a:p>
        </p:txBody>
      </p:sp>
      <p:sp>
        <p:nvSpPr>
          <p:cNvPr id="5" name="Marcador de Posição do Rodapé 4"/>
          <p:cNvSpPr>
            <a:spLocks noGrp="1"/>
          </p:cNvSpPr>
          <p:nvPr>
            <p:ph type="ftr" sz="quarter" idx="11"/>
          </p:nvPr>
        </p:nvSpPr>
        <p:spPr/>
        <p:txBody>
          <a:bodyPr rtlCol="0"/>
          <a:lstStyle/>
          <a:p>
            <a:pPr rtl="0"/>
            <a:endParaRPr/>
          </a:p>
        </p:txBody>
      </p:sp>
      <p:sp>
        <p:nvSpPr>
          <p:cNvPr id="6" name="Marcador de Posição de Número do Diapositivo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6628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PT"/>
              <a:t>Clique para editar o estilo de título do Modelo Global</a:t>
            </a:r>
            <a:endParaRPr/>
          </a:p>
        </p:txBody>
      </p:sp>
      <p:sp>
        <p:nvSpPr>
          <p:cNvPr id="3" name="Marcador de Posição do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PT"/>
              <a:t>Clique para editar os estilos do texto de Modelo Global</a:t>
            </a:r>
          </a:p>
        </p:txBody>
      </p:sp>
      <p:sp>
        <p:nvSpPr>
          <p:cNvPr id="4" name="Marcador de Posição de Conteú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a:p>
        </p:txBody>
      </p:sp>
      <p:sp>
        <p:nvSpPr>
          <p:cNvPr id="5" name="Marcador de Posição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PT"/>
              <a:t>Clique para editar os estilos do texto de Modelo Global</a:t>
            </a:r>
          </a:p>
        </p:txBody>
      </p:sp>
      <p:sp>
        <p:nvSpPr>
          <p:cNvPr id="6" name="Marcador de Posição de Conteú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pt-PT"/>
              <a:t>Clique para editar os estilos do texto de Modelo Global</a:t>
            </a:r>
          </a:p>
          <a:p>
            <a:pPr lvl="1" rtl="0"/>
            <a:r>
              <a:rPr lang="pt-PT"/>
              <a:t>Segundo nível</a:t>
            </a:r>
          </a:p>
          <a:p>
            <a:pPr lvl="2" rtl="0"/>
            <a:r>
              <a:rPr lang="pt-PT"/>
              <a:t>Terceiro nível</a:t>
            </a:r>
          </a:p>
          <a:p>
            <a:pPr lvl="3" rtl="0"/>
            <a:r>
              <a:rPr lang="pt-PT"/>
              <a:t>Quarto nível</a:t>
            </a:r>
          </a:p>
          <a:p>
            <a:pPr lvl="4" rtl="0"/>
            <a:r>
              <a:rPr lang="pt-PT"/>
              <a:t>Quinto nível</a:t>
            </a:r>
            <a:endParaRPr/>
          </a:p>
        </p:txBody>
      </p:sp>
      <p:sp>
        <p:nvSpPr>
          <p:cNvPr id="7" name="Marcador de Posição de Data 6"/>
          <p:cNvSpPr>
            <a:spLocks noGrp="1"/>
          </p:cNvSpPr>
          <p:nvPr>
            <p:ph type="dt" sz="half" idx="10"/>
          </p:nvPr>
        </p:nvSpPr>
        <p:spPr/>
        <p:txBody>
          <a:bodyPr rtlCol="0"/>
          <a:lstStyle/>
          <a:p>
            <a:pPr rtl="0"/>
            <a:r>
              <a:rPr lang="pt-PT"/>
              <a:t>1/8/2016</a:t>
            </a:r>
            <a:endParaRPr/>
          </a:p>
        </p:txBody>
      </p:sp>
      <p:sp>
        <p:nvSpPr>
          <p:cNvPr id="8" name="Marcador de Posição do Rodapé 7"/>
          <p:cNvSpPr>
            <a:spLocks noGrp="1"/>
          </p:cNvSpPr>
          <p:nvPr>
            <p:ph type="ftr" sz="quarter" idx="11"/>
          </p:nvPr>
        </p:nvSpPr>
        <p:spPr/>
        <p:txBody>
          <a:bodyPr rtlCol="0"/>
          <a:lstStyle/>
          <a:p>
            <a:pPr rtl="0"/>
            <a:endParaRPr/>
          </a:p>
        </p:txBody>
      </p:sp>
      <p:sp>
        <p:nvSpPr>
          <p:cNvPr id="9" name="Marcador de Posição de Número do Diapositivo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75908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34"/>
        <p:cNvGrpSpPr/>
        <p:nvPr/>
      </p:nvGrpSpPr>
      <p:grpSpPr>
        <a:xfrm>
          <a:off x="0" y="0"/>
          <a:ext cx="0" cy="0"/>
          <a:chOff x="0" y="0"/>
          <a:chExt cx="0" cy="0"/>
        </a:xfrm>
      </p:grpSpPr>
    </p:spTree>
    <p:extLst>
      <p:ext uri="{BB962C8B-B14F-4D97-AF65-F5344CB8AC3E}">
        <p14:creationId xmlns:p14="http://schemas.microsoft.com/office/powerpoint/2010/main" val="96379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23" name="Google Shape;23;p4"/>
          <p:cNvSpPr txBox="1">
            <a:spLocks noGrp="1"/>
          </p:cNvSpPr>
          <p:nvPr>
            <p:ph type="body" idx="1"/>
          </p:nvPr>
        </p:nvSpPr>
        <p:spPr>
          <a:xfrm>
            <a:off x="959750" y="1459833"/>
            <a:ext cx="10269325" cy="494400"/>
          </a:xfrm>
          <a:prstGeom prst="rect">
            <a:avLst/>
          </a:prstGeom>
        </p:spPr>
        <p:txBody>
          <a:bodyPr spcFirstLastPara="1" wrap="square" lIns="91425" tIns="91425" rIns="91425" bIns="91425" anchor="t" anchorCtr="0">
            <a:noAutofit/>
          </a:bodyPr>
          <a:lstStyle>
            <a:lvl1pPr marL="609448" lvl="0" indent="-423228" rtl="0">
              <a:lnSpc>
                <a:spcPct val="115000"/>
              </a:lnSpc>
              <a:spcBef>
                <a:spcPts val="0"/>
              </a:spcBef>
              <a:spcAft>
                <a:spcPts val="0"/>
              </a:spcAft>
              <a:buSzPts val="1400"/>
              <a:buChar char="●"/>
              <a:defRPr sz="1600"/>
            </a:lvl1pPr>
            <a:lvl2pPr marL="1218895" lvl="1" indent="-423228" rtl="0">
              <a:lnSpc>
                <a:spcPct val="115000"/>
              </a:lnSpc>
              <a:spcBef>
                <a:spcPts val="0"/>
              </a:spcBef>
              <a:spcAft>
                <a:spcPts val="0"/>
              </a:spcAft>
              <a:buSzPts val="1400"/>
              <a:buChar char="○"/>
              <a:defRPr/>
            </a:lvl2pPr>
            <a:lvl3pPr marL="1828343" lvl="2" indent="-423228" rtl="0">
              <a:lnSpc>
                <a:spcPct val="115000"/>
              </a:lnSpc>
              <a:spcBef>
                <a:spcPts val="2133"/>
              </a:spcBef>
              <a:spcAft>
                <a:spcPts val="0"/>
              </a:spcAft>
              <a:buSzPts val="1400"/>
              <a:buChar char="■"/>
              <a:defRPr/>
            </a:lvl3pPr>
            <a:lvl4pPr marL="2437790" lvl="3" indent="-423228" rtl="0">
              <a:lnSpc>
                <a:spcPct val="115000"/>
              </a:lnSpc>
              <a:spcBef>
                <a:spcPts val="2133"/>
              </a:spcBef>
              <a:spcAft>
                <a:spcPts val="0"/>
              </a:spcAft>
              <a:buSzPts val="1400"/>
              <a:buChar char="●"/>
              <a:defRPr/>
            </a:lvl4pPr>
            <a:lvl5pPr marL="3047238" lvl="4" indent="-423228" rtl="0">
              <a:lnSpc>
                <a:spcPct val="115000"/>
              </a:lnSpc>
              <a:spcBef>
                <a:spcPts val="2133"/>
              </a:spcBef>
              <a:spcAft>
                <a:spcPts val="0"/>
              </a:spcAft>
              <a:buSzPts val="1400"/>
              <a:buChar char="○"/>
              <a:defRPr/>
            </a:lvl5pPr>
            <a:lvl6pPr marL="3656686" lvl="5" indent="-423228" rtl="0">
              <a:lnSpc>
                <a:spcPct val="115000"/>
              </a:lnSpc>
              <a:spcBef>
                <a:spcPts val="2133"/>
              </a:spcBef>
              <a:spcAft>
                <a:spcPts val="0"/>
              </a:spcAft>
              <a:buSzPts val="1400"/>
              <a:buChar char="■"/>
              <a:defRPr/>
            </a:lvl6pPr>
            <a:lvl7pPr marL="4266133" lvl="6" indent="-423228" rtl="0">
              <a:lnSpc>
                <a:spcPct val="115000"/>
              </a:lnSpc>
              <a:spcBef>
                <a:spcPts val="2133"/>
              </a:spcBef>
              <a:spcAft>
                <a:spcPts val="0"/>
              </a:spcAft>
              <a:buSzPts val="1400"/>
              <a:buChar char="●"/>
              <a:defRPr/>
            </a:lvl7pPr>
            <a:lvl8pPr marL="4875581" lvl="7" indent="-423228" rtl="0">
              <a:lnSpc>
                <a:spcPct val="115000"/>
              </a:lnSpc>
              <a:spcBef>
                <a:spcPts val="2133"/>
              </a:spcBef>
              <a:spcAft>
                <a:spcPts val="0"/>
              </a:spcAft>
              <a:buSzPts val="1400"/>
              <a:buChar char="○"/>
              <a:defRPr/>
            </a:lvl8pPr>
            <a:lvl9pPr marL="5485028" lvl="8" indent="-423228" rtl="0">
              <a:lnSpc>
                <a:spcPct val="115000"/>
              </a:lnSpc>
              <a:spcBef>
                <a:spcPts val="2133"/>
              </a:spcBef>
              <a:spcAft>
                <a:spcPts val="2133"/>
              </a:spcAft>
              <a:buSzPts val="1400"/>
              <a:buChar char="■"/>
              <a:defRPr/>
            </a:lvl9pPr>
          </a:lstStyle>
          <a:p>
            <a:pPr lvl="0"/>
            <a:r>
              <a:rPr lang="pt-PT"/>
              <a:t>Clique para editar os estilos do texto de Modelo Global</a:t>
            </a:r>
          </a:p>
        </p:txBody>
      </p:sp>
      <p:sp>
        <p:nvSpPr>
          <p:cNvPr id="24" name="Google Shape;24;p4"/>
          <p:cNvSpPr/>
          <p:nvPr/>
        </p:nvSpPr>
        <p:spPr>
          <a:xfrm rot="8826610">
            <a:off x="9816427" y="-877055"/>
            <a:ext cx="1469161" cy="1469544"/>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25" name="Google Shape;25;p4"/>
          <p:cNvGrpSpPr/>
          <p:nvPr/>
        </p:nvGrpSpPr>
        <p:grpSpPr>
          <a:xfrm>
            <a:off x="170254" y="4605306"/>
            <a:ext cx="12010906" cy="2158685"/>
            <a:chOff x="127724" y="3453979"/>
            <a:chExt cx="9010526" cy="1619014"/>
          </a:xfrm>
        </p:grpSpPr>
        <p:cxnSp>
          <p:nvCxnSpPr>
            <p:cNvPr id="26" name="Google Shape;26;p4"/>
            <p:cNvCxnSpPr/>
            <p:nvPr/>
          </p:nvCxnSpPr>
          <p:spPr>
            <a:xfrm>
              <a:off x="4327750" y="4896663"/>
              <a:ext cx="4810500" cy="0"/>
            </a:xfrm>
            <a:prstGeom prst="straightConnector1">
              <a:avLst/>
            </a:prstGeom>
            <a:noFill/>
            <a:ln w="19050" cap="flat" cmpd="sng">
              <a:solidFill>
                <a:schemeClr val="dk1"/>
              </a:solidFill>
              <a:prstDash val="solid"/>
              <a:round/>
              <a:headEnd type="none" w="med" len="med"/>
              <a:tailEnd type="none" w="med" len="med"/>
            </a:ln>
          </p:spPr>
        </p:cxnSp>
        <p:grpSp>
          <p:nvGrpSpPr>
            <p:cNvPr id="27" name="Google Shape;27;p4"/>
            <p:cNvGrpSpPr/>
            <p:nvPr/>
          </p:nvGrpSpPr>
          <p:grpSpPr>
            <a:xfrm>
              <a:off x="127724" y="3453979"/>
              <a:ext cx="375281" cy="1619014"/>
              <a:chOff x="203249" y="3417904"/>
              <a:chExt cx="375281" cy="1619014"/>
            </a:xfrm>
          </p:grpSpPr>
          <p:grpSp>
            <p:nvGrpSpPr>
              <p:cNvPr id="28" name="Google Shape;28;p4"/>
              <p:cNvGrpSpPr/>
              <p:nvPr/>
            </p:nvGrpSpPr>
            <p:grpSpPr>
              <a:xfrm>
                <a:off x="203249" y="3417904"/>
                <a:ext cx="375281" cy="1619014"/>
                <a:chOff x="180299" y="3562979"/>
                <a:chExt cx="375281" cy="1619014"/>
              </a:xfrm>
            </p:grpSpPr>
            <p:cxnSp>
              <p:nvCxnSpPr>
                <p:cNvPr id="29" name="Google Shape;29;p4"/>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4"/>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4"/>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4"/>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4" name="Google Shape;34;p4"/>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5" name="Google Shape;35;p4"/>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36;p4"/>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7" name="Google Shape;37;p4"/>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4"/>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39" name="Google Shape;39;p4"/>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0" name="Google Shape;40;p4"/>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41;p4"/>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2" name="Google Shape;42;p4"/>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3" name="Google Shape;43;p4"/>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4;p4"/>
                <p:cNvCxnSpPr/>
                <p:nvPr/>
              </p:nvCxnSpPr>
              <p:spPr>
                <a:xfrm>
                  <a:off x="232799" y="512949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45" name="Google Shape;45;p4"/>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46" name="Google Shape;46;p4"/>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39506655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735"/>
        <p:cNvGrpSpPr/>
        <p:nvPr/>
      </p:nvGrpSpPr>
      <p:grpSpPr>
        <a:xfrm>
          <a:off x="0" y="0"/>
          <a:ext cx="0" cy="0"/>
          <a:chOff x="0" y="0"/>
          <a:chExt cx="0" cy="0"/>
        </a:xfrm>
      </p:grpSpPr>
      <p:sp>
        <p:nvSpPr>
          <p:cNvPr id="736" name="Google Shape;736;p28"/>
          <p:cNvSpPr txBox="1">
            <a:spLocks noGrp="1"/>
          </p:cNvSpPr>
          <p:nvPr>
            <p:ph type="title"/>
          </p:nvPr>
        </p:nvSpPr>
        <p:spPr>
          <a:xfrm>
            <a:off x="955451" y="681200"/>
            <a:ext cx="10278123"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pt-PT"/>
              <a:t>Clique para editar o estilo de título do Modelo Global</a:t>
            </a:r>
            <a:endParaRPr/>
          </a:p>
        </p:txBody>
      </p:sp>
    </p:spTree>
    <p:extLst>
      <p:ext uri="{BB962C8B-B14F-4D97-AF65-F5344CB8AC3E}">
        <p14:creationId xmlns:p14="http://schemas.microsoft.com/office/powerpoint/2010/main" val="342225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49" name="Google Shape;49;p5"/>
          <p:cNvSpPr txBox="1">
            <a:spLocks noGrp="1"/>
          </p:cNvSpPr>
          <p:nvPr>
            <p:ph type="subTitle" idx="1"/>
          </p:nvPr>
        </p:nvSpPr>
        <p:spPr>
          <a:xfrm>
            <a:off x="6580652" y="5070300"/>
            <a:ext cx="3655848" cy="845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0" name="Google Shape;50;p5"/>
          <p:cNvSpPr txBox="1">
            <a:spLocks noGrp="1"/>
          </p:cNvSpPr>
          <p:nvPr>
            <p:ph type="subTitle" idx="2"/>
          </p:nvPr>
        </p:nvSpPr>
        <p:spPr>
          <a:xfrm>
            <a:off x="1952325" y="5070300"/>
            <a:ext cx="3655848" cy="845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pt-PT"/>
              <a:t>Clique para editar o estilo de subtítulo do Modelo Global</a:t>
            </a:r>
            <a:endParaRPr/>
          </a:p>
        </p:txBody>
      </p:sp>
      <p:sp>
        <p:nvSpPr>
          <p:cNvPr id="51" name="Google Shape;51;p5"/>
          <p:cNvSpPr txBox="1">
            <a:spLocks noGrp="1"/>
          </p:cNvSpPr>
          <p:nvPr>
            <p:ph type="subTitle" idx="3"/>
          </p:nvPr>
        </p:nvSpPr>
        <p:spPr>
          <a:xfrm>
            <a:off x="6580652" y="4497100"/>
            <a:ext cx="3655848"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sp>
        <p:nvSpPr>
          <p:cNvPr id="52" name="Google Shape;52;p5"/>
          <p:cNvSpPr txBox="1">
            <a:spLocks noGrp="1"/>
          </p:cNvSpPr>
          <p:nvPr>
            <p:ph type="subTitle" idx="4"/>
          </p:nvPr>
        </p:nvSpPr>
        <p:spPr>
          <a:xfrm>
            <a:off x="1952325" y="4497100"/>
            <a:ext cx="3655848"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666" b="1">
                <a:latin typeface="Montserrat"/>
                <a:ea typeface="Montserrat"/>
                <a:cs typeface="Montserrat"/>
                <a:sym typeface="Montserrat"/>
              </a:defRPr>
            </a:lvl1pPr>
            <a:lvl2pPr lvl="1" algn="ctr" rtl="0">
              <a:lnSpc>
                <a:spcPct val="115000"/>
              </a:lnSpc>
              <a:spcBef>
                <a:spcPts val="0"/>
              </a:spcBef>
              <a:spcAft>
                <a:spcPts val="0"/>
              </a:spcAft>
              <a:buSzPts val="2200"/>
              <a:buFont typeface="DM Sans"/>
              <a:buNone/>
              <a:defRPr sz="293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93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93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93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93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93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93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933" b="1">
                <a:latin typeface="DM Sans"/>
                <a:ea typeface="DM Sans"/>
                <a:cs typeface="DM Sans"/>
                <a:sym typeface="DM Sans"/>
              </a:defRPr>
            </a:lvl9pPr>
          </a:lstStyle>
          <a:p>
            <a:r>
              <a:rPr lang="pt-PT"/>
              <a:t>Clique para editar o estilo de subtítulo do Modelo Global</a:t>
            </a:r>
            <a:endParaRPr/>
          </a:p>
        </p:txBody>
      </p:sp>
      <p:grpSp>
        <p:nvGrpSpPr>
          <p:cNvPr id="53" name="Google Shape;53;p5"/>
          <p:cNvGrpSpPr/>
          <p:nvPr/>
        </p:nvGrpSpPr>
        <p:grpSpPr>
          <a:xfrm>
            <a:off x="439570" y="79005"/>
            <a:ext cx="11567136" cy="6778996"/>
            <a:chOff x="329763" y="59253"/>
            <a:chExt cx="8677612" cy="5084247"/>
          </a:xfrm>
        </p:grpSpPr>
        <p:grpSp>
          <p:nvGrpSpPr>
            <p:cNvPr id="54" name="Google Shape;54;p5"/>
            <p:cNvGrpSpPr/>
            <p:nvPr/>
          </p:nvGrpSpPr>
          <p:grpSpPr>
            <a:xfrm>
              <a:off x="7040728" y="59253"/>
              <a:ext cx="1966646" cy="384350"/>
              <a:chOff x="7040728" y="135453"/>
              <a:chExt cx="1966646" cy="384350"/>
            </a:xfrm>
          </p:grpSpPr>
          <p:grpSp>
            <p:nvGrpSpPr>
              <p:cNvPr id="55" name="Google Shape;55;p5"/>
              <p:cNvGrpSpPr/>
              <p:nvPr/>
            </p:nvGrpSpPr>
            <p:grpSpPr>
              <a:xfrm>
                <a:off x="7182038" y="135453"/>
                <a:ext cx="1815322" cy="105128"/>
                <a:chOff x="-1680822" y="302913"/>
                <a:chExt cx="1355022" cy="87900"/>
              </a:xfrm>
            </p:grpSpPr>
            <p:cxnSp>
              <p:nvCxnSpPr>
                <p:cNvPr id="56" name="Google Shape;56;p5"/>
                <p:cNvCxnSpPr/>
                <p:nvPr/>
              </p:nvCxnSpPr>
              <p:spPr>
                <a:xfrm>
                  <a:off x="-1680822"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7" name="Google Shape;57;p5"/>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8" name="Google Shape;58;p5"/>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59;p5"/>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0" name="Google Shape;60;p5"/>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1" name="Google Shape;61;p5"/>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2" name="Google Shape;62;p5"/>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3" name="Google Shape;63;p5"/>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4" name="Google Shape;64;p5"/>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5" name="Google Shape;65;p5"/>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5"/>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7" name="Google Shape;67;p5"/>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68" name="Google Shape;68;p5"/>
                <p:cNvCxnSpPr/>
                <p:nvPr/>
              </p:nvCxnSpPr>
              <p:spPr>
                <a:xfrm>
                  <a:off x="-325800"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69" name="Google Shape;69;p5"/>
              <p:cNvGrpSpPr/>
              <p:nvPr/>
            </p:nvGrpSpPr>
            <p:grpSpPr>
              <a:xfrm>
                <a:off x="7040728" y="414674"/>
                <a:ext cx="1966646" cy="105128"/>
                <a:chOff x="-1786300" y="536375"/>
                <a:chExt cx="1467975" cy="87900"/>
              </a:xfrm>
            </p:grpSpPr>
            <p:cxnSp>
              <p:nvCxnSpPr>
                <p:cNvPr id="70" name="Google Shape;70;p5"/>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1" name="Google Shape;71;p5"/>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2" name="Google Shape;72;p5"/>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5"/>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4" name="Google Shape;74;p5"/>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5" name="Google Shape;75;p5"/>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6" name="Google Shape;76;p5"/>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7" name="Google Shape;77;p5"/>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8" name="Google Shape;78;p5"/>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79" name="Google Shape;79;p5"/>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5"/>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81" name="Google Shape;81;p5"/>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82" name="Google Shape;82;p5"/>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83" name="Google Shape;83;p5"/>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84" name="Google Shape;84;p5"/>
            <p:cNvCxnSpPr/>
            <p:nvPr/>
          </p:nvCxnSpPr>
          <p:spPr>
            <a:xfrm rot="10800000">
              <a:off x="329763" y="1911600"/>
              <a:ext cx="0" cy="3231900"/>
            </a:xfrm>
            <a:prstGeom prst="straightConnector1">
              <a:avLst/>
            </a:prstGeom>
            <a:noFill/>
            <a:ln w="19050" cap="flat" cmpd="sng">
              <a:solidFill>
                <a:schemeClr val="dk1"/>
              </a:solidFill>
              <a:prstDash val="solid"/>
              <a:round/>
              <a:headEnd type="none" w="med" len="med"/>
              <a:tailEnd type="none" w="med" len="med"/>
            </a:ln>
          </p:spPr>
        </p:cxnSp>
      </p:grpSp>
      <p:sp>
        <p:nvSpPr>
          <p:cNvPr id="85" name="Google Shape;85;p5"/>
          <p:cNvSpPr/>
          <p:nvPr/>
        </p:nvSpPr>
        <p:spPr>
          <a:xfrm rot="-727777">
            <a:off x="9784781" y="6161032"/>
            <a:ext cx="1469227" cy="1469609"/>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Tree>
    <p:extLst>
      <p:ext uri="{BB962C8B-B14F-4D97-AF65-F5344CB8AC3E}">
        <p14:creationId xmlns:p14="http://schemas.microsoft.com/office/powerpoint/2010/main" val="5606195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959750" y="593367"/>
            <a:ext cx="10269325"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88" name="Google Shape;88;p6"/>
          <p:cNvSpPr/>
          <p:nvPr/>
        </p:nvSpPr>
        <p:spPr>
          <a:xfrm rot="8826610">
            <a:off x="9816427" y="-877055"/>
            <a:ext cx="1469161" cy="1469544"/>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grpSp>
        <p:nvGrpSpPr>
          <p:cNvPr id="89" name="Google Shape;89;p6"/>
          <p:cNvGrpSpPr/>
          <p:nvPr/>
        </p:nvGrpSpPr>
        <p:grpSpPr>
          <a:xfrm>
            <a:off x="170254" y="4605306"/>
            <a:ext cx="12010906" cy="2158685"/>
            <a:chOff x="127724" y="3453979"/>
            <a:chExt cx="9010526" cy="1619014"/>
          </a:xfrm>
        </p:grpSpPr>
        <p:cxnSp>
          <p:nvCxnSpPr>
            <p:cNvPr id="90" name="Google Shape;90;p6"/>
            <p:cNvCxnSpPr/>
            <p:nvPr/>
          </p:nvCxnSpPr>
          <p:spPr>
            <a:xfrm>
              <a:off x="4327750" y="4896663"/>
              <a:ext cx="4810500" cy="0"/>
            </a:xfrm>
            <a:prstGeom prst="straightConnector1">
              <a:avLst/>
            </a:prstGeom>
            <a:noFill/>
            <a:ln w="19050" cap="flat" cmpd="sng">
              <a:solidFill>
                <a:schemeClr val="dk1"/>
              </a:solidFill>
              <a:prstDash val="solid"/>
              <a:round/>
              <a:headEnd type="none" w="med" len="med"/>
              <a:tailEnd type="none" w="med" len="med"/>
            </a:ln>
          </p:spPr>
        </p:cxnSp>
        <p:grpSp>
          <p:nvGrpSpPr>
            <p:cNvPr id="91" name="Google Shape;91;p6"/>
            <p:cNvGrpSpPr/>
            <p:nvPr/>
          </p:nvGrpSpPr>
          <p:grpSpPr>
            <a:xfrm>
              <a:off x="127724" y="3453979"/>
              <a:ext cx="375281" cy="1619014"/>
              <a:chOff x="203249" y="3417904"/>
              <a:chExt cx="375281" cy="1619014"/>
            </a:xfrm>
          </p:grpSpPr>
          <p:grpSp>
            <p:nvGrpSpPr>
              <p:cNvPr id="92" name="Google Shape;92;p6"/>
              <p:cNvGrpSpPr/>
              <p:nvPr/>
            </p:nvGrpSpPr>
            <p:grpSpPr>
              <a:xfrm>
                <a:off x="203249" y="3417904"/>
                <a:ext cx="375281" cy="1619014"/>
                <a:chOff x="180299" y="3562979"/>
                <a:chExt cx="375281" cy="1619014"/>
              </a:xfrm>
            </p:grpSpPr>
            <p:cxnSp>
              <p:nvCxnSpPr>
                <p:cNvPr id="93" name="Google Shape;93;p6"/>
                <p:cNvCxnSpPr/>
                <p:nvPr/>
              </p:nvCxnSpPr>
              <p:spPr>
                <a:xfrm>
                  <a:off x="503080" y="4977417"/>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4" name="Google Shape;94;p6"/>
                <p:cNvCxnSpPr/>
                <p:nvPr/>
              </p:nvCxnSpPr>
              <p:spPr>
                <a:xfrm>
                  <a:off x="503080"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6"/>
                <p:cNvCxnSpPr/>
                <p:nvPr/>
              </p:nvCxnSpPr>
              <p:spPr>
                <a:xfrm>
                  <a:off x="503080" y="468218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6" name="Google Shape;96;p6"/>
                <p:cNvCxnSpPr/>
                <p:nvPr/>
              </p:nvCxnSpPr>
              <p:spPr>
                <a:xfrm>
                  <a:off x="503080" y="459711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6"/>
                <p:cNvCxnSpPr/>
                <p:nvPr/>
              </p:nvCxnSpPr>
              <p:spPr>
                <a:xfrm>
                  <a:off x="503080" y="433436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6"/>
                <p:cNvCxnSpPr/>
                <p:nvPr/>
              </p:nvCxnSpPr>
              <p:spPr>
                <a:xfrm>
                  <a:off x="232799" y="436440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6"/>
                <p:cNvCxnSpPr/>
                <p:nvPr/>
              </p:nvCxnSpPr>
              <p:spPr>
                <a:xfrm>
                  <a:off x="232799" y="4449475"/>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0" name="Google Shape;100;p6"/>
                <p:cNvCxnSpPr/>
                <p:nvPr/>
              </p:nvCxnSpPr>
              <p:spPr>
                <a:xfrm>
                  <a:off x="232799" y="452202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1" name="Google Shape;101;p6"/>
                <p:cNvCxnSpPr/>
                <p:nvPr/>
              </p:nvCxnSpPr>
              <p:spPr>
                <a:xfrm>
                  <a:off x="232799" y="414171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2" name="Google Shape;102;p6"/>
                <p:cNvCxnSpPr/>
                <p:nvPr/>
              </p:nvCxnSpPr>
              <p:spPr>
                <a:xfrm>
                  <a:off x="232799" y="391654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6"/>
                <p:cNvCxnSpPr/>
                <p:nvPr/>
              </p:nvCxnSpPr>
              <p:spPr>
                <a:xfrm>
                  <a:off x="232799" y="383897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6"/>
                <p:cNvCxnSpPr/>
                <p:nvPr/>
              </p:nvCxnSpPr>
              <p:spPr>
                <a:xfrm>
                  <a:off x="232799" y="3698841"/>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6"/>
                <p:cNvCxnSpPr/>
                <p:nvPr/>
              </p:nvCxnSpPr>
              <p:spPr>
                <a:xfrm>
                  <a:off x="232799" y="4692162"/>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6"/>
                <p:cNvCxnSpPr/>
                <p:nvPr/>
              </p:nvCxnSpPr>
              <p:spPr>
                <a:xfrm>
                  <a:off x="232799" y="4834806"/>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6"/>
                <p:cNvCxnSpPr/>
                <p:nvPr/>
              </p:nvCxnSpPr>
              <p:spPr>
                <a:xfrm>
                  <a:off x="232799" y="5042460"/>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6"/>
                <p:cNvCxnSpPr/>
                <p:nvPr/>
              </p:nvCxnSpPr>
              <p:spPr>
                <a:xfrm>
                  <a:off x="232799" y="5129494"/>
                  <a:ext cx="0" cy="10500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6"/>
                <p:cNvCxnSpPr/>
                <p:nvPr/>
              </p:nvCxnSpPr>
              <p:spPr>
                <a:xfrm>
                  <a:off x="232799" y="3510479"/>
                  <a:ext cx="0" cy="105000"/>
                </a:xfrm>
                <a:prstGeom prst="straightConnector1">
                  <a:avLst/>
                </a:prstGeom>
                <a:noFill/>
                <a:ln w="19050" cap="flat" cmpd="sng">
                  <a:solidFill>
                    <a:schemeClr val="dk1"/>
                  </a:solidFill>
                  <a:prstDash val="solid"/>
                  <a:round/>
                  <a:headEnd type="none" w="med" len="med"/>
                  <a:tailEnd type="none" w="med" len="med"/>
                </a:ln>
              </p:spPr>
            </p:cxnSp>
          </p:grpSp>
          <p:cxnSp>
            <p:nvCxnSpPr>
              <p:cNvPr id="110" name="Google Shape;110;p6"/>
              <p:cNvCxnSpPr/>
              <p:nvPr/>
            </p:nvCxnSpPr>
            <p:spPr>
              <a:xfrm>
                <a:off x="526030" y="4984417"/>
                <a:ext cx="0" cy="105000"/>
              </a:xfrm>
              <a:prstGeom prst="straightConnector1">
                <a:avLst/>
              </a:prstGeom>
              <a:noFill/>
              <a:ln w="19050" cap="flat" cmpd="sng">
                <a:solidFill>
                  <a:schemeClr val="dk1"/>
                </a:solidFill>
                <a:prstDash val="solid"/>
                <a:round/>
                <a:headEnd type="none" w="med" len="med"/>
                <a:tailEnd type="none" w="med" len="med"/>
              </a:ln>
            </p:spPr>
          </p:cxnSp>
        </p:grpSp>
      </p:grpSp>
    </p:spTree>
    <p:extLst>
      <p:ext uri="{BB962C8B-B14F-4D97-AF65-F5344CB8AC3E}">
        <p14:creationId xmlns:p14="http://schemas.microsoft.com/office/powerpoint/2010/main" val="8597262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6298593" y="1553867"/>
            <a:ext cx="4568410" cy="271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113" name="Google Shape;113;p7"/>
          <p:cNvSpPr txBox="1">
            <a:spLocks noGrp="1"/>
          </p:cNvSpPr>
          <p:nvPr>
            <p:ph type="subTitle" idx="1"/>
          </p:nvPr>
        </p:nvSpPr>
        <p:spPr>
          <a:xfrm>
            <a:off x="6298593" y="4268933"/>
            <a:ext cx="4568410" cy="131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t-PT"/>
              <a:t>Clique para editar o estilo de subtítulo do Modelo Global</a:t>
            </a:r>
            <a:endParaRPr/>
          </a:p>
        </p:txBody>
      </p:sp>
      <p:sp>
        <p:nvSpPr>
          <p:cNvPr id="114" name="Google Shape;114;p7"/>
          <p:cNvSpPr>
            <a:spLocks noGrp="1"/>
          </p:cNvSpPr>
          <p:nvPr>
            <p:ph type="pic" idx="2"/>
          </p:nvPr>
        </p:nvSpPr>
        <p:spPr>
          <a:xfrm>
            <a:off x="950719" y="711800"/>
            <a:ext cx="4325273" cy="5434400"/>
          </a:xfrm>
          <a:prstGeom prst="rect">
            <a:avLst/>
          </a:prstGeom>
          <a:noFill/>
          <a:ln>
            <a:noFill/>
          </a:ln>
        </p:spPr>
      </p:sp>
      <p:sp>
        <p:nvSpPr>
          <p:cNvPr id="115" name="Google Shape;115;p7"/>
          <p:cNvSpPr/>
          <p:nvPr/>
        </p:nvSpPr>
        <p:spPr>
          <a:xfrm rot="-1623621" flipH="1">
            <a:off x="9233151" y="6175377"/>
            <a:ext cx="1468859" cy="1469241"/>
          </a:xfrm>
          <a:prstGeom prst="blockArc">
            <a:avLst>
              <a:gd name="adj1" fmla="val 10800000"/>
              <a:gd name="adj2" fmla="val 21320732"/>
              <a:gd name="adj3" fmla="val 19317"/>
            </a:avLst>
          </a:prstGeom>
          <a:solidFill>
            <a:schemeClr val="dk1"/>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cxnSp>
        <p:nvCxnSpPr>
          <p:cNvPr id="116" name="Google Shape;116;p7"/>
          <p:cNvCxnSpPr/>
          <p:nvPr/>
        </p:nvCxnSpPr>
        <p:spPr>
          <a:xfrm rot="10800000">
            <a:off x="5776495" y="329117"/>
            <a:ext cx="641233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7294452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950719" y="1935600"/>
            <a:ext cx="5584945" cy="2986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932"/>
            </a:lvl1pPr>
            <a:lvl2pPr lvl="1">
              <a:spcBef>
                <a:spcPts val="0"/>
              </a:spcBef>
              <a:spcAft>
                <a:spcPts val="0"/>
              </a:spcAft>
              <a:buSzPts val="4800"/>
              <a:buNone/>
              <a:defRPr sz="6398"/>
            </a:lvl2pPr>
            <a:lvl3pPr lvl="2">
              <a:spcBef>
                <a:spcPts val="0"/>
              </a:spcBef>
              <a:spcAft>
                <a:spcPts val="0"/>
              </a:spcAft>
              <a:buSzPts val="4800"/>
              <a:buNone/>
              <a:defRPr sz="6398"/>
            </a:lvl3pPr>
            <a:lvl4pPr lvl="3">
              <a:spcBef>
                <a:spcPts val="0"/>
              </a:spcBef>
              <a:spcAft>
                <a:spcPts val="0"/>
              </a:spcAft>
              <a:buSzPts val="4800"/>
              <a:buNone/>
              <a:defRPr sz="6398"/>
            </a:lvl4pPr>
            <a:lvl5pPr lvl="4">
              <a:spcBef>
                <a:spcPts val="0"/>
              </a:spcBef>
              <a:spcAft>
                <a:spcPts val="0"/>
              </a:spcAft>
              <a:buSzPts val="4800"/>
              <a:buNone/>
              <a:defRPr sz="6398"/>
            </a:lvl5pPr>
            <a:lvl6pPr lvl="5">
              <a:spcBef>
                <a:spcPts val="0"/>
              </a:spcBef>
              <a:spcAft>
                <a:spcPts val="0"/>
              </a:spcAft>
              <a:buSzPts val="4800"/>
              <a:buNone/>
              <a:defRPr sz="6398"/>
            </a:lvl6pPr>
            <a:lvl7pPr lvl="6">
              <a:spcBef>
                <a:spcPts val="0"/>
              </a:spcBef>
              <a:spcAft>
                <a:spcPts val="0"/>
              </a:spcAft>
              <a:buSzPts val="4800"/>
              <a:buNone/>
              <a:defRPr sz="6398"/>
            </a:lvl7pPr>
            <a:lvl8pPr lvl="7">
              <a:spcBef>
                <a:spcPts val="0"/>
              </a:spcBef>
              <a:spcAft>
                <a:spcPts val="0"/>
              </a:spcAft>
              <a:buSzPts val="4800"/>
              <a:buNone/>
              <a:defRPr sz="6398"/>
            </a:lvl8pPr>
            <a:lvl9pPr lvl="8">
              <a:spcBef>
                <a:spcPts val="0"/>
              </a:spcBef>
              <a:spcAft>
                <a:spcPts val="0"/>
              </a:spcAft>
              <a:buSzPts val="4800"/>
              <a:buNone/>
              <a:defRPr sz="6398"/>
            </a:lvl9pPr>
          </a:lstStyle>
          <a:p>
            <a:r>
              <a:rPr lang="pt-PT"/>
              <a:t>Clique para editar o estilo de título do Modelo Global</a:t>
            </a:r>
            <a:endParaRPr/>
          </a:p>
        </p:txBody>
      </p:sp>
      <p:grpSp>
        <p:nvGrpSpPr>
          <p:cNvPr id="119" name="Google Shape;119;p8"/>
          <p:cNvGrpSpPr/>
          <p:nvPr/>
        </p:nvGrpSpPr>
        <p:grpSpPr>
          <a:xfrm>
            <a:off x="-13197" y="329118"/>
            <a:ext cx="6412330" cy="6446828"/>
            <a:chOff x="-9900" y="246838"/>
            <a:chExt cx="4810500" cy="4835121"/>
          </a:xfrm>
        </p:grpSpPr>
        <p:grpSp>
          <p:nvGrpSpPr>
            <p:cNvPr id="120" name="Google Shape;120;p8"/>
            <p:cNvGrpSpPr/>
            <p:nvPr/>
          </p:nvGrpSpPr>
          <p:grpSpPr>
            <a:xfrm flipH="1">
              <a:off x="138471" y="4427328"/>
              <a:ext cx="2790528" cy="654631"/>
              <a:chOff x="-2401275" y="302913"/>
              <a:chExt cx="2082950" cy="547350"/>
            </a:xfrm>
          </p:grpSpPr>
          <p:grpSp>
            <p:nvGrpSpPr>
              <p:cNvPr id="121" name="Google Shape;121;p8"/>
              <p:cNvGrpSpPr/>
              <p:nvPr/>
            </p:nvGrpSpPr>
            <p:grpSpPr>
              <a:xfrm>
                <a:off x="-2359625" y="302913"/>
                <a:ext cx="2041300" cy="87900"/>
                <a:chOff x="-2359625" y="302913"/>
                <a:chExt cx="2041300" cy="87900"/>
              </a:xfrm>
            </p:grpSpPr>
            <p:cxnSp>
              <p:nvCxnSpPr>
                <p:cNvPr id="122" name="Google Shape;122;p8"/>
                <p:cNvCxnSpPr/>
                <p:nvPr/>
              </p:nvCxnSpPr>
              <p:spPr>
                <a:xfrm>
                  <a:off x="-23596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3" name="Google Shape;123;p8"/>
                <p:cNvCxnSpPr/>
                <p:nvPr/>
              </p:nvCxnSpPr>
              <p:spPr>
                <a:xfrm>
                  <a:off x="-22886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8"/>
                <p:cNvCxnSpPr/>
                <p:nvPr/>
              </p:nvCxnSpPr>
              <p:spPr>
                <a:xfrm>
                  <a:off x="-21822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8"/>
                <p:cNvCxnSpPr/>
                <p:nvPr/>
              </p:nvCxnSpPr>
              <p:spPr>
                <a:xfrm>
                  <a:off x="-2126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6" name="Google Shape;126;p8"/>
                <p:cNvCxnSpPr/>
                <p:nvPr/>
              </p:nvCxnSpPr>
              <p:spPr>
                <a:xfrm>
                  <a:off x="-20645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7" name="Google Shape;127;p8"/>
                <p:cNvCxnSpPr/>
                <p:nvPr/>
              </p:nvCxnSpPr>
              <p:spPr>
                <a:xfrm>
                  <a:off x="-1939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8" name="Google Shape;128;p8"/>
                <p:cNvCxnSpPr/>
                <p:nvPr/>
              </p:nvCxnSpPr>
              <p:spPr>
                <a:xfrm>
                  <a:off x="-1737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29" name="Google Shape;129;p8"/>
                <p:cNvCxnSpPr/>
                <p:nvPr/>
              </p:nvCxnSpPr>
              <p:spPr>
                <a:xfrm>
                  <a:off x="-15210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8"/>
                <p:cNvCxnSpPr/>
                <p:nvPr/>
              </p:nvCxnSpPr>
              <p:spPr>
                <a:xfrm>
                  <a:off x="-14557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8"/>
                <p:cNvCxnSpPr/>
                <p:nvPr/>
              </p:nvCxnSpPr>
              <p:spPr>
                <a:xfrm>
                  <a:off x="-14034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8"/>
                <p:cNvCxnSpPr/>
                <p:nvPr/>
              </p:nvCxnSpPr>
              <p:spPr>
                <a:xfrm>
                  <a:off x="-12371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3" name="Google Shape;133;p8"/>
                <p:cNvCxnSpPr/>
                <p:nvPr/>
              </p:nvCxnSpPr>
              <p:spPr>
                <a:xfrm>
                  <a:off x="-118115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8"/>
                <p:cNvCxnSpPr/>
                <p:nvPr/>
              </p:nvCxnSpPr>
              <p:spPr>
                <a:xfrm>
                  <a:off x="-10672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8"/>
                <p:cNvCxnSpPr/>
                <p:nvPr/>
              </p:nvCxnSpPr>
              <p:spPr>
                <a:xfrm>
                  <a:off x="-8730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8"/>
                <p:cNvCxnSpPr/>
                <p:nvPr/>
              </p:nvCxnSpPr>
              <p:spPr>
                <a:xfrm>
                  <a:off x="-8188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8"/>
                <p:cNvCxnSpPr/>
                <p:nvPr/>
              </p:nvCxnSpPr>
              <p:spPr>
                <a:xfrm>
                  <a:off x="-64887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8" name="Google Shape;138;p8"/>
                <p:cNvCxnSpPr/>
                <p:nvPr/>
              </p:nvCxnSpPr>
              <p:spPr>
                <a:xfrm>
                  <a:off x="-583500"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39" name="Google Shape;139;p8"/>
                <p:cNvCxnSpPr/>
                <p:nvPr/>
              </p:nvCxnSpPr>
              <p:spPr>
                <a:xfrm>
                  <a:off x="-415425" y="30291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0" name="Google Shape;140;p8"/>
                <p:cNvCxnSpPr/>
                <p:nvPr/>
              </p:nvCxnSpPr>
              <p:spPr>
                <a:xfrm>
                  <a:off x="-318325" y="302913"/>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141" name="Google Shape;141;p8"/>
              <p:cNvGrpSpPr/>
              <p:nvPr/>
            </p:nvGrpSpPr>
            <p:grpSpPr>
              <a:xfrm>
                <a:off x="-1786300" y="536375"/>
                <a:ext cx="1467975" cy="87900"/>
                <a:chOff x="-1786300" y="536375"/>
                <a:chExt cx="1467975" cy="87900"/>
              </a:xfrm>
            </p:grpSpPr>
            <p:cxnSp>
              <p:nvCxnSpPr>
                <p:cNvPr id="142" name="Google Shape;142;p8"/>
                <p:cNvCxnSpPr/>
                <p:nvPr/>
              </p:nvCxnSpPr>
              <p:spPr>
                <a:xfrm>
                  <a:off x="-318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3" name="Google Shape;143;p8"/>
                <p:cNvCxnSpPr/>
                <p:nvPr/>
              </p:nvCxnSpPr>
              <p:spPr>
                <a:xfrm>
                  <a:off x="-3874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4" name="Google Shape;144;p8"/>
                <p:cNvCxnSpPr/>
                <p:nvPr/>
              </p:nvCxnSpPr>
              <p:spPr>
                <a:xfrm>
                  <a:off x="-5387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5" name="Google Shape;145;p8"/>
                <p:cNvCxnSpPr/>
                <p:nvPr/>
              </p:nvCxnSpPr>
              <p:spPr>
                <a:xfrm>
                  <a:off x="-6003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8"/>
                <p:cNvCxnSpPr/>
                <p:nvPr/>
              </p:nvCxnSpPr>
              <p:spPr>
                <a:xfrm>
                  <a:off x="-7105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7" name="Google Shape;147;p8"/>
                <p:cNvCxnSpPr/>
                <p:nvPr/>
              </p:nvCxnSpPr>
              <p:spPr>
                <a:xfrm>
                  <a:off x="-7815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8" name="Google Shape;148;p8"/>
                <p:cNvCxnSpPr/>
                <p:nvPr/>
              </p:nvCxnSpPr>
              <p:spPr>
                <a:xfrm>
                  <a:off x="-9159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8"/>
                <p:cNvCxnSpPr/>
                <p:nvPr/>
              </p:nvCxnSpPr>
              <p:spPr>
                <a:xfrm>
                  <a:off x="-108592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8"/>
                <p:cNvCxnSpPr/>
                <p:nvPr/>
              </p:nvCxnSpPr>
              <p:spPr>
                <a:xfrm>
                  <a:off x="-11531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1" name="Google Shape;151;p8"/>
                <p:cNvCxnSpPr/>
                <p:nvPr/>
              </p:nvCxnSpPr>
              <p:spPr>
                <a:xfrm>
                  <a:off x="-130630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2" name="Google Shape;152;p8"/>
                <p:cNvCxnSpPr/>
                <p:nvPr/>
              </p:nvCxnSpPr>
              <p:spPr>
                <a:xfrm>
                  <a:off x="-1412750"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3" name="Google Shape;153;p8"/>
                <p:cNvCxnSpPr/>
                <p:nvPr/>
              </p:nvCxnSpPr>
              <p:spPr>
                <a:xfrm>
                  <a:off x="-15266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4" name="Google Shape;154;p8"/>
                <p:cNvCxnSpPr/>
                <p:nvPr/>
              </p:nvCxnSpPr>
              <p:spPr>
                <a:xfrm>
                  <a:off x="-1590175" y="536375"/>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5" name="Google Shape;155;p8"/>
                <p:cNvCxnSpPr/>
                <p:nvPr/>
              </p:nvCxnSpPr>
              <p:spPr>
                <a:xfrm>
                  <a:off x="-1786300" y="536375"/>
                  <a:ext cx="0" cy="87900"/>
                </a:xfrm>
                <a:prstGeom prst="straightConnector1">
                  <a:avLst/>
                </a:prstGeom>
                <a:noFill/>
                <a:ln w="19050" cap="flat" cmpd="sng">
                  <a:solidFill>
                    <a:schemeClr val="dk1"/>
                  </a:solidFill>
                  <a:prstDash val="solid"/>
                  <a:round/>
                  <a:headEnd type="none" w="med" len="med"/>
                  <a:tailEnd type="none" w="med" len="med"/>
                </a:ln>
              </p:spPr>
            </p:cxnSp>
          </p:grpSp>
          <p:grpSp>
            <p:nvGrpSpPr>
              <p:cNvPr id="156" name="Google Shape;156;p8"/>
              <p:cNvGrpSpPr/>
              <p:nvPr/>
            </p:nvGrpSpPr>
            <p:grpSpPr>
              <a:xfrm>
                <a:off x="-2401275" y="762363"/>
                <a:ext cx="2082950" cy="87900"/>
                <a:chOff x="-2401275" y="762363"/>
                <a:chExt cx="2082950" cy="87900"/>
              </a:xfrm>
            </p:grpSpPr>
            <p:cxnSp>
              <p:nvCxnSpPr>
                <p:cNvPr id="157" name="Google Shape;157;p8"/>
                <p:cNvCxnSpPr/>
                <p:nvPr/>
              </p:nvCxnSpPr>
              <p:spPr>
                <a:xfrm>
                  <a:off x="-17638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8"/>
                <p:cNvCxnSpPr/>
                <p:nvPr/>
              </p:nvCxnSpPr>
              <p:spPr>
                <a:xfrm>
                  <a:off x="-17003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59" name="Google Shape;159;p8"/>
                <p:cNvCxnSpPr/>
                <p:nvPr/>
              </p:nvCxnSpPr>
              <p:spPr>
                <a:xfrm>
                  <a:off x="-1646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0" name="Google Shape;160;p8"/>
                <p:cNvCxnSpPr/>
                <p:nvPr/>
              </p:nvCxnSpPr>
              <p:spPr>
                <a:xfrm>
                  <a:off x="-19301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1" name="Google Shape;161;p8"/>
                <p:cNvCxnSpPr/>
                <p:nvPr/>
              </p:nvCxnSpPr>
              <p:spPr>
                <a:xfrm>
                  <a:off x="-20981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2" name="Google Shape;162;p8"/>
                <p:cNvCxnSpPr/>
                <p:nvPr/>
              </p:nvCxnSpPr>
              <p:spPr>
                <a:xfrm>
                  <a:off x="-21560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3" name="Google Shape;163;p8"/>
                <p:cNvCxnSpPr/>
                <p:nvPr/>
              </p:nvCxnSpPr>
              <p:spPr>
                <a:xfrm>
                  <a:off x="-22606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4" name="Google Shape;164;p8"/>
                <p:cNvCxnSpPr/>
                <p:nvPr/>
              </p:nvCxnSpPr>
              <p:spPr>
                <a:xfrm>
                  <a:off x="-15192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5" name="Google Shape;165;p8"/>
                <p:cNvCxnSpPr/>
                <p:nvPr/>
              </p:nvCxnSpPr>
              <p:spPr>
                <a:xfrm>
                  <a:off x="-1412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6" name="Google Shape;166;p8"/>
                <p:cNvCxnSpPr/>
                <p:nvPr/>
              </p:nvCxnSpPr>
              <p:spPr>
                <a:xfrm>
                  <a:off x="-12577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7" name="Google Shape;167;p8"/>
                <p:cNvCxnSpPr/>
                <p:nvPr/>
              </p:nvCxnSpPr>
              <p:spPr>
                <a:xfrm>
                  <a:off x="-11961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8" name="Google Shape;168;p8"/>
                <p:cNvCxnSpPr/>
                <p:nvPr/>
              </p:nvCxnSpPr>
              <p:spPr>
                <a:xfrm>
                  <a:off x="-10299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69" name="Google Shape;169;p8"/>
                <p:cNvCxnSpPr/>
                <p:nvPr/>
              </p:nvCxnSpPr>
              <p:spPr>
                <a:xfrm>
                  <a:off x="-9720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0" name="Google Shape;170;p8"/>
                <p:cNvCxnSpPr/>
                <p:nvPr/>
              </p:nvCxnSpPr>
              <p:spPr>
                <a:xfrm>
                  <a:off x="-6545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1" name="Google Shape;171;p8"/>
                <p:cNvCxnSpPr/>
                <p:nvPr/>
              </p:nvCxnSpPr>
              <p:spPr>
                <a:xfrm>
                  <a:off x="-77215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2" name="Google Shape;172;p8"/>
                <p:cNvCxnSpPr/>
                <p:nvPr/>
              </p:nvCxnSpPr>
              <p:spPr>
                <a:xfrm>
                  <a:off x="-6078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3" name="Google Shape;173;p8"/>
                <p:cNvCxnSpPr/>
                <p:nvPr/>
              </p:nvCxnSpPr>
              <p:spPr>
                <a:xfrm>
                  <a:off x="-43597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4" name="Google Shape;174;p8"/>
                <p:cNvCxnSpPr/>
                <p:nvPr/>
              </p:nvCxnSpPr>
              <p:spPr>
                <a:xfrm>
                  <a:off x="-389300"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5" name="Google Shape;175;p8"/>
                <p:cNvCxnSpPr/>
                <p:nvPr/>
              </p:nvCxnSpPr>
              <p:spPr>
                <a:xfrm>
                  <a:off x="-318325" y="762363"/>
                  <a:ext cx="0" cy="87900"/>
                </a:xfrm>
                <a:prstGeom prst="straightConnector1">
                  <a:avLst/>
                </a:prstGeom>
                <a:noFill/>
                <a:ln w="19050" cap="flat" cmpd="sng">
                  <a:solidFill>
                    <a:schemeClr val="dk1"/>
                  </a:solidFill>
                  <a:prstDash val="solid"/>
                  <a:round/>
                  <a:headEnd type="none" w="med" len="med"/>
                  <a:tailEnd type="none" w="med" len="med"/>
                </a:ln>
              </p:spPr>
            </p:cxnSp>
            <p:cxnSp>
              <p:nvCxnSpPr>
                <p:cNvPr id="176" name="Google Shape;176;p8"/>
                <p:cNvCxnSpPr/>
                <p:nvPr/>
              </p:nvCxnSpPr>
              <p:spPr>
                <a:xfrm>
                  <a:off x="-2401275" y="762363"/>
                  <a:ext cx="0" cy="87900"/>
                </a:xfrm>
                <a:prstGeom prst="straightConnector1">
                  <a:avLst/>
                </a:prstGeom>
                <a:noFill/>
                <a:ln w="19050" cap="flat" cmpd="sng">
                  <a:solidFill>
                    <a:schemeClr val="dk1"/>
                  </a:solidFill>
                  <a:prstDash val="solid"/>
                  <a:round/>
                  <a:headEnd type="none" w="med" len="med"/>
                  <a:tailEnd type="none" w="med" len="med"/>
                </a:ln>
              </p:spPr>
            </p:cxnSp>
          </p:grpSp>
        </p:grpSp>
        <p:cxnSp>
          <p:nvCxnSpPr>
            <p:cNvPr id="177" name="Google Shape;177;p8"/>
            <p:cNvCxnSpPr/>
            <p:nvPr/>
          </p:nvCxnSpPr>
          <p:spPr>
            <a:xfrm>
              <a:off x="-9900" y="246838"/>
              <a:ext cx="4810500" cy="0"/>
            </a:xfrm>
            <a:prstGeom prst="straightConnector1">
              <a:avLst/>
            </a:prstGeom>
            <a:noFill/>
            <a:ln w="19050" cap="flat" cmpd="sng">
              <a:solidFill>
                <a:schemeClr val="dk1"/>
              </a:solidFill>
              <a:prstDash val="solid"/>
              <a:round/>
              <a:headEnd type="none" w="med" len="med"/>
              <a:tailEnd type="none" w="med" len="med"/>
            </a:ln>
          </p:spPr>
        </p:cxnSp>
      </p:grpSp>
      <p:sp>
        <p:nvSpPr>
          <p:cNvPr id="178" name="Google Shape;178;p8"/>
          <p:cNvSpPr/>
          <p:nvPr/>
        </p:nvSpPr>
        <p:spPr>
          <a:xfrm rot="-1004016">
            <a:off x="10503391" y="6205745"/>
            <a:ext cx="1469460" cy="1469843"/>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sp>
        <p:nvSpPr>
          <p:cNvPr id="179" name="Google Shape;179;p8"/>
          <p:cNvSpPr>
            <a:spLocks noGrp="1"/>
          </p:cNvSpPr>
          <p:nvPr>
            <p:ph type="pic" idx="2"/>
          </p:nvPr>
        </p:nvSpPr>
        <p:spPr>
          <a:xfrm>
            <a:off x="6912700" y="711800"/>
            <a:ext cx="4325273" cy="5434400"/>
          </a:xfrm>
          <a:prstGeom prst="rect">
            <a:avLst/>
          </a:prstGeom>
          <a:noFill/>
          <a:ln>
            <a:noFill/>
          </a:ln>
        </p:spPr>
      </p:sp>
    </p:spTree>
    <p:extLst>
      <p:ext uri="{BB962C8B-B14F-4D97-AF65-F5344CB8AC3E}">
        <p14:creationId xmlns:p14="http://schemas.microsoft.com/office/powerpoint/2010/main" val="32164562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6091980" y="906200"/>
            <a:ext cx="4792752" cy="1804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332"/>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t-PT"/>
              <a:t>Clique para editar o estilo de título do Modelo Global</a:t>
            </a:r>
            <a:endParaRPr/>
          </a:p>
        </p:txBody>
      </p:sp>
      <p:sp>
        <p:nvSpPr>
          <p:cNvPr id="182" name="Google Shape;182;p9"/>
          <p:cNvSpPr txBox="1">
            <a:spLocks noGrp="1"/>
          </p:cNvSpPr>
          <p:nvPr>
            <p:ph type="subTitle" idx="1"/>
          </p:nvPr>
        </p:nvSpPr>
        <p:spPr>
          <a:xfrm>
            <a:off x="6091980" y="2711000"/>
            <a:ext cx="4792752" cy="324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ontserrat"/>
              <a:buChar char="●"/>
              <a:defRPr/>
            </a:lvl1pPr>
            <a:lvl2pPr lvl="1" algn="ctr" rtl="0">
              <a:lnSpc>
                <a:spcPct val="115000"/>
              </a:lnSpc>
              <a:spcBef>
                <a:spcPts val="0"/>
              </a:spcBef>
              <a:spcAft>
                <a:spcPts val="0"/>
              </a:spcAft>
              <a:buClr>
                <a:schemeClr val="dk2"/>
              </a:buClr>
              <a:buSzPts val="1400"/>
              <a:buFont typeface="Montserrat"/>
              <a:buChar char="○"/>
              <a:defRPr/>
            </a:lvl2pPr>
            <a:lvl3pPr lvl="2" algn="ctr" rtl="0">
              <a:lnSpc>
                <a:spcPct val="115000"/>
              </a:lnSpc>
              <a:spcBef>
                <a:spcPts val="0"/>
              </a:spcBef>
              <a:spcAft>
                <a:spcPts val="0"/>
              </a:spcAft>
              <a:buClr>
                <a:schemeClr val="dk2"/>
              </a:buClr>
              <a:buSzPts val="1400"/>
              <a:buFont typeface="Montserrat"/>
              <a:buChar char="■"/>
              <a:defRPr/>
            </a:lvl3pPr>
            <a:lvl4pPr lvl="3" algn="ctr" rtl="0">
              <a:lnSpc>
                <a:spcPct val="115000"/>
              </a:lnSpc>
              <a:spcBef>
                <a:spcPts val="0"/>
              </a:spcBef>
              <a:spcAft>
                <a:spcPts val="0"/>
              </a:spcAft>
              <a:buClr>
                <a:schemeClr val="dk2"/>
              </a:buClr>
              <a:buSzPts val="1400"/>
              <a:buFont typeface="Montserrat"/>
              <a:buChar char="●"/>
              <a:defRPr/>
            </a:lvl4pPr>
            <a:lvl5pPr lvl="4" algn="ctr" rtl="0">
              <a:lnSpc>
                <a:spcPct val="115000"/>
              </a:lnSpc>
              <a:spcBef>
                <a:spcPts val="0"/>
              </a:spcBef>
              <a:spcAft>
                <a:spcPts val="0"/>
              </a:spcAft>
              <a:buClr>
                <a:schemeClr val="dk2"/>
              </a:buClr>
              <a:buSzPts val="1400"/>
              <a:buFont typeface="Montserrat"/>
              <a:buChar char="○"/>
              <a:defRPr/>
            </a:lvl5pPr>
            <a:lvl6pPr lvl="5" algn="ctr" rtl="0">
              <a:lnSpc>
                <a:spcPct val="115000"/>
              </a:lnSpc>
              <a:spcBef>
                <a:spcPts val="0"/>
              </a:spcBef>
              <a:spcAft>
                <a:spcPts val="0"/>
              </a:spcAft>
              <a:buClr>
                <a:schemeClr val="dk2"/>
              </a:buClr>
              <a:buSzPts val="1400"/>
              <a:buFont typeface="Montserrat"/>
              <a:buChar char="■"/>
              <a:defRPr/>
            </a:lvl6pPr>
            <a:lvl7pPr lvl="6" algn="ctr" rtl="0">
              <a:lnSpc>
                <a:spcPct val="115000"/>
              </a:lnSpc>
              <a:spcBef>
                <a:spcPts val="0"/>
              </a:spcBef>
              <a:spcAft>
                <a:spcPts val="0"/>
              </a:spcAft>
              <a:buClr>
                <a:schemeClr val="dk2"/>
              </a:buClr>
              <a:buSzPts val="1400"/>
              <a:buFont typeface="Montserrat"/>
              <a:buChar char="●"/>
              <a:defRPr/>
            </a:lvl7pPr>
            <a:lvl8pPr lvl="7" algn="ctr" rtl="0">
              <a:lnSpc>
                <a:spcPct val="115000"/>
              </a:lnSpc>
              <a:spcBef>
                <a:spcPts val="0"/>
              </a:spcBef>
              <a:spcAft>
                <a:spcPts val="0"/>
              </a:spcAft>
              <a:buClr>
                <a:schemeClr val="dk2"/>
              </a:buClr>
              <a:buSzPts val="1400"/>
              <a:buFont typeface="Montserrat"/>
              <a:buChar char="○"/>
              <a:defRPr/>
            </a:lvl8pPr>
            <a:lvl9pPr lvl="8" algn="ctr" rtl="0">
              <a:lnSpc>
                <a:spcPct val="115000"/>
              </a:lnSpc>
              <a:spcBef>
                <a:spcPts val="0"/>
              </a:spcBef>
              <a:spcAft>
                <a:spcPts val="0"/>
              </a:spcAft>
              <a:buClr>
                <a:schemeClr val="dk2"/>
              </a:buClr>
              <a:buSzPts val="1400"/>
              <a:buFont typeface="Montserrat"/>
              <a:buChar char="■"/>
              <a:defRPr/>
            </a:lvl9pPr>
          </a:lstStyle>
          <a:p>
            <a:r>
              <a:rPr lang="pt-PT"/>
              <a:t>Clique para editar o estilo de subtítulo do Modelo Global</a:t>
            </a:r>
            <a:endParaRPr/>
          </a:p>
        </p:txBody>
      </p:sp>
      <p:sp>
        <p:nvSpPr>
          <p:cNvPr id="183" name="Google Shape;183;p9"/>
          <p:cNvSpPr>
            <a:spLocks noGrp="1"/>
          </p:cNvSpPr>
          <p:nvPr>
            <p:ph type="pic" idx="2"/>
          </p:nvPr>
        </p:nvSpPr>
        <p:spPr>
          <a:xfrm>
            <a:off x="950719" y="711800"/>
            <a:ext cx="4325273" cy="5434400"/>
          </a:xfrm>
          <a:prstGeom prst="rect">
            <a:avLst/>
          </a:prstGeom>
          <a:noFill/>
          <a:ln>
            <a:noFill/>
          </a:ln>
        </p:spPr>
      </p:sp>
      <p:sp>
        <p:nvSpPr>
          <p:cNvPr id="184" name="Google Shape;184;p9"/>
          <p:cNvSpPr/>
          <p:nvPr/>
        </p:nvSpPr>
        <p:spPr>
          <a:xfrm rot="-1404691">
            <a:off x="10265340" y="6186037"/>
            <a:ext cx="1469419" cy="1469801"/>
          </a:xfrm>
          <a:prstGeom prst="blockArc">
            <a:avLst>
              <a:gd name="adj1" fmla="val 10800000"/>
              <a:gd name="adj2" fmla="val 21320732"/>
              <a:gd name="adj3" fmla="val 19317"/>
            </a:avLst>
          </a:prstGeom>
          <a:solidFill>
            <a:schemeClr val="dk2"/>
          </a:solidFill>
          <a:ln>
            <a:noFill/>
          </a:ln>
        </p:spPr>
        <p:txBody>
          <a:bodyPr spcFirstLastPara="1" wrap="square" lIns="121868" tIns="121868" rIns="121868" bIns="121868" anchor="ctr" anchorCtr="0">
            <a:noAutofit/>
          </a:bodyPr>
          <a:lstStyle/>
          <a:p>
            <a:pPr marL="0" lvl="0" indent="0" algn="ctr" rtl="0">
              <a:spcBef>
                <a:spcPts val="0"/>
              </a:spcBef>
              <a:spcAft>
                <a:spcPts val="0"/>
              </a:spcAft>
              <a:buNone/>
            </a:pPr>
            <a:endParaRPr sz="3199">
              <a:latin typeface="Lato"/>
              <a:ea typeface="Lato"/>
              <a:cs typeface="Lato"/>
              <a:sym typeface="Lato"/>
            </a:endParaRPr>
          </a:p>
        </p:txBody>
      </p:sp>
      <p:cxnSp>
        <p:nvCxnSpPr>
          <p:cNvPr id="185" name="Google Shape;185;p9"/>
          <p:cNvCxnSpPr/>
          <p:nvPr/>
        </p:nvCxnSpPr>
        <p:spPr>
          <a:xfrm rot="10800000">
            <a:off x="11749257" y="0"/>
            <a:ext cx="0" cy="43092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005002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6"/>
        <p:cNvGrpSpPr/>
        <p:nvPr/>
      </p:nvGrpSpPr>
      <p:grpSpPr>
        <a:xfrm>
          <a:off x="0" y="0"/>
          <a:ext cx="0" cy="0"/>
          <a:chOff x="0" y="0"/>
          <a:chExt cx="0" cy="0"/>
        </a:xfrm>
      </p:grpSpPr>
      <p:sp>
        <p:nvSpPr>
          <p:cNvPr id="187" name="Google Shape;187;p10"/>
          <p:cNvSpPr>
            <a:spLocks noGrp="1"/>
          </p:cNvSpPr>
          <p:nvPr>
            <p:ph type="pic" idx="2"/>
          </p:nvPr>
        </p:nvSpPr>
        <p:spPr>
          <a:xfrm>
            <a:off x="-100" y="-200"/>
            <a:ext cx="12188825" cy="6858000"/>
          </a:xfrm>
          <a:prstGeom prst="rect">
            <a:avLst/>
          </a:prstGeom>
          <a:noFill/>
          <a:ln>
            <a:noFill/>
          </a:ln>
        </p:spPr>
      </p:sp>
      <p:sp>
        <p:nvSpPr>
          <p:cNvPr id="188" name="Google Shape;188;p10"/>
          <p:cNvSpPr txBox="1">
            <a:spLocks noGrp="1"/>
          </p:cNvSpPr>
          <p:nvPr>
            <p:ph type="title"/>
          </p:nvPr>
        </p:nvSpPr>
        <p:spPr>
          <a:xfrm>
            <a:off x="959650" y="5381167"/>
            <a:ext cx="10269325"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3333"/>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pt-PT"/>
              <a:t>Clique para editar o estilo de título do Modelo Global</a:t>
            </a:r>
            <a:endParaRPr/>
          </a:p>
        </p:txBody>
      </p:sp>
    </p:spTree>
    <p:extLst>
      <p:ext uri="{BB962C8B-B14F-4D97-AF65-F5344CB8AC3E}">
        <p14:creationId xmlns:p14="http://schemas.microsoft.com/office/powerpoint/2010/main" val="24224812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719" y="593367"/>
            <a:ext cx="1028732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0719" y="1536633"/>
            <a:ext cx="1028732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extLst>
      <p:ext uri="{BB962C8B-B14F-4D97-AF65-F5344CB8AC3E}">
        <p14:creationId xmlns:p14="http://schemas.microsoft.com/office/powerpoint/2010/main" val="254819018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31"/>
        <p:cNvGrpSpPr/>
        <p:nvPr/>
      </p:nvGrpSpPr>
      <p:grpSpPr>
        <a:xfrm>
          <a:off x="0" y="0"/>
          <a:ext cx="0" cy="0"/>
          <a:chOff x="0" y="0"/>
          <a:chExt cx="0" cy="0"/>
        </a:xfrm>
      </p:grpSpPr>
      <p:sp>
        <p:nvSpPr>
          <p:cNvPr id="732" name="Google Shape;732;p26"/>
          <p:cNvSpPr txBox="1">
            <a:spLocks noGrp="1"/>
          </p:cNvSpPr>
          <p:nvPr>
            <p:ph type="title"/>
          </p:nvPr>
        </p:nvSpPr>
        <p:spPr>
          <a:xfrm>
            <a:off x="1423762" y="1244600"/>
            <a:ext cx="9393953"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733" name="Google Shape;733;p26"/>
          <p:cNvSpPr txBox="1">
            <a:spLocks noGrp="1"/>
          </p:cNvSpPr>
          <p:nvPr>
            <p:ph type="body" idx="1"/>
          </p:nvPr>
        </p:nvSpPr>
        <p:spPr>
          <a:xfrm>
            <a:off x="1423762" y="2260600"/>
            <a:ext cx="9393953"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017097396"/>
      </p:ext>
    </p:extLst>
  </p:cSld>
  <p:clrMap bg1="lt1" tx1="dk1" bg2="dk2" tx2="lt2" accent1="accent1" accent2="accent2" accent3="accent3" accent4="accent4" accent5="accent5" accent6="accent6" hlink="hlink" folHlink="folHlink"/>
  <p:sldLayoutIdLst>
    <p:sldLayoutId id="2147483702" r:id="rId1"/>
    <p:sldLayoutId id="2147483703"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F_43B5C0FD.xml"/><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25_2067589B.xm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20_5FD65F22.xml"/><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131_3B41F157.xml"/><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32_65EE7A83.xml"/><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18_848D182A.xml"/><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2A_B5C6FF54.xml"/><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1B_39F889AE.xml"/><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D_A0AC92E4.xm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26_AF2B2240.xml"/><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17206" y="1165588"/>
            <a:ext cx="4048333" cy="955651"/>
          </a:xfrm>
        </p:spPr>
        <p:txBody>
          <a:bodyPr rtlCol="0">
            <a:normAutofit fontScale="90000"/>
          </a:bodyPr>
          <a:lstStyle/>
          <a:p>
            <a:pPr rtl="0"/>
            <a:r>
              <a:rPr lang="pt-pt" err="1">
                <a:solidFill>
                  <a:schemeClr val="tx1"/>
                </a:solidFill>
                <a:latin typeface="+mj-lt"/>
              </a:rPr>
              <a:t>RadarID</a:t>
            </a:r>
            <a:endParaRPr lang="pt-pt">
              <a:solidFill>
                <a:schemeClr val="tx1"/>
              </a:solidFill>
              <a:latin typeface="+mj-lt"/>
              <a:ea typeface="Calibri"/>
              <a:cs typeface="Calibri"/>
            </a:endParaRPr>
          </a:p>
        </p:txBody>
      </p:sp>
      <p:sp>
        <p:nvSpPr>
          <p:cNvPr id="5" name="Subtítulo 4"/>
          <p:cNvSpPr>
            <a:spLocks noGrp="1"/>
          </p:cNvSpPr>
          <p:nvPr>
            <p:ph type="subTitle" idx="1"/>
          </p:nvPr>
        </p:nvSpPr>
        <p:spPr>
          <a:xfrm>
            <a:off x="917206" y="2121239"/>
            <a:ext cx="6447633" cy="1754326"/>
          </a:xfrm>
        </p:spPr>
        <p:txBody>
          <a:bodyPr vert="horz" lIns="121899" tIns="60949" rIns="121899" bIns="60949" rtlCol="0" anchor="t">
            <a:noAutofit/>
          </a:bodyPr>
          <a:lstStyle/>
          <a:p>
            <a:pPr algn="l"/>
            <a:r>
              <a:rPr lang="pt-PT" b="0" i="0" u="none" strike="noStrike" baseline="0">
                <a:solidFill>
                  <a:schemeClr val="tx1"/>
                </a:solidFill>
                <a:latin typeface="+mj-lt"/>
              </a:rPr>
              <a:t>Radar-</a:t>
            </a:r>
            <a:r>
              <a:rPr lang="pt-PT" b="0" i="0" u="none" strike="noStrike" baseline="0" err="1">
                <a:solidFill>
                  <a:schemeClr val="tx1"/>
                </a:solidFill>
                <a:latin typeface="+mj-lt"/>
              </a:rPr>
              <a:t>Based</a:t>
            </a:r>
            <a:r>
              <a:rPr lang="pt-PT" b="0" i="0" u="none" strike="noStrike" baseline="0">
                <a:solidFill>
                  <a:schemeClr val="tx1"/>
                </a:solidFill>
                <a:latin typeface="+mj-lt"/>
              </a:rPr>
              <a:t> </a:t>
            </a:r>
            <a:r>
              <a:rPr lang="pt-PT" b="0" i="0" u="none" strike="noStrike" baseline="0" err="1">
                <a:solidFill>
                  <a:schemeClr val="tx1"/>
                </a:solidFill>
                <a:latin typeface="+mj-lt"/>
              </a:rPr>
              <a:t>User</a:t>
            </a:r>
            <a:r>
              <a:rPr lang="pt-PT" b="0" i="0" u="none" strike="noStrike" baseline="0">
                <a:solidFill>
                  <a:schemeClr val="tx1"/>
                </a:solidFill>
                <a:latin typeface="+mj-lt"/>
              </a:rPr>
              <a:t> </a:t>
            </a:r>
            <a:r>
              <a:rPr lang="pt-PT" b="0" i="0" u="none" strike="noStrike" baseline="0" err="1">
                <a:solidFill>
                  <a:schemeClr val="tx1"/>
                </a:solidFill>
                <a:latin typeface="+mj-lt"/>
              </a:rPr>
              <a:t>Identification</a:t>
            </a:r>
            <a:r>
              <a:rPr lang="pt-PT" b="0" i="0" u="none" strike="noStrike" baseline="0">
                <a:solidFill>
                  <a:schemeClr val="tx1"/>
                </a:solidFill>
                <a:latin typeface="+mj-lt"/>
              </a:rPr>
              <a:t> in </a:t>
            </a:r>
            <a:r>
              <a:rPr lang="pt-PT" b="0" i="0" u="none" strike="noStrike" baseline="0" err="1">
                <a:solidFill>
                  <a:schemeClr val="tx1"/>
                </a:solidFill>
                <a:latin typeface="+mj-lt"/>
              </a:rPr>
              <a:t>Smart</a:t>
            </a:r>
            <a:r>
              <a:rPr lang="pt-PT">
                <a:solidFill>
                  <a:schemeClr val="tx1"/>
                </a:solidFill>
                <a:latin typeface="+mj-lt"/>
              </a:rPr>
              <a:t> </a:t>
            </a:r>
            <a:r>
              <a:rPr lang="pt-PT" b="0" i="0" u="none" strike="noStrike" baseline="0" err="1">
                <a:solidFill>
                  <a:schemeClr val="tx1"/>
                </a:solidFill>
                <a:latin typeface="+mj-lt"/>
              </a:rPr>
              <a:t>Environments</a:t>
            </a:r>
            <a:endParaRPr lang="pt-pt">
              <a:solidFill>
                <a:schemeClr val="tx1"/>
              </a:solidFill>
              <a:latin typeface="+mj-lt"/>
            </a:endParaRPr>
          </a:p>
        </p:txBody>
      </p:sp>
      <p:sp>
        <p:nvSpPr>
          <p:cNvPr id="3" name="CaixaDeTexto 2">
            <a:extLst>
              <a:ext uri="{FF2B5EF4-FFF2-40B4-BE49-F238E27FC236}">
                <a16:creationId xmlns:a16="http://schemas.microsoft.com/office/drawing/2014/main" id="{53582E8A-BB20-82C9-636C-DC46AE6CBA0D}"/>
              </a:ext>
            </a:extLst>
          </p:cNvPr>
          <p:cNvSpPr txBox="1"/>
          <p:nvPr/>
        </p:nvSpPr>
        <p:spPr>
          <a:xfrm>
            <a:off x="917205" y="4272596"/>
            <a:ext cx="4267537" cy="2017475"/>
          </a:xfrm>
          <a:prstGeom prst="rect">
            <a:avLst/>
          </a:prstGeom>
          <a:noFill/>
        </p:spPr>
        <p:txBody>
          <a:bodyPr wrap="square" lIns="91440" tIns="45720" rIns="91440" bIns="45720" rtlCol="0" anchor="t">
            <a:spAutoFit/>
          </a:bodyPr>
          <a:lstStyle/>
          <a:p>
            <a:r>
              <a:rPr lang="en-US" sz="1390" b="1">
                <a:solidFill>
                  <a:schemeClr val="tx1"/>
                </a:solidFill>
                <a:latin typeface="Arial" panose="020B0604020202020204" pitchFamily="34" charset="0"/>
                <a:cs typeface="Arial" panose="020B0604020202020204" pitchFamily="34" charset="0"/>
              </a:rPr>
              <a:t>TEAM 5</a:t>
            </a:r>
            <a:endParaRPr lang="en-US" sz="1390" b="1">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Francisco Gonçalves</a:t>
            </a:r>
            <a:endParaRPr lang="en-US" sz="1390">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Guilherme Santos</a:t>
            </a:r>
            <a:endParaRPr lang="en-US" sz="1390">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Hugo Rodrigues</a:t>
            </a:r>
            <a:endParaRPr lang="en-US" sz="1390">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João Gaspar</a:t>
            </a:r>
            <a:endParaRPr lang="en-US" sz="1390">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Ricardo Dias</a:t>
            </a:r>
            <a:endParaRPr lang="en-US" sz="1390">
              <a:solidFill>
                <a:schemeClr val="tx1"/>
              </a:solidFill>
              <a:latin typeface="Arial" panose="020B0604020202020204" pitchFamily="34" charset="0"/>
              <a:ea typeface="Calibri"/>
              <a:cs typeface="Arial" panose="020B0604020202020204" pitchFamily="34" charset="0"/>
            </a:endParaRPr>
          </a:p>
          <a:p>
            <a:r>
              <a:rPr lang="en-US" sz="1390">
                <a:solidFill>
                  <a:schemeClr val="tx1"/>
                </a:solidFill>
                <a:latin typeface="Arial" panose="020B0604020202020204" pitchFamily="34" charset="0"/>
                <a:cs typeface="Arial" panose="020B0604020202020204" pitchFamily="34" charset="0"/>
              </a:rPr>
              <a:t>Sérgio Correia</a:t>
            </a:r>
            <a:endParaRPr lang="en-US" sz="1390">
              <a:solidFill>
                <a:schemeClr val="tx1"/>
              </a:solidFill>
              <a:latin typeface="Arial" panose="020B0604020202020204" pitchFamily="34" charset="0"/>
              <a:ea typeface="Calibri"/>
              <a:cs typeface="Arial" panose="020B0604020202020204" pitchFamily="34" charset="0"/>
            </a:endParaRPr>
          </a:p>
          <a:p>
            <a:endParaRPr lang="en-US" sz="1390">
              <a:solidFill>
                <a:schemeClr val="tx1"/>
              </a:solidFill>
              <a:latin typeface="Arial" panose="020B0604020202020204" pitchFamily="34" charset="0"/>
              <a:ea typeface="Calibri"/>
              <a:cs typeface="Arial" panose="020B0604020202020204" pitchFamily="34" charset="0"/>
            </a:endParaRPr>
          </a:p>
          <a:p>
            <a:r>
              <a:rPr lang="pt-PT" sz="1390" strike="noStrike" baseline="0" err="1">
                <a:solidFill>
                  <a:schemeClr val="tx1"/>
                </a:solidFill>
                <a:latin typeface="Arial" panose="020B0604020202020204" pitchFamily="34" charset="0"/>
                <a:cs typeface="Arial" panose="020B0604020202020204" pitchFamily="34" charset="0"/>
              </a:rPr>
              <a:t>Supervised</a:t>
            </a:r>
            <a:r>
              <a:rPr lang="pt-PT" sz="1390" strike="noStrike" baseline="0">
                <a:solidFill>
                  <a:schemeClr val="tx1"/>
                </a:solidFill>
                <a:latin typeface="Arial" panose="020B0604020202020204" pitchFamily="34" charset="0"/>
                <a:cs typeface="Arial" panose="020B0604020202020204" pitchFamily="34" charset="0"/>
              </a:rPr>
              <a:t> </a:t>
            </a:r>
            <a:r>
              <a:rPr lang="pt-PT" sz="1390" strike="noStrike" baseline="0" err="1">
                <a:solidFill>
                  <a:schemeClr val="tx1"/>
                </a:solidFill>
                <a:latin typeface="Arial" panose="020B0604020202020204" pitchFamily="34" charset="0"/>
                <a:cs typeface="Arial" panose="020B0604020202020204" pitchFamily="34" charset="0"/>
              </a:rPr>
              <a:t>by</a:t>
            </a:r>
            <a:r>
              <a:rPr lang="pt-PT" sz="1390" strike="noStrike" baseline="0">
                <a:solidFill>
                  <a:schemeClr val="tx1"/>
                </a:solidFill>
                <a:latin typeface="Arial" panose="020B0604020202020204" pitchFamily="34" charset="0"/>
                <a:cs typeface="Arial" panose="020B0604020202020204" pitchFamily="34" charset="0"/>
              </a:rPr>
              <a:t> Dr.ª Ana Rocha, Prof. Samuel Silva</a:t>
            </a:r>
            <a:endParaRPr lang="pt-PT" sz="1390">
              <a:solidFill>
                <a:schemeClr val="tx1"/>
              </a:solidFill>
              <a:latin typeface="Arial" panose="020B0604020202020204" pitchFamily="34" charset="0"/>
              <a:ea typeface="Calibri"/>
              <a:cs typeface="Arial" panose="020B0604020202020204" pitchFamily="34" charset="0"/>
            </a:endParaRPr>
          </a:p>
        </p:txBody>
      </p:sp>
      <p:pic>
        <p:nvPicPr>
          <p:cNvPr id="13" name="Imagem 12" descr="Uma imagem com círculo, captura de ecrã&#10;&#10;Descrição gerada automaticamente">
            <a:extLst>
              <a:ext uri="{FF2B5EF4-FFF2-40B4-BE49-F238E27FC236}">
                <a16:creationId xmlns:a16="http://schemas.microsoft.com/office/drawing/2014/main" id="{FDD34DFD-25BF-1965-1235-84D3C6DE6F7E}"/>
              </a:ext>
            </a:extLst>
          </p:cNvPr>
          <p:cNvPicPr>
            <a:picLocks noChangeAspect="1"/>
          </p:cNvPicPr>
          <p:nvPr/>
        </p:nvPicPr>
        <p:blipFill>
          <a:blip r:embed="rId3"/>
          <a:stretch>
            <a:fillRect/>
          </a:stretch>
        </p:blipFill>
        <p:spPr>
          <a:xfrm>
            <a:off x="7636650" y="1676183"/>
            <a:ext cx="3159727" cy="3162246"/>
          </a:xfrm>
          <a:prstGeom prst="rect">
            <a:avLst/>
          </a:prstGeom>
        </p:spPr>
      </p:pic>
      <p:sp>
        <p:nvSpPr>
          <p:cNvPr id="6" name="CaixaDeTexto 5">
            <a:extLst>
              <a:ext uri="{FF2B5EF4-FFF2-40B4-BE49-F238E27FC236}">
                <a16:creationId xmlns:a16="http://schemas.microsoft.com/office/drawing/2014/main" id="{5259C74A-3A82-14AE-0290-55E16A041F11}"/>
              </a:ext>
            </a:extLst>
          </p:cNvPr>
          <p:cNvSpPr txBox="1"/>
          <p:nvPr/>
        </p:nvSpPr>
        <p:spPr>
          <a:xfrm>
            <a:off x="7994063" y="6151303"/>
            <a:ext cx="2444900" cy="461665"/>
          </a:xfrm>
          <a:prstGeom prst="rect">
            <a:avLst/>
          </a:prstGeom>
          <a:noFill/>
        </p:spPr>
        <p:txBody>
          <a:bodyPr wrap="none" rtlCol="0">
            <a:spAutoFit/>
          </a:bodyPr>
          <a:lstStyle/>
          <a:p>
            <a:r>
              <a:rPr lang="pt-PT">
                <a:latin typeface="Arial" panose="020B0604020202020204" pitchFamily="34" charset="0"/>
                <a:cs typeface="Arial" panose="020B0604020202020204" pitchFamily="34" charset="0"/>
              </a:rPr>
              <a:t>PECI 2023/2024</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Autofit/>
          </a:bodyPr>
          <a:lstStyle/>
          <a:p>
            <a:pPr rtl="0"/>
            <a:r>
              <a:rPr lang="pt-PT" b="1" dirty="0">
                <a:latin typeface="+mj-lt"/>
              </a:rPr>
              <a:t>RADAR-BASED USER IDENTIFICATION IN SMART ENVIRONMENTS</a:t>
            </a:r>
            <a:endParaRPr lang="pt-pt" b="1" dirty="0">
              <a:latin typeface="+mj-lt"/>
            </a:endParaRPr>
          </a:p>
        </p:txBody>
      </p:sp>
      <p:sp>
        <p:nvSpPr>
          <p:cNvPr id="3" name="Text Placeholder 2">
            <a:extLst>
              <a:ext uri="{FF2B5EF4-FFF2-40B4-BE49-F238E27FC236}">
                <a16:creationId xmlns:a16="http://schemas.microsoft.com/office/drawing/2014/main" id="{0259AFCC-2721-2B36-F0D1-92C37CC541EB}"/>
              </a:ext>
            </a:extLst>
          </p:cNvPr>
          <p:cNvSpPr>
            <a:spLocks noGrp="1"/>
          </p:cNvSpPr>
          <p:nvPr>
            <p:ph type="body" idx="1"/>
          </p:nvPr>
        </p:nvSpPr>
        <p:spPr/>
        <p:txBody>
          <a:bodyPr/>
          <a:lstStyle/>
          <a:p>
            <a:endParaRPr lang="en-US"/>
          </a:p>
        </p:txBody>
      </p:sp>
      <p:sp>
        <p:nvSpPr>
          <p:cNvPr id="5" name="CaixaDeTexto 4">
            <a:extLst>
              <a:ext uri="{FF2B5EF4-FFF2-40B4-BE49-F238E27FC236}">
                <a16:creationId xmlns:a16="http://schemas.microsoft.com/office/drawing/2014/main" id="{E857475E-8814-2AD9-BFE5-F78D6626F505}"/>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6" name="CaixaDeTexto 5">
            <a:extLst>
              <a:ext uri="{FF2B5EF4-FFF2-40B4-BE49-F238E27FC236}">
                <a16:creationId xmlns:a16="http://schemas.microsoft.com/office/drawing/2014/main" id="{559851B6-AA6A-F25A-240B-80A67A29DE83}"/>
              </a:ext>
            </a:extLst>
          </p:cNvPr>
          <p:cNvSpPr txBox="1"/>
          <p:nvPr/>
        </p:nvSpPr>
        <p:spPr>
          <a:xfrm>
            <a:off x="11644191" y="6305191"/>
            <a:ext cx="383438" cy="307777"/>
          </a:xfrm>
          <a:prstGeom prst="rect">
            <a:avLst/>
          </a:prstGeom>
          <a:noFill/>
        </p:spPr>
        <p:txBody>
          <a:bodyPr wrap="none" rtlCol="0">
            <a:spAutoFit/>
          </a:bodyPr>
          <a:lstStyle/>
          <a:p>
            <a:r>
              <a:rPr lang="pt-PT" dirty="0"/>
              <a:t>10</a:t>
            </a:r>
          </a:p>
        </p:txBody>
      </p:sp>
    </p:spTree>
    <p:extLst>
      <p:ext uri="{BB962C8B-B14F-4D97-AF65-F5344CB8AC3E}">
        <p14:creationId xmlns:p14="http://schemas.microsoft.com/office/powerpoint/2010/main" val="1779949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E0918501-25F6-CC44-3BC0-B082230337C2}"/>
              </a:ext>
            </a:extLst>
          </p:cNvPr>
          <p:cNvSpPr>
            <a:spLocks noGrp="1"/>
          </p:cNvSpPr>
          <p:nvPr>
            <p:ph sz="half" idx="2"/>
          </p:nvPr>
        </p:nvSpPr>
        <p:spPr>
          <a:xfrm>
            <a:off x="7940234" y="2033925"/>
            <a:ext cx="4016415" cy="3137390"/>
          </a:xfrm>
        </p:spPr>
        <p:txBody>
          <a:bodyPr vert="horz" lIns="121899" tIns="60949" rIns="121899" bIns="60949" rtlCol="0" anchor="t">
            <a:noAutofit/>
          </a:bodyPr>
          <a:lstStyle/>
          <a:p>
            <a:pPr marL="304165" indent="-304165">
              <a:lnSpc>
                <a:spcPct val="100000"/>
              </a:lnSpc>
            </a:pPr>
            <a:r>
              <a:rPr lang="en-US" sz="2000" b="1" dirty="0">
                <a:solidFill>
                  <a:schemeClr val="tx1"/>
                </a:solidFill>
                <a:ea typeface="Calibri"/>
                <a:cs typeface="Calibri"/>
              </a:rPr>
              <a:t>Primary Focuses:</a:t>
            </a:r>
          </a:p>
          <a:p>
            <a:pPr marL="608965" lvl="1" indent="-231140">
              <a:lnSpc>
                <a:spcPct val="100000"/>
              </a:lnSpc>
            </a:pPr>
            <a:r>
              <a:rPr lang="en-US" sz="2000" dirty="0">
                <a:solidFill>
                  <a:schemeClr val="tx1"/>
                </a:solidFill>
                <a:ea typeface="Calibri"/>
                <a:cs typeface="Calibri"/>
              </a:rPr>
              <a:t>User ID Modality: Model Evaluation and Training</a:t>
            </a:r>
          </a:p>
          <a:p>
            <a:pPr marL="304165" indent="-304165">
              <a:lnSpc>
                <a:spcPct val="100000"/>
              </a:lnSpc>
            </a:pPr>
            <a:r>
              <a:rPr lang="en-US" sz="2000" b="1" dirty="0">
                <a:solidFill>
                  <a:schemeClr val="tx1"/>
                </a:solidFill>
                <a:ea typeface="Calibri"/>
                <a:cs typeface="Calibri"/>
              </a:rPr>
              <a:t>Secondary Focus:</a:t>
            </a:r>
          </a:p>
          <a:p>
            <a:pPr marL="608965" lvl="1" indent="-231140">
              <a:lnSpc>
                <a:spcPct val="100000"/>
              </a:lnSpc>
            </a:pPr>
            <a:r>
              <a:rPr lang="en-US" sz="2000" dirty="0">
                <a:solidFill>
                  <a:schemeClr val="tx1"/>
                </a:solidFill>
                <a:ea typeface="+mn-lt"/>
                <a:cs typeface="+mn-lt"/>
              </a:rPr>
              <a:t>Implement a simple interface for a dashboard that serves as a proof of concept for user adaptation.</a:t>
            </a:r>
            <a:endParaRPr lang="en-US" sz="2000" dirty="0">
              <a:solidFill>
                <a:schemeClr val="tx1"/>
              </a:solidFill>
              <a:ea typeface="Calibri"/>
              <a:cs typeface="Calibri"/>
            </a:endParaRPr>
          </a:p>
          <a:p>
            <a:pPr marL="608965" lvl="1" indent="-231140"/>
            <a:endParaRPr lang="en-US" dirty="0">
              <a:solidFill>
                <a:schemeClr val="tx1"/>
              </a:solidFill>
              <a:ea typeface="Calibri"/>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pPr>
              <a:spcAft>
                <a:spcPts val="600"/>
              </a:spcAft>
            </a:pPr>
            <a:r>
              <a:rPr lang="en-US">
                <a:solidFill>
                  <a:schemeClr val="tx1"/>
                </a:solidFill>
              </a:rPr>
              <a:t>RadarID</a:t>
            </a:r>
          </a:p>
        </p:txBody>
      </p:sp>
      <p:pic>
        <p:nvPicPr>
          <p:cNvPr id="10" name="Imagem 9" descr="Uma imagem com texto, diagrama, file, captura de ecrã&#10;&#10;Descrição gerada automaticamente">
            <a:extLst>
              <a:ext uri="{FF2B5EF4-FFF2-40B4-BE49-F238E27FC236}">
                <a16:creationId xmlns:a16="http://schemas.microsoft.com/office/drawing/2014/main" id="{C109AC09-78B6-818C-1A59-906252CF7383}"/>
              </a:ext>
            </a:extLst>
          </p:cNvPr>
          <p:cNvPicPr>
            <a:picLocks noChangeAspect="1"/>
          </p:cNvPicPr>
          <p:nvPr/>
        </p:nvPicPr>
        <p:blipFill>
          <a:blip r:embed="rId4"/>
          <a:stretch>
            <a:fillRect/>
          </a:stretch>
        </p:blipFill>
        <p:spPr>
          <a:xfrm>
            <a:off x="742998" y="1735552"/>
            <a:ext cx="6988196" cy="3734137"/>
          </a:xfrm>
          <a:prstGeom prst="rect">
            <a:avLst/>
          </a:prstGeom>
        </p:spPr>
      </p:pic>
      <p:sp>
        <p:nvSpPr>
          <p:cNvPr id="3" name="Título 2">
            <a:extLst>
              <a:ext uri="{FF2B5EF4-FFF2-40B4-BE49-F238E27FC236}">
                <a16:creationId xmlns:a16="http://schemas.microsoft.com/office/drawing/2014/main" id="{700F74FA-2A5A-E306-E04C-84B10E196AF7}"/>
              </a:ext>
            </a:extLst>
          </p:cNvPr>
          <p:cNvSpPr>
            <a:spLocks noGrp="1"/>
          </p:cNvSpPr>
          <p:nvPr>
            <p:ph type="title"/>
          </p:nvPr>
        </p:nvSpPr>
        <p:spPr/>
        <p:txBody>
          <a:bodyPr/>
          <a:lstStyle/>
          <a:p>
            <a:r>
              <a:rPr lang="pt-PT" b="1" dirty="0">
                <a:solidFill>
                  <a:schemeClr val="tx1"/>
                </a:solidFill>
                <a:latin typeface="+mj-lt"/>
                <a:ea typeface="Calibri"/>
                <a:cs typeface="Calibri"/>
              </a:rPr>
              <a:t>System </a:t>
            </a:r>
            <a:r>
              <a:rPr lang="pt-PT" b="1" dirty="0" err="1">
                <a:solidFill>
                  <a:schemeClr val="tx1"/>
                </a:solidFill>
                <a:latin typeface="+mj-lt"/>
                <a:ea typeface="Calibri"/>
                <a:cs typeface="Calibri"/>
              </a:rPr>
              <a:t>Overview</a:t>
            </a:r>
            <a:endParaRPr lang="pt-PT" dirty="0"/>
          </a:p>
        </p:txBody>
      </p:sp>
    </p:spTree>
    <p:extLst>
      <p:ext uri="{BB962C8B-B14F-4D97-AF65-F5344CB8AC3E}">
        <p14:creationId xmlns:p14="http://schemas.microsoft.com/office/powerpoint/2010/main" val="11359848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chor="t"/>
          <a:lstStyle/>
          <a:p>
            <a:pPr rtl="0"/>
            <a:r>
              <a:rPr lang="en-US" b="1">
                <a:solidFill>
                  <a:schemeClr val="tx1"/>
                </a:solidFill>
              </a:rPr>
              <a:t>User Identification Modality</a:t>
            </a:r>
            <a:endParaRPr lang="en-US" b="1">
              <a:solidFill>
                <a:schemeClr val="tx1"/>
              </a:solidFill>
              <a:ea typeface="Calibri"/>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4294967295"/>
          </p:nvPr>
        </p:nvSpPr>
        <p:spPr>
          <a:xfrm>
            <a:off x="0" y="6356350"/>
            <a:ext cx="5283200" cy="365125"/>
          </a:xfrm>
          <a:prstGeom prst="rect">
            <a:avLst/>
          </a:prstGeo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12</a:t>
            </a:fld>
            <a:endParaRPr lang="pt-PT">
              <a:solidFill>
                <a:schemeClr val="tx1"/>
              </a:solidFill>
            </a:endParaRPr>
          </a:p>
        </p:txBody>
      </p:sp>
      <p:sp>
        <p:nvSpPr>
          <p:cNvPr id="11" name="Marcador de Posição de Conteúdo 2">
            <a:extLst>
              <a:ext uri="{FF2B5EF4-FFF2-40B4-BE49-F238E27FC236}">
                <a16:creationId xmlns:a16="http://schemas.microsoft.com/office/drawing/2014/main" id="{6D000B99-F904-E90E-7284-12B743596DD4}"/>
              </a:ext>
            </a:extLst>
          </p:cNvPr>
          <p:cNvSpPr txBox="1">
            <a:spLocks/>
          </p:cNvSpPr>
          <p:nvPr/>
        </p:nvSpPr>
        <p:spPr>
          <a:xfrm>
            <a:off x="6687463" y="2877954"/>
            <a:ext cx="2627065" cy="3363433"/>
          </a:xfrm>
          <a:prstGeom prst="rect">
            <a:avLst/>
          </a:prstGeom>
        </p:spPr>
        <p:txBody>
          <a:bodyPr vert="horz" lIns="121899" tIns="60949" rIns="121899" bIns="60949" rtlCol="0" anchor="t">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304165" indent="-304165" algn="just"/>
            <a:endParaRPr lang="en-US" sz="1800">
              <a:latin typeface="Söhne"/>
              <a:cs typeface="Calibri"/>
            </a:endParaRPr>
          </a:p>
        </p:txBody>
      </p:sp>
      <p:grpSp>
        <p:nvGrpSpPr>
          <p:cNvPr id="16" name="Group 15">
            <a:extLst>
              <a:ext uri="{FF2B5EF4-FFF2-40B4-BE49-F238E27FC236}">
                <a16:creationId xmlns:a16="http://schemas.microsoft.com/office/drawing/2014/main" id="{D81C2381-E3E5-E480-F262-7B66D5D31388}"/>
              </a:ext>
            </a:extLst>
          </p:cNvPr>
          <p:cNvGrpSpPr/>
          <p:nvPr/>
        </p:nvGrpSpPr>
        <p:grpSpPr>
          <a:xfrm>
            <a:off x="1230361" y="1357161"/>
            <a:ext cx="10219863" cy="4766534"/>
            <a:chOff x="1230361" y="1357161"/>
            <a:chExt cx="10219863" cy="4766534"/>
          </a:xfrm>
        </p:grpSpPr>
        <p:sp>
          <p:nvSpPr>
            <p:cNvPr id="17" name="Freeform: Shape 16">
              <a:extLst>
                <a:ext uri="{FF2B5EF4-FFF2-40B4-BE49-F238E27FC236}">
                  <a16:creationId xmlns:a16="http://schemas.microsoft.com/office/drawing/2014/main" id="{4BF3EEF0-1834-DA01-9776-E14536490928}"/>
                </a:ext>
              </a:extLst>
            </p:cNvPr>
            <p:cNvSpPr/>
            <p:nvPr/>
          </p:nvSpPr>
          <p:spPr>
            <a:xfrm>
              <a:off x="1230361" y="1357161"/>
              <a:ext cx="1542928" cy="1030646"/>
            </a:xfrm>
            <a:custGeom>
              <a:avLst/>
              <a:gdLst>
                <a:gd name="connsiteX0" fmla="*/ 0 w 1716351"/>
                <a:gd name="connsiteY0" fmla="*/ 103065 h 1030646"/>
                <a:gd name="connsiteX1" fmla="*/ 103065 w 1716351"/>
                <a:gd name="connsiteY1" fmla="*/ 0 h 1030646"/>
                <a:gd name="connsiteX2" fmla="*/ 1613286 w 1716351"/>
                <a:gd name="connsiteY2" fmla="*/ 0 h 1030646"/>
                <a:gd name="connsiteX3" fmla="*/ 1716351 w 1716351"/>
                <a:gd name="connsiteY3" fmla="*/ 103065 h 1030646"/>
                <a:gd name="connsiteX4" fmla="*/ 1716351 w 1716351"/>
                <a:gd name="connsiteY4" fmla="*/ 927581 h 1030646"/>
                <a:gd name="connsiteX5" fmla="*/ 1613286 w 1716351"/>
                <a:gd name="connsiteY5" fmla="*/ 1030646 h 1030646"/>
                <a:gd name="connsiteX6" fmla="*/ 103065 w 1716351"/>
                <a:gd name="connsiteY6" fmla="*/ 1030646 h 1030646"/>
                <a:gd name="connsiteX7" fmla="*/ 0 w 1716351"/>
                <a:gd name="connsiteY7" fmla="*/ 927581 h 1030646"/>
                <a:gd name="connsiteX8" fmla="*/ 0 w 1716351"/>
                <a:gd name="connsiteY8" fmla="*/ 103065 h 103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1030646">
                  <a:moveTo>
                    <a:pt x="0" y="103065"/>
                  </a:moveTo>
                  <a:cubicBezTo>
                    <a:pt x="0" y="46144"/>
                    <a:pt x="46144" y="0"/>
                    <a:pt x="103065" y="0"/>
                  </a:cubicBezTo>
                  <a:lnTo>
                    <a:pt x="1613286" y="0"/>
                  </a:lnTo>
                  <a:cubicBezTo>
                    <a:pt x="1670207" y="0"/>
                    <a:pt x="1716351" y="46144"/>
                    <a:pt x="1716351" y="103065"/>
                  </a:cubicBezTo>
                  <a:lnTo>
                    <a:pt x="1716351" y="927581"/>
                  </a:lnTo>
                  <a:cubicBezTo>
                    <a:pt x="1716351" y="984502"/>
                    <a:pt x="1670207" y="1030646"/>
                    <a:pt x="1613286" y="1030646"/>
                  </a:cubicBezTo>
                  <a:lnTo>
                    <a:pt x="103065" y="1030646"/>
                  </a:lnTo>
                  <a:cubicBezTo>
                    <a:pt x="46144" y="1030646"/>
                    <a:pt x="0" y="984502"/>
                    <a:pt x="0" y="927581"/>
                  </a:cubicBezTo>
                  <a:lnTo>
                    <a:pt x="0" y="1030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2240" rIns="142240" bIns="419749" numCol="1" spcCol="1270" anchor="t" anchorCtr="0">
              <a:noAutofit/>
            </a:bodyPr>
            <a:lstStyle/>
            <a:p>
              <a:pPr marL="0" lvl="0" indent="0" algn="l" defTabSz="889000">
                <a:lnSpc>
                  <a:spcPct val="90000"/>
                </a:lnSpc>
                <a:spcBef>
                  <a:spcPct val="0"/>
                </a:spcBef>
                <a:spcAft>
                  <a:spcPct val="35000"/>
                </a:spcAft>
                <a:buNone/>
              </a:pPr>
              <a:r>
                <a:rPr lang="en-US" sz="2000" b="1" kern="1200">
                  <a:solidFill>
                    <a:schemeClr val="tx1"/>
                  </a:solidFill>
                </a:rPr>
                <a:t>Data Acquisition</a:t>
              </a:r>
            </a:p>
          </p:txBody>
        </p:sp>
        <p:sp>
          <p:nvSpPr>
            <p:cNvPr id="18" name="Freeform: Shape 17">
              <a:extLst>
                <a:ext uri="{FF2B5EF4-FFF2-40B4-BE49-F238E27FC236}">
                  <a16:creationId xmlns:a16="http://schemas.microsoft.com/office/drawing/2014/main" id="{51945BEF-EB5B-04C2-F007-82D46B0144C7}"/>
                </a:ext>
              </a:extLst>
            </p:cNvPr>
            <p:cNvSpPr/>
            <p:nvPr/>
          </p:nvSpPr>
          <p:spPr>
            <a:xfrm>
              <a:off x="1386038" y="2188633"/>
              <a:ext cx="2121861" cy="2056108"/>
            </a:xfrm>
            <a:custGeom>
              <a:avLst/>
              <a:gdLst>
                <a:gd name="connsiteX0" fmla="*/ 0 w 1716351"/>
                <a:gd name="connsiteY0" fmla="*/ 171635 h 4125535"/>
                <a:gd name="connsiteX1" fmla="*/ 171635 w 1716351"/>
                <a:gd name="connsiteY1" fmla="*/ 0 h 4125535"/>
                <a:gd name="connsiteX2" fmla="*/ 1544716 w 1716351"/>
                <a:gd name="connsiteY2" fmla="*/ 0 h 4125535"/>
                <a:gd name="connsiteX3" fmla="*/ 1716351 w 1716351"/>
                <a:gd name="connsiteY3" fmla="*/ 171635 h 4125535"/>
                <a:gd name="connsiteX4" fmla="*/ 1716351 w 1716351"/>
                <a:gd name="connsiteY4" fmla="*/ 3953900 h 4125535"/>
                <a:gd name="connsiteX5" fmla="*/ 1544716 w 1716351"/>
                <a:gd name="connsiteY5" fmla="*/ 4125535 h 4125535"/>
                <a:gd name="connsiteX6" fmla="*/ 171635 w 1716351"/>
                <a:gd name="connsiteY6" fmla="*/ 4125535 h 4125535"/>
                <a:gd name="connsiteX7" fmla="*/ 0 w 1716351"/>
                <a:gd name="connsiteY7" fmla="*/ 3953900 h 4125535"/>
                <a:gd name="connsiteX8" fmla="*/ 0 w 1716351"/>
                <a:gd name="connsiteY8" fmla="*/ 171635 h 412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4125535">
                  <a:moveTo>
                    <a:pt x="0" y="171635"/>
                  </a:moveTo>
                  <a:cubicBezTo>
                    <a:pt x="0" y="76844"/>
                    <a:pt x="76844" y="0"/>
                    <a:pt x="171635" y="0"/>
                  </a:cubicBezTo>
                  <a:lnTo>
                    <a:pt x="1544716" y="0"/>
                  </a:lnTo>
                  <a:cubicBezTo>
                    <a:pt x="1639507" y="0"/>
                    <a:pt x="1716351" y="76844"/>
                    <a:pt x="1716351" y="171635"/>
                  </a:cubicBezTo>
                  <a:lnTo>
                    <a:pt x="1716351" y="3953900"/>
                  </a:lnTo>
                  <a:cubicBezTo>
                    <a:pt x="1716351" y="4048691"/>
                    <a:pt x="1639507" y="4125535"/>
                    <a:pt x="1544716" y="4125535"/>
                  </a:cubicBezTo>
                  <a:lnTo>
                    <a:pt x="171635" y="4125535"/>
                  </a:lnTo>
                  <a:cubicBezTo>
                    <a:pt x="76844" y="4125535"/>
                    <a:pt x="0" y="4048691"/>
                    <a:pt x="0" y="3953900"/>
                  </a:cubicBezTo>
                  <a:lnTo>
                    <a:pt x="0" y="1716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4062" tIns="164062" rIns="164062" bIns="16406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kern="1200">
                  <a:solidFill>
                    <a:schemeClr val="tx1"/>
                  </a:solidFill>
                  <a:latin typeface="Calibri"/>
                </a:rPr>
                <a:t>Receives raw radar data (TLV packets), parses them, and extracts essential information, i.e., </a:t>
              </a:r>
              <a:r>
                <a:rPr lang="en-US" sz="1600" b="1" kern="1200">
                  <a:solidFill>
                    <a:schemeClr val="tx1"/>
                  </a:solidFill>
                  <a:latin typeface="Calibri"/>
                </a:rPr>
                <a:t>3D position </a:t>
              </a:r>
              <a:r>
                <a:rPr lang="en-US" sz="1600" b="1" kern="1200">
                  <a:solidFill>
                    <a:schemeClr val="tx1"/>
                  </a:solidFill>
                  <a:latin typeface="Calibri"/>
                  <a:ea typeface="+mn-ea"/>
                  <a:cs typeface="+mn-cs"/>
                </a:rPr>
                <a:t>and </a:t>
              </a:r>
              <a:r>
                <a:rPr lang="en-US" sz="1600" b="1" kern="1200">
                  <a:solidFill>
                    <a:schemeClr val="tx1"/>
                  </a:solidFill>
                  <a:latin typeface="Calibri"/>
                </a:rPr>
                <a:t>velocity (Doppler) of moving targets</a:t>
              </a:r>
              <a:r>
                <a:rPr lang="en-US" sz="1600" kern="1200">
                  <a:solidFill>
                    <a:schemeClr val="tx1"/>
                  </a:solidFill>
                  <a:latin typeface="Calibri"/>
                </a:rPr>
                <a:t>.</a:t>
              </a:r>
              <a:endParaRPr lang="en-US" sz="1600" kern="1200">
                <a:solidFill>
                  <a:schemeClr val="tx1"/>
                </a:solidFill>
              </a:endParaRPr>
            </a:p>
          </p:txBody>
        </p:sp>
        <p:sp>
          <p:nvSpPr>
            <p:cNvPr id="19" name="Freeform: Shape 18">
              <a:extLst>
                <a:ext uri="{FF2B5EF4-FFF2-40B4-BE49-F238E27FC236}">
                  <a16:creationId xmlns:a16="http://schemas.microsoft.com/office/drawing/2014/main" id="{DF19F635-1432-F169-43CA-12FDF85416D7}"/>
                </a:ext>
              </a:extLst>
            </p:cNvPr>
            <p:cNvSpPr/>
            <p:nvPr/>
          </p:nvSpPr>
          <p:spPr>
            <a:xfrm>
              <a:off x="3033534" y="1487084"/>
              <a:ext cx="551365" cy="427250"/>
            </a:xfrm>
            <a:custGeom>
              <a:avLst/>
              <a:gdLst>
                <a:gd name="connsiteX0" fmla="*/ 0 w 551365"/>
                <a:gd name="connsiteY0" fmla="*/ 85450 h 427250"/>
                <a:gd name="connsiteX1" fmla="*/ 337740 w 551365"/>
                <a:gd name="connsiteY1" fmla="*/ 85450 h 427250"/>
                <a:gd name="connsiteX2" fmla="*/ 337740 w 551365"/>
                <a:gd name="connsiteY2" fmla="*/ 0 h 427250"/>
                <a:gd name="connsiteX3" fmla="*/ 551365 w 551365"/>
                <a:gd name="connsiteY3" fmla="*/ 213625 h 427250"/>
                <a:gd name="connsiteX4" fmla="*/ 337740 w 551365"/>
                <a:gd name="connsiteY4" fmla="*/ 427250 h 427250"/>
                <a:gd name="connsiteX5" fmla="*/ 337740 w 551365"/>
                <a:gd name="connsiteY5" fmla="*/ 341800 h 427250"/>
                <a:gd name="connsiteX6" fmla="*/ 0 w 551365"/>
                <a:gd name="connsiteY6" fmla="*/ 341800 h 427250"/>
                <a:gd name="connsiteX7" fmla="*/ 0 w 551365"/>
                <a:gd name="connsiteY7" fmla="*/ 85450 h 4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365" h="427250">
                  <a:moveTo>
                    <a:pt x="0" y="85450"/>
                  </a:moveTo>
                  <a:lnTo>
                    <a:pt x="337740" y="85450"/>
                  </a:lnTo>
                  <a:lnTo>
                    <a:pt x="337740" y="0"/>
                  </a:lnTo>
                  <a:lnTo>
                    <a:pt x="551365" y="213625"/>
                  </a:lnTo>
                  <a:lnTo>
                    <a:pt x="337740" y="427250"/>
                  </a:lnTo>
                  <a:lnTo>
                    <a:pt x="337740" y="341800"/>
                  </a:lnTo>
                  <a:lnTo>
                    <a:pt x="0" y="341800"/>
                  </a:lnTo>
                  <a:lnTo>
                    <a:pt x="0" y="854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5450" rIns="128175" bIns="8545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p:txBody>
        </p:sp>
        <p:sp>
          <p:nvSpPr>
            <p:cNvPr id="20" name="Freeform: Shape 19">
              <a:extLst>
                <a:ext uri="{FF2B5EF4-FFF2-40B4-BE49-F238E27FC236}">
                  <a16:creationId xmlns:a16="http://schemas.microsoft.com/office/drawing/2014/main" id="{13694A9C-68BD-5A5B-10AF-F66AD3BA05FE}"/>
                </a:ext>
              </a:extLst>
            </p:cNvPr>
            <p:cNvSpPr/>
            <p:nvPr/>
          </p:nvSpPr>
          <p:spPr>
            <a:xfrm>
              <a:off x="3813768" y="1357161"/>
              <a:ext cx="1542928" cy="1030646"/>
            </a:xfrm>
            <a:custGeom>
              <a:avLst/>
              <a:gdLst>
                <a:gd name="connsiteX0" fmla="*/ 0 w 1716351"/>
                <a:gd name="connsiteY0" fmla="*/ 103065 h 1030646"/>
                <a:gd name="connsiteX1" fmla="*/ 103065 w 1716351"/>
                <a:gd name="connsiteY1" fmla="*/ 0 h 1030646"/>
                <a:gd name="connsiteX2" fmla="*/ 1613286 w 1716351"/>
                <a:gd name="connsiteY2" fmla="*/ 0 h 1030646"/>
                <a:gd name="connsiteX3" fmla="*/ 1716351 w 1716351"/>
                <a:gd name="connsiteY3" fmla="*/ 103065 h 1030646"/>
                <a:gd name="connsiteX4" fmla="*/ 1716351 w 1716351"/>
                <a:gd name="connsiteY4" fmla="*/ 927581 h 1030646"/>
                <a:gd name="connsiteX5" fmla="*/ 1613286 w 1716351"/>
                <a:gd name="connsiteY5" fmla="*/ 1030646 h 1030646"/>
                <a:gd name="connsiteX6" fmla="*/ 103065 w 1716351"/>
                <a:gd name="connsiteY6" fmla="*/ 1030646 h 1030646"/>
                <a:gd name="connsiteX7" fmla="*/ 0 w 1716351"/>
                <a:gd name="connsiteY7" fmla="*/ 927581 h 1030646"/>
                <a:gd name="connsiteX8" fmla="*/ 0 w 1716351"/>
                <a:gd name="connsiteY8" fmla="*/ 103065 h 103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1030646">
                  <a:moveTo>
                    <a:pt x="0" y="103065"/>
                  </a:moveTo>
                  <a:cubicBezTo>
                    <a:pt x="0" y="46144"/>
                    <a:pt x="46144" y="0"/>
                    <a:pt x="103065" y="0"/>
                  </a:cubicBezTo>
                  <a:lnTo>
                    <a:pt x="1613286" y="0"/>
                  </a:lnTo>
                  <a:cubicBezTo>
                    <a:pt x="1670207" y="0"/>
                    <a:pt x="1716351" y="46144"/>
                    <a:pt x="1716351" y="103065"/>
                  </a:cubicBezTo>
                  <a:lnTo>
                    <a:pt x="1716351" y="927581"/>
                  </a:lnTo>
                  <a:cubicBezTo>
                    <a:pt x="1716351" y="984502"/>
                    <a:pt x="1670207" y="1030646"/>
                    <a:pt x="1613286" y="1030646"/>
                  </a:cubicBezTo>
                  <a:lnTo>
                    <a:pt x="103065" y="1030646"/>
                  </a:lnTo>
                  <a:cubicBezTo>
                    <a:pt x="46144" y="1030646"/>
                    <a:pt x="0" y="984502"/>
                    <a:pt x="0" y="927581"/>
                  </a:cubicBezTo>
                  <a:lnTo>
                    <a:pt x="0" y="1030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2240" rIns="142240" bIns="419749" numCol="1" spcCol="1270" anchor="t" anchorCtr="0">
              <a:noAutofit/>
            </a:bodyPr>
            <a:lstStyle/>
            <a:p>
              <a:pPr marL="0" lvl="0" indent="0" algn="l" defTabSz="889000">
                <a:lnSpc>
                  <a:spcPct val="90000"/>
                </a:lnSpc>
                <a:spcBef>
                  <a:spcPct val="0"/>
                </a:spcBef>
                <a:spcAft>
                  <a:spcPct val="35000"/>
                </a:spcAft>
                <a:buNone/>
              </a:pPr>
              <a:r>
                <a:rPr lang="en-US" sz="2000" b="1" kern="1200">
                  <a:solidFill>
                    <a:schemeClr val="tx1"/>
                  </a:solidFill>
                </a:rPr>
                <a:t>Data Filtering</a:t>
              </a:r>
            </a:p>
          </p:txBody>
        </p:sp>
        <p:sp>
          <p:nvSpPr>
            <p:cNvPr id="21" name="Freeform: Shape 20">
              <a:extLst>
                <a:ext uri="{FF2B5EF4-FFF2-40B4-BE49-F238E27FC236}">
                  <a16:creationId xmlns:a16="http://schemas.microsoft.com/office/drawing/2014/main" id="{7A4A9758-F129-8946-69BF-07C9FE3EF3E9}"/>
                </a:ext>
              </a:extLst>
            </p:cNvPr>
            <p:cNvSpPr/>
            <p:nvPr/>
          </p:nvSpPr>
          <p:spPr>
            <a:xfrm>
              <a:off x="3991492" y="2188633"/>
              <a:ext cx="2119064" cy="2755034"/>
            </a:xfrm>
            <a:custGeom>
              <a:avLst/>
              <a:gdLst>
                <a:gd name="connsiteX0" fmla="*/ 0 w 1716351"/>
                <a:gd name="connsiteY0" fmla="*/ 171635 h 4125535"/>
                <a:gd name="connsiteX1" fmla="*/ 171635 w 1716351"/>
                <a:gd name="connsiteY1" fmla="*/ 0 h 4125535"/>
                <a:gd name="connsiteX2" fmla="*/ 1544716 w 1716351"/>
                <a:gd name="connsiteY2" fmla="*/ 0 h 4125535"/>
                <a:gd name="connsiteX3" fmla="*/ 1716351 w 1716351"/>
                <a:gd name="connsiteY3" fmla="*/ 171635 h 4125535"/>
                <a:gd name="connsiteX4" fmla="*/ 1716351 w 1716351"/>
                <a:gd name="connsiteY4" fmla="*/ 3953900 h 4125535"/>
                <a:gd name="connsiteX5" fmla="*/ 1544716 w 1716351"/>
                <a:gd name="connsiteY5" fmla="*/ 4125535 h 4125535"/>
                <a:gd name="connsiteX6" fmla="*/ 171635 w 1716351"/>
                <a:gd name="connsiteY6" fmla="*/ 4125535 h 4125535"/>
                <a:gd name="connsiteX7" fmla="*/ 0 w 1716351"/>
                <a:gd name="connsiteY7" fmla="*/ 3953900 h 4125535"/>
                <a:gd name="connsiteX8" fmla="*/ 0 w 1716351"/>
                <a:gd name="connsiteY8" fmla="*/ 171635 h 412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4125535">
                  <a:moveTo>
                    <a:pt x="0" y="171635"/>
                  </a:moveTo>
                  <a:cubicBezTo>
                    <a:pt x="0" y="76844"/>
                    <a:pt x="76844" y="0"/>
                    <a:pt x="171635" y="0"/>
                  </a:cubicBezTo>
                  <a:lnTo>
                    <a:pt x="1544716" y="0"/>
                  </a:lnTo>
                  <a:cubicBezTo>
                    <a:pt x="1639507" y="0"/>
                    <a:pt x="1716351" y="76844"/>
                    <a:pt x="1716351" y="171635"/>
                  </a:cubicBezTo>
                  <a:lnTo>
                    <a:pt x="1716351" y="3953900"/>
                  </a:lnTo>
                  <a:cubicBezTo>
                    <a:pt x="1716351" y="4048691"/>
                    <a:pt x="1639507" y="4125535"/>
                    <a:pt x="1544716" y="4125535"/>
                  </a:cubicBezTo>
                  <a:lnTo>
                    <a:pt x="171635" y="4125535"/>
                  </a:lnTo>
                  <a:cubicBezTo>
                    <a:pt x="76844" y="4125535"/>
                    <a:pt x="0" y="4048691"/>
                    <a:pt x="0" y="3953900"/>
                  </a:cubicBezTo>
                  <a:lnTo>
                    <a:pt x="0" y="1716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4062" tIns="164062" rIns="164062" bIns="16406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latin typeface="Söhne"/>
                  <a:cs typeface="Calibri"/>
                </a:rPr>
                <a:t>A sliding window is used to process the resulting information.</a:t>
              </a:r>
              <a:endParaRPr lang="en-US" sz="1600" kern="1200">
                <a:solidFill>
                  <a:schemeClr val="tx1"/>
                </a:solidFill>
              </a:endParaRPr>
            </a:p>
            <a:p>
              <a:pPr marL="171450" lvl="1" indent="-171450" algn="l" defTabSz="711200">
                <a:lnSpc>
                  <a:spcPct val="90000"/>
                </a:lnSpc>
                <a:spcBef>
                  <a:spcPct val="0"/>
                </a:spcBef>
                <a:spcAft>
                  <a:spcPct val="15000"/>
                </a:spcAft>
                <a:buChar char="•"/>
              </a:pPr>
              <a:r>
                <a:rPr lang="en-US" sz="1600" kern="1200">
                  <a:solidFill>
                    <a:schemeClr val="tx1"/>
                  </a:solidFill>
                  <a:latin typeface="Söhne"/>
                  <a:cs typeface="Calibri"/>
                </a:rPr>
                <a:t>First step consists of </a:t>
              </a:r>
              <a:r>
                <a:rPr lang="en-US" sz="1600" u="none" kern="1200">
                  <a:solidFill>
                    <a:schemeClr val="tx1"/>
                  </a:solidFill>
                  <a:latin typeface="Söhne"/>
                  <a:cs typeface="Calibri"/>
                </a:rPr>
                <a:t>filtering: </a:t>
              </a:r>
              <a:r>
                <a:rPr lang="en-US" sz="1600" kern="1200">
                  <a:solidFill>
                    <a:schemeClr val="tx1"/>
                  </a:solidFill>
                  <a:latin typeface="Söhne"/>
                  <a:cs typeface="Calibri"/>
                </a:rPr>
                <a:t>remove some noise, namely by </a:t>
              </a:r>
              <a:r>
                <a:rPr lang="en-US" sz="1600" b="1" kern="1200">
                  <a:solidFill>
                    <a:schemeClr val="tx1"/>
                  </a:solidFill>
                  <a:latin typeface="Söhne"/>
                  <a:cs typeface="Calibri"/>
                </a:rPr>
                <a:t>discarding targets with velocity &lt;1e-5 m/s</a:t>
              </a:r>
              <a:r>
                <a:rPr lang="en-US" sz="1600" kern="1200">
                  <a:solidFill>
                    <a:schemeClr val="tx1"/>
                  </a:solidFill>
                  <a:latin typeface="Söhne"/>
                  <a:cs typeface="Calibri"/>
                </a:rPr>
                <a:t>.</a:t>
              </a:r>
            </a:p>
          </p:txBody>
        </p:sp>
        <p:sp>
          <p:nvSpPr>
            <p:cNvPr id="22" name="Freeform: Shape 21">
              <a:extLst>
                <a:ext uri="{FF2B5EF4-FFF2-40B4-BE49-F238E27FC236}">
                  <a16:creationId xmlns:a16="http://schemas.microsoft.com/office/drawing/2014/main" id="{1C4FADAC-AF85-E579-9401-B923ACE6C5AF}"/>
                </a:ext>
              </a:extLst>
            </p:cNvPr>
            <p:cNvSpPr/>
            <p:nvPr/>
          </p:nvSpPr>
          <p:spPr>
            <a:xfrm>
              <a:off x="5636193" y="1487084"/>
              <a:ext cx="551365" cy="427250"/>
            </a:xfrm>
            <a:custGeom>
              <a:avLst/>
              <a:gdLst>
                <a:gd name="connsiteX0" fmla="*/ 0 w 551365"/>
                <a:gd name="connsiteY0" fmla="*/ 85450 h 427250"/>
                <a:gd name="connsiteX1" fmla="*/ 337740 w 551365"/>
                <a:gd name="connsiteY1" fmla="*/ 85450 h 427250"/>
                <a:gd name="connsiteX2" fmla="*/ 337740 w 551365"/>
                <a:gd name="connsiteY2" fmla="*/ 0 h 427250"/>
                <a:gd name="connsiteX3" fmla="*/ 551365 w 551365"/>
                <a:gd name="connsiteY3" fmla="*/ 213625 h 427250"/>
                <a:gd name="connsiteX4" fmla="*/ 337740 w 551365"/>
                <a:gd name="connsiteY4" fmla="*/ 427250 h 427250"/>
                <a:gd name="connsiteX5" fmla="*/ 337740 w 551365"/>
                <a:gd name="connsiteY5" fmla="*/ 341800 h 427250"/>
                <a:gd name="connsiteX6" fmla="*/ 0 w 551365"/>
                <a:gd name="connsiteY6" fmla="*/ 341800 h 427250"/>
                <a:gd name="connsiteX7" fmla="*/ 0 w 551365"/>
                <a:gd name="connsiteY7" fmla="*/ 85450 h 4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365" h="427250">
                  <a:moveTo>
                    <a:pt x="0" y="85450"/>
                  </a:moveTo>
                  <a:lnTo>
                    <a:pt x="337740" y="85450"/>
                  </a:lnTo>
                  <a:lnTo>
                    <a:pt x="337740" y="0"/>
                  </a:lnTo>
                  <a:lnTo>
                    <a:pt x="551365" y="213625"/>
                  </a:lnTo>
                  <a:lnTo>
                    <a:pt x="337740" y="427250"/>
                  </a:lnTo>
                  <a:lnTo>
                    <a:pt x="337740" y="341800"/>
                  </a:lnTo>
                  <a:lnTo>
                    <a:pt x="0" y="341800"/>
                  </a:lnTo>
                  <a:lnTo>
                    <a:pt x="0" y="854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5450" rIns="128175" bIns="8545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p:txBody>
        </p:sp>
        <p:sp>
          <p:nvSpPr>
            <p:cNvPr id="23" name="Freeform: Shape 22">
              <a:extLst>
                <a:ext uri="{FF2B5EF4-FFF2-40B4-BE49-F238E27FC236}">
                  <a16:creationId xmlns:a16="http://schemas.microsoft.com/office/drawing/2014/main" id="{212A7202-E833-425A-A27F-805CE89A7C3B}"/>
                </a:ext>
              </a:extLst>
            </p:cNvPr>
            <p:cNvSpPr/>
            <p:nvPr/>
          </p:nvSpPr>
          <p:spPr>
            <a:xfrm>
              <a:off x="6397176" y="1357161"/>
              <a:ext cx="1542928" cy="1030646"/>
            </a:xfrm>
            <a:custGeom>
              <a:avLst/>
              <a:gdLst>
                <a:gd name="connsiteX0" fmla="*/ 0 w 1716351"/>
                <a:gd name="connsiteY0" fmla="*/ 103065 h 1030646"/>
                <a:gd name="connsiteX1" fmla="*/ 103065 w 1716351"/>
                <a:gd name="connsiteY1" fmla="*/ 0 h 1030646"/>
                <a:gd name="connsiteX2" fmla="*/ 1613286 w 1716351"/>
                <a:gd name="connsiteY2" fmla="*/ 0 h 1030646"/>
                <a:gd name="connsiteX3" fmla="*/ 1716351 w 1716351"/>
                <a:gd name="connsiteY3" fmla="*/ 103065 h 1030646"/>
                <a:gd name="connsiteX4" fmla="*/ 1716351 w 1716351"/>
                <a:gd name="connsiteY4" fmla="*/ 927581 h 1030646"/>
                <a:gd name="connsiteX5" fmla="*/ 1613286 w 1716351"/>
                <a:gd name="connsiteY5" fmla="*/ 1030646 h 1030646"/>
                <a:gd name="connsiteX6" fmla="*/ 103065 w 1716351"/>
                <a:gd name="connsiteY6" fmla="*/ 1030646 h 1030646"/>
                <a:gd name="connsiteX7" fmla="*/ 0 w 1716351"/>
                <a:gd name="connsiteY7" fmla="*/ 927581 h 1030646"/>
                <a:gd name="connsiteX8" fmla="*/ 0 w 1716351"/>
                <a:gd name="connsiteY8" fmla="*/ 103065 h 103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1030646">
                  <a:moveTo>
                    <a:pt x="0" y="103065"/>
                  </a:moveTo>
                  <a:cubicBezTo>
                    <a:pt x="0" y="46144"/>
                    <a:pt x="46144" y="0"/>
                    <a:pt x="103065" y="0"/>
                  </a:cubicBezTo>
                  <a:lnTo>
                    <a:pt x="1613286" y="0"/>
                  </a:lnTo>
                  <a:cubicBezTo>
                    <a:pt x="1670207" y="0"/>
                    <a:pt x="1716351" y="46144"/>
                    <a:pt x="1716351" y="103065"/>
                  </a:cubicBezTo>
                  <a:lnTo>
                    <a:pt x="1716351" y="927581"/>
                  </a:lnTo>
                  <a:cubicBezTo>
                    <a:pt x="1716351" y="984502"/>
                    <a:pt x="1670207" y="1030646"/>
                    <a:pt x="1613286" y="1030646"/>
                  </a:cubicBezTo>
                  <a:lnTo>
                    <a:pt x="103065" y="1030646"/>
                  </a:lnTo>
                  <a:cubicBezTo>
                    <a:pt x="46144" y="1030646"/>
                    <a:pt x="0" y="984502"/>
                    <a:pt x="0" y="927581"/>
                  </a:cubicBezTo>
                  <a:lnTo>
                    <a:pt x="0" y="1030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2240" rIns="142240" bIns="419749" numCol="1" spcCol="1270" anchor="t" anchorCtr="0">
              <a:noAutofit/>
            </a:bodyPr>
            <a:lstStyle/>
            <a:p>
              <a:pPr marL="0" lvl="0" indent="0" algn="l" defTabSz="889000">
                <a:lnSpc>
                  <a:spcPct val="90000"/>
                </a:lnSpc>
                <a:spcBef>
                  <a:spcPct val="0"/>
                </a:spcBef>
                <a:spcAft>
                  <a:spcPct val="35000"/>
                </a:spcAft>
                <a:buNone/>
              </a:pPr>
              <a:r>
                <a:rPr lang="en-US" sz="2000" b="1" kern="1200">
                  <a:solidFill>
                    <a:schemeClr val="tx1"/>
                  </a:solidFill>
                </a:rPr>
                <a:t>Feature Extraction</a:t>
              </a:r>
            </a:p>
          </p:txBody>
        </p:sp>
        <p:sp>
          <p:nvSpPr>
            <p:cNvPr id="24" name="Freeform: Shape 23">
              <a:extLst>
                <a:ext uri="{FF2B5EF4-FFF2-40B4-BE49-F238E27FC236}">
                  <a16:creationId xmlns:a16="http://schemas.microsoft.com/office/drawing/2014/main" id="{F167DA8F-7DB4-7134-C902-03C2B3059DDB}"/>
                </a:ext>
              </a:extLst>
            </p:cNvPr>
            <p:cNvSpPr/>
            <p:nvPr/>
          </p:nvSpPr>
          <p:spPr>
            <a:xfrm>
              <a:off x="6586829" y="2188634"/>
              <a:ext cx="2162174" cy="3935061"/>
            </a:xfrm>
            <a:custGeom>
              <a:avLst/>
              <a:gdLst>
                <a:gd name="connsiteX0" fmla="*/ 0 w 1716351"/>
                <a:gd name="connsiteY0" fmla="*/ 171635 h 4125535"/>
                <a:gd name="connsiteX1" fmla="*/ 171635 w 1716351"/>
                <a:gd name="connsiteY1" fmla="*/ 0 h 4125535"/>
                <a:gd name="connsiteX2" fmla="*/ 1544716 w 1716351"/>
                <a:gd name="connsiteY2" fmla="*/ 0 h 4125535"/>
                <a:gd name="connsiteX3" fmla="*/ 1716351 w 1716351"/>
                <a:gd name="connsiteY3" fmla="*/ 171635 h 4125535"/>
                <a:gd name="connsiteX4" fmla="*/ 1716351 w 1716351"/>
                <a:gd name="connsiteY4" fmla="*/ 3953900 h 4125535"/>
                <a:gd name="connsiteX5" fmla="*/ 1544716 w 1716351"/>
                <a:gd name="connsiteY5" fmla="*/ 4125535 h 4125535"/>
                <a:gd name="connsiteX6" fmla="*/ 171635 w 1716351"/>
                <a:gd name="connsiteY6" fmla="*/ 4125535 h 4125535"/>
                <a:gd name="connsiteX7" fmla="*/ 0 w 1716351"/>
                <a:gd name="connsiteY7" fmla="*/ 3953900 h 4125535"/>
                <a:gd name="connsiteX8" fmla="*/ 0 w 1716351"/>
                <a:gd name="connsiteY8" fmla="*/ 171635 h 412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4125535">
                  <a:moveTo>
                    <a:pt x="0" y="171635"/>
                  </a:moveTo>
                  <a:cubicBezTo>
                    <a:pt x="0" y="76844"/>
                    <a:pt x="76844" y="0"/>
                    <a:pt x="171635" y="0"/>
                  </a:cubicBezTo>
                  <a:lnTo>
                    <a:pt x="1544716" y="0"/>
                  </a:lnTo>
                  <a:cubicBezTo>
                    <a:pt x="1639507" y="0"/>
                    <a:pt x="1716351" y="76844"/>
                    <a:pt x="1716351" y="171635"/>
                  </a:cubicBezTo>
                  <a:lnTo>
                    <a:pt x="1716351" y="3953900"/>
                  </a:lnTo>
                  <a:cubicBezTo>
                    <a:pt x="1716351" y="4048691"/>
                    <a:pt x="1639507" y="4125535"/>
                    <a:pt x="1544716" y="4125535"/>
                  </a:cubicBezTo>
                  <a:lnTo>
                    <a:pt x="171635" y="4125535"/>
                  </a:lnTo>
                  <a:cubicBezTo>
                    <a:pt x="76844" y="4125535"/>
                    <a:pt x="0" y="4048691"/>
                    <a:pt x="0" y="3953900"/>
                  </a:cubicBezTo>
                  <a:lnTo>
                    <a:pt x="0" y="1716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4062" tIns="164062" rIns="164062" bIns="16406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latin typeface="Calibri"/>
                  <a:ea typeface="Calibri"/>
                  <a:cs typeface="Calibri"/>
                </a:rPr>
                <a:t>Extraction of features from filtered radar data:</a:t>
              </a:r>
              <a:endParaRPr lang="en-US" sz="1600" kern="1200">
                <a:solidFill>
                  <a:schemeClr val="tx1"/>
                </a:solidFill>
              </a:endParaRPr>
            </a:p>
            <a:p>
              <a:pPr marL="342900" lvl="2" indent="-171450" algn="l" defTabSz="711200">
                <a:lnSpc>
                  <a:spcPct val="90000"/>
                </a:lnSpc>
                <a:spcBef>
                  <a:spcPct val="0"/>
                </a:spcBef>
                <a:spcAft>
                  <a:spcPct val="15000"/>
                </a:spcAft>
                <a:buFont typeface="+mj-lt"/>
                <a:buAutoNum type="arabicPeriod"/>
              </a:pPr>
              <a:r>
                <a:rPr lang="en-US" sz="1600" kern="1200">
                  <a:solidFill>
                    <a:schemeClr val="tx1"/>
                  </a:solidFill>
                  <a:latin typeface="Calibri"/>
                  <a:ea typeface="Calibri"/>
                  <a:cs typeface="Calibri"/>
                </a:rPr>
                <a:t> </a:t>
              </a:r>
              <a:r>
                <a:rPr lang="en-US" sz="1600" b="1" kern="1200">
                  <a:solidFill>
                    <a:schemeClr val="tx1"/>
                  </a:solidFill>
                  <a:latin typeface="Calibri"/>
                  <a:ea typeface="Calibri"/>
                  <a:cs typeface="Calibri"/>
                </a:rPr>
                <a:t>Matrix</a:t>
              </a:r>
              <a:r>
                <a:rPr lang="en-US" sz="1600" kern="1200">
                  <a:solidFill>
                    <a:schemeClr val="tx1"/>
                  </a:solidFill>
                  <a:latin typeface="Calibri"/>
                  <a:ea typeface="Calibri"/>
                  <a:cs typeface="Calibri"/>
                </a:rPr>
                <a:t> associated to the </a:t>
              </a:r>
              <a:r>
                <a:rPr lang="en-US" sz="1600" b="1" kern="1200">
                  <a:solidFill>
                    <a:schemeClr val="tx1"/>
                  </a:solidFill>
                  <a:latin typeface="Calibri"/>
                  <a:ea typeface="Calibri"/>
                  <a:cs typeface="Calibri"/>
                </a:rPr>
                <a:t>heat map </a:t>
              </a:r>
              <a:r>
                <a:rPr lang="en-US" sz="1600" kern="1200">
                  <a:solidFill>
                    <a:schemeClr val="tx1"/>
                  </a:solidFill>
                  <a:latin typeface="Calibri"/>
                  <a:ea typeface="Calibri"/>
                  <a:cs typeface="Calibri"/>
                </a:rPr>
                <a:t>for each data type (X, Y, Z, Doppler) versus the elapsed time.</a:t>
              </a:r>
              <a:endParaRPr lang="en-US" sz="1600" kern="1200">
                <a:solidFill>
                  <a:schemeClr val="tx1"/>
                </a:solidFill>
              </a:endParaRPr>
            </a:p>
            <a:p>
              <a:pPr marL="342900" lvl="2" indent="-171450" algn="l" defTabSz="711200">
                <a:lnSpc>
                  <a:spcPct val="90000"/>
                </a:lnSpc>
                <a:spcBef>
                  <a:spcPct val="0"/>
                </a:spcBef>
                <a:spcAft>
                  <a:spcPct val="15000"/>
                </a:spcAft>
                <a:buFont typeface="+mj-lt"/>
                <a:buAutoNum type="arabicPeriod"/>
              </a:pPr>
              <a:r>
                <a:rPr lang="en-US" sz="1600" kern="1200">
                  <a:solidFill>
                    <a:schemeClr val="tx1"/>
                  </a:solidFill>
                  <a:latin typeface="Calibri"/>
                  <a:ea typeface="Calibri"/>
                  <a:cs typeface="Calibri"/>
                </a:rPr>
                <a:t>Vertical concatenation of matrices.</a:t>
              </a:r>
              <a:endParaRPr lang="en-US" sz="1600" kern="1200">
                <a:solidFill>
                  <a:schemeClr val="tx1"/>
                </a:solidFill>
              </a:endParaRPr>
            </a:p>
            <a:p>
              <a:pPr marL="342900" lvl="2" indent="-171450" algn="l" defTabSz="711200">
                <a:lnSpc>
                  <a:spcPct val="90000"/>
                </a:lnSpc>
                <a:spcBef>
                  <a:spcPct val="0"/>
                </a:spcBef>
                <a:spcAft>
                  <a:spcPct val="15000"/>
                </a:spcAft>
                <a:buFont typeface="+mj-lt"/>
                <a:buAutoNum type="arabicPeriod"/>
              </a:pPr>
              <a:r>
                <a:rPr lang="en-US" sz="1600" kern="1200">
                  <a:solidFill>
                    <a:schemeClr val="tx1"/>
                  </a:solidFill>
                  <a:latin typeface="Calibri"/>
                  <a:ea typeface="Calibri"/>
                  <a:cs typeface="Calibri"/>
                </a:rPr>
                <a:t>Resulting matrix converted to </a:t>
              </a:r>
              <a:r>
                <a:rPr lang="en-US" sz="1600" b="1" kern="1200">
                  <a:solidFill>
                    <a:schemeClr val="tx1"/>
                  </a:solidFill>
                  <a:latin typeface="Calibri"/>
                  <a:ea typeface="Calibri"/>
                  <a:cs typeface="Calibri"/>
                </a:rPr>
                <a:t>grayscale image</a:t>
              </a:r>
              <a:r>
                <a:rPr lang="en-US" sz="1600" kern="1200">
                  <a:solidFill>
                    <a:schemeClr val="tx1"/>
                  </a:solidFill>
                  <a:latin typeface="Calibri"/>
                  <a:ea typeface="Calibri"/>
                  <a:cs typeface="Calibri"/>
                </a:rPr>
                <a:t>.</a:t>
              </a:r>
              <a:endParaRPr lang="en-US" sz="1600" kern="1200">
                <a:solidFill>
                  <a:schemeClr val="tx1"/>
                </a:solidFill>
              </a:endParaRPr>
            </a:p>
          </p:txBody>
        </p:sp>
        <p:sp>
          <p:nvSpPr>
            <p:cNvPr id="25" name="Freeform: Shape 24">
              <a:extLst>
                <a:ext uri="{FF2B5EF4-FFF2-40B4-BE49-F238E27FC236}">
                  <a16:creationId xmlns:a16="http://schemas.microsoft.com/office/drawing/2014/main" id="{529BCF0B-D6F7-340E-A408-FF4D6F2FA48C}"/>
                </a:ext>
              </a:extLst>
            </p:cNvPr>
            <p:cNvSpPr/>
            <p:nvPr/>
          </p:nvSpPr>
          <p:spPr>
            <a:xfrm>
              <a:off x="8325480" y="1487084"/>
              <a:ext cx="551365" cy="427250"/>
            </a:xfrm>
            <a:custGeom>
              <a:avLst/>
              <a:gdLst>
                <a:gd name="connsiteX0" fmla="*/ 0 w 551365"/>
                <a:gd name="connsiteY0" fmla="*/ 85450 h 427250"/>
                <a:gd name="connsiteX1" fmla="*/ 337740 w 551365"/>
                <a:gd name="connsiteY1" fmla="*/ 85450 h 427250"/>
                <a:gd name="connsiteX2" fmla="*/ 337740 w 551365"/>
                <a:gd name="connsiteY2" fmla="*/ 0 h 427250"/>
                <a:gd name="connsiteX3" fmla="*/ 551365 w 551365"/>
                <a:gd name="connsiteY3" fmla="*/ 213625 h 427250"/>
                <a:gd name="connsiteX4" fmla="*/ 337740 w 551365"/>
                <a:gd name="connsiteY4" fmla="*/ 427250 h 427250"/>
                <a:gd name="connsiteX5" fmla="*/ 337740 w 551365"/>
                <a:gd name="connsiteY5" fmla="*/ 341800 h 427250"/>
                <a:gd name="connsiteX6" fmla="*/ 0 w 551365"/>
                <a:gd name="connsiteY6" fmla="*/ 341800 h 427250"/>
                <a:gd name="connsiteX7" fmla="*/ 0 w 551365"/>
                <a:gd name="connsiteY7" fmla="*/ 85450 h 42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365" h="427250">
                  <a:moveTo>
                    <a:pt x="0" y="85450"/>
                  </a:moveTo>
                  <a:lnTo>
                    <a:pt x="337740" y="85450"/>
                  </a:lnTo>
                  <a:lnTo>
                    <a:pt x="337740" y="0"/>
                  </a:lnTo>
                  <a:lnTo>
                    <a:pt x="551365" y="213625"/>
                  </a:lnTo>
                  <a:lnTo>
                    <a:pt x="337740" y="427250"/>
                  </a:lnTo>
                  <a:lnTo>
                    <a:pt x="337740" y="341800"/>
                  </a:lnTo>
                  <a:lnTo>
                    <a:pt x="0" y="341800"/>
                  </a:lnTo>
                  <a:lnTo>
                    <a:pt x="0" y="854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5450" rIns="128175" bIns="85450" numCol="1" spcCol="1270" anchor="ctr" anchorCtr="0">
              <a:noAutofit/>
            </a:bodyPr>
            <a:lstStyle/>
            <a:p>
              <a:pPr marL="0" lvl="0" indent="0" algn="ctr" defTabSz="488950">
                <a:lnSpc>
                  <a:spcPct val="90000"/>
                </a:lnSpc>
                <a:spcBef>
                  <a:spcPct val="0"/>
                </a:spcBef>
                <a:spcAft>
                  <a:spcPct val="35000"/>
                </a:spcAft>
                <a:buNone/>
              </a:pPr>
              <a:endParaRPr lang="en-US" sz="1100" kern="1200">
                <a:solidFill>
                  <a:schemeClr val="tx1"/>
                </a:solidFill>
              </a:endParaRPr>
            </a:p>
          </p:txBody>
        </p:sp>
        <p:sp>
          <p:nvSpPr>
            <p:cNvPr id="26" name="Freeform: Shape 25">
              <a:extLst>
                <a:ext uri="{FF2B5EF4-FFF2-40B4-BE49-F238E27FC236}">
                  <a16:creationId xmlns:a16="http://schemas.microsoft.com/office/drawing/2014/main" id="{96F51A8F-325B-64A9-89B5-7C299D602C0E}"/>
                </a:ext>
              </a:extLst>
            </p:cNvPr>
            <p:cNvSpPr/>
            <p:nvPr/>
          </p:nvSpPr>
          <p:spPr>
            <a:xfrm>
              <a:off x="9086470" y="1357161"/>
              <a:ext cx="1703452" cy="1030646"/>
            </a:xfrm>
            <a:custGeom>
              <a:avLst/>
              <a:gdLst>
                <a:gd name="connsiteX0" fmla="*/ 0 w 1716351"/>
                <a:gd name="connsiteY0" fmla="*/ 103065 h 1030646"/>
                <a:gd name="connsiteX1" fmla="*/ 103065 w 1716351"/>
                <a:gd name="connsiteY1" fmla="*/ 0 h 1030646"/>
                <a:gd name="connsiteX2" fmla="*/ 1613286 w 1716351"/>
                <a:gd name="connsiteY2" fmla="*/ 0 h 1030646"/>
                <a:gd name="connsiteX3" fmla="*/ 1716351 w 1716351"/>
                <a:gd name="connsiteY3" fmla="*/ 103065 h 1030646"/>
                <a:gd name="connsiteX4" fmla="*/ 1716351 w 1716351"/>
                <a:gd name="connsiteY4" fmla="*/ 927581 h 1030646"/>
                <a:gd name="connsiteX5" fmla="*/ 1613286 w 1716351"/>
                <a:gd name="connsiteY5" fmla="*/ 1030646 h 1030646"/>
                <a:gd name="connsiteX6" fmla="*/ 103065 w 1716351"/>
                <a:gd name="connsiteY6" fmla="*/ 1030646 h 1030646"/>
                <a:gd name="connsiteX7" fmla="*/ 0 w 1716351"/>
                <a:gd name="connsiteY7" fmla="*/ 927581 h 1030646"/>
                <a:gd name="connsiteX8" fmla="*/ 0 w 1716351"/>
                <a:gd name="connsiteY8" fmla="*/ 103065 h 103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1030646">
                  <a:moveTo>
                    <a:pt x="0" y="103065"/>
                  </a:moveTo>
                  <a:cubicBezTo>
                    <a:pt x="0" y="46144"/>
                    <a:pt x="46144" y="0"/>
                    <a:pt x="103065" y="0"/>
                  </a:cubicBezTo>
                  <a:lnTo>
                    <a:pt x="1613286" y="0"/>
                  </a:lnTo>
                  <a:cubicBezTo>
                    <a:pt x="1670207" y="0"/>
                    <a:pt x="1716351" y="46144"/>
                    <a:pt x="1716351" y="103065"/>
                  </a:cubicBezTo>
                  <a:lnTo>
                    <a:pt x="1716351" y="927581"/>
                  </a:lnTo>
                  <a:cubicBezTo>
                    <a:pt x="1716351" y="984502"/>
                    <a:pt x="1670207" y="1030646"/>
                    <a:pt x="1613286" y="1030646"/>
                  </a:cubicBezTo>
                  <a:lnTo>
                    <a:pt x="103065" y="1030646"/>
                  </a:lnTo>
                  <a:cubicBezTo>
                    <a:pt x="46144" y="1030646"/>
                    <a:pt x="0" y="984502"/>
                    <a:pt x="0" y="927581"/>
                  </a:cubicBezTo>
                  <a:lnTo>
                    <a:pt x="0" y="1030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2240" rIns="142240" bIns="419749" numCol="1" spcCol="1270" anchor="t" anchorCtr="0">
              <a:noAutofit/>
            </a:bodyPr>
            <a:lstStyle/>
            <a:p>
              <a:pPr marL="0" lvl="0" indent="0" algn="l" defTabSz="889000">
                <a:lnSpc>
                  <a:spcPct val="90000"/>
                </a:lnSpc>
                <a:spcBef>
                  <a:spcPct val="0"/>
                </a:spcBef>
                <a:spcAft>
                  <a:spcPct val="35000"/>
                </a:spcAft>
                <a:buNone/>
              </a:pPr>
              <a:r>
                <a:rPr lang="en-US" sz="2000" b="1" kern="1200">
                  <a:solidFill>
                    <a:schemeClr val="tx1"/>
                  </a:solidFill>
                </a:rPr>
                <a:t>Subject Identification</a:t>
              </a:r>
            </a:p>
          </p:txBody>
        </p:sp>
        <p:sp>
          <p:nvSpPr>
            <p:cNvPr id="27" name="Freeform: Shape 26">
              <a:extLst>
                <a:ext uri="{FF2B5EF4-FFF2-40B4-BE49-F238E27FC236}">
                  <a16:creationId xmlns:a16="http://schemas.microsoft.com/office/drawing/2014/main" id="{BD9B1A84-6459-41C5-6D89-65051FD4A8E3}"/>
                </a:ext>
              </a:extLst>
            </p:cNvPr>
            <p:cNvSpPr/>
            <p:nvPr/>
          </p:nvSpPr>
          <p:spPr>
            <a:xfrm>
              <a:off x="9298513" y="2188633"/>
              <a:ext cx="2151711" cy="3405298"/>
            </a:xfrm>
            <a:custGeom>
              <a:avLst/>
              <a:gdLst>
                <a:gd name="connsiteX0" fmla="*/ 0 w 1716351"/>
                <a:gd name="connsiteY0" fmla="*/ 171635 h 4125535"/>
                <a:gd name="connsiteX1" fmla="*/ 171635 w 1716351"/>
                <a:gd name="connsiteY1" fmla="*/ 0 h 4125535"/>
                <a:gd name="connsiteX2" fmla="*/ 1544716 w 1716351"/>
                <a:gd name="connsiteY2" fmla="*/ 0 h 4125535"/>
                <a:gd name="connsiteX3" fmla="*/ 1716351 w 1716351"/>
                <a:gd name="connsiteY3" fmla="*/ 171635 h 4125535"/>
                <a:gd name="connsiteX4" fmla="*/ 1716351 w 1716351"/>
                <a:gd name="connsiteY4" fmla="*/ 3953900 h 4125535"/>
                <a:gd name="connsiteX5" fmla="*/ 1544716 w 1716351"/>
                <a:gd name="connsiteY5" fmla="*/ 4125535 h 4125535"/>
                <a:gd name="connsiteX6" fmla="*/ 171635 w 1716351"/>
                <a:gd name="connsiteY6" fmla="*/ 4125535 h 4125535"/>
                <a:gd name="connsiteX7" fmla="*/ 0 w 1716351"/>
                <a:gd name="connsiteY7" fmla="*/ 3953900 h 4125535"/>
                <a:gd name="connsiteX8" fmla="*/ 0 w 1716351"/>
                <a:gd name="connsiteY8" fmla="*/ 171635 h 412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6351" h="4125535">
                  <a:moveTo>
                    <a:pt x="0" y="171635"/>
                  </a:moveTo>
                  <a:cubicBezTo>
                    <a:pt x="0" y="76844"/>
                    <a:pt x="76844" y="0"/>
                    <a:pt x="171635" y="0"/>
                  </a:cubicBezTo>
                  <a:lnTo>
                    <a:pt x="1544716" y="0"/>
                  </a:lnTo>
                  <a:cubicBezTo>
                    <a:pt x="1639507" y="0"/>
                    <a:pt x="1716351" y="76844"/>
                    <a:pt x="1716351" y="171635"/>
                  </a:cubicBezTo>
                  <a:lnTo>
                    <a:pt x="1716351" y="3953900"/>
                  </a:lnTo>
                  <a:cubicBezTo>
                    <a:pt x="1716351" y="4048691"/>
                    <a:pt x="1639507" y="4125535"/>
                    <a:pt x="1544716" y="4125535"/>
                  </a:cubicBezTo>
                  <a:lnTo>
                    <a:pt x="171635" y="4125535"/>
                  </a:lnTo>
                  <a:cubicBezTo>
                    <a:pt x="76844" y="4125535"/>
                    <a:pt x="0" y="4048691"/>
                    <a:pt x="0" y="3953900"/>
                  </a:cubicBezTo>
                  <a:lnTo>
                    <a:pt x="0" y="17163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4062" tIns="164062" rIns="164062" bIns="164062"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chemeClr val="tx1"/>
                  </a:solidFill>
                  <a:ea typeface="Calibri"/>
                  <a:cs typeface="Calibri"/>
                </a:rPr>
                <a:t>Relies on a </a:t>
              </a:r>
              <a:r>
                <a:rPr lang="en-US" sz="1600" b="1" kern="1200">
                  <a:solidFill>
                    <a:schemeClr val="tx1"/>
                  </a:solidFill>
                  <a:ea typeface="Calibri"/>
                  <a:cs typeface="Calibri"/>
                </a:rPr>
                <a:t>model</a:t>
              </a:r>
              <a:r>
                <a:rPr lang="en-US" sz="1600" kern="1200">
                  <a:solidFill>
                    <a:schemeClr val="tx1"/>
                  </a:solidFill>
                  <a:ea typeface="Calibri"/>
                  <a:cs typeface="Calibri"/>
                </a:rPr>
                <a:t> for subject identification, which given a </a:t>
              </a:r>
              <a:r>
                <a:rPr lang="en-US" sz="1600" u="sng" kern="1200">
                  <a:solidFill>
                    <a:schemeClr val="tx1"/>
                  </a:solidFill>
                  <a:ea typeface="Calibri"/>
                  <a:cs typeface="Calibri"/>
                </a:rPr>
                <a:t>feature</a:t>
              </a:r>
              <a:r>
                <a:rPr lang="en-US" sz="1600" kern="1200">
                  <a:solidFill>
                    <a:schemeClr val="tx1"/>
                  </a:solidFill>
                  <a:ea typeface="Calibri"/>
                  <a:cs typeface="Calibri"/>
                </a:rPr>
                <a:t> (grayscale image) outputs a </a:t>
              </a:r>
              <a:r>
                <a:rPr lang="en-US" sz="1600" u="sng" kern="1200">
                  <a:solidFill>
                    <a:schemeClr val="tx1"/>
                  </a:solidFill>
                  <a:ea typeface="Calibri"/>
                  <a:cs typeface="Calibri"/>
                </a:rPr>
                <a:t>user ID/name</a:t>
              </a:r>
              <a:r>
                <a:rPr lang="en-US" sz="1600" kern="1200">
                  <a:solidFill>
                    <a:schemeClr val="tx1"/>
                  </a:solidFill>
                  <a:ea typeface="Calibri"/>
                  <a:cs typeface="Calibri"/>
                </a:rPr>
                <a:t>.</a:t>
              </a:r>
              <a:endParaRPr lang="en-US" sz="1600" kern="1200">
                <a:solidFill>
                  <a:schemeClr val="tx1"/>
                </a:solidFill>
              </a:endParaRPr>
            </a:p>
            <a:p>
              <a:pPr marL="171450" lvl="1" indent="-171450" algn="l" defTabSz="711200">
                <a:lnSpc>
                  <a:spcPct val="90000"/>
                </a:lnSpc>
                <a:spcBef>
                  <a:spcPct val="0"/>
                </a:spcBef>
                <a:spcAft>
                  <a:spcPct val="15000"/>
                </a:spcAft>
                <a:buChar char="•"/>
              </a:pPr>
              <a:r>
                <a:rPr lang="en-US" sz="1600" kern="1200">
                  <a:solidFill>
                    <a:schemeClr val="tx1"/>
                  </a:solidFill>
                  <a:ea typeface="Calibri"/>
                  <a:cs typeface="Calibri"/>
                </a:rPr>
                <a:t>Model previously trained using </a:t>
              </a:r>
              <a:r>
                <a:rPr lang="en-US" sz="1600" b="1" kern="1200">
                  <a:solidFill>
                    <a:schemeClr val="tx1"/>
                  </a:solidFill>
                  <a:ea typeface="Calibri"/>
                  <a:cs typeface="Calibri"/>
                </a:rPr>
                <a:t>Transfer Learning </a:t>
              </a:r>
              <a:r>
                <a:rPr lang="en-US" sz="1600" kern="1200">
                  <a:solidFill>
                    <a:schemeClr val="tx1"/>
                  </a:solidFill>
                  <a:ea typeface="Calibri"/>
                  <a:cs typeface="Calibri"/>
                </a:rPr>
                <a:t>and a dataset corresponding to the subjects to be identified.</a:t>
              </a:r>
              <a:endParaRPr lang="en-US" sz="1600" kern="1200">
                <a:solidFill>
                  <a:schemeClr val="tx1"/>
                </a:solidFill>
              </a:endParaRPr>
            </a:p>
          </p:txBody>
        </p:sp>
      </p:grpSp>
      <p:pic>
        <p:nvPicPr>
          <p:cNvPr id="28" name="Picture 27" descr="A black and white image of a data center&#10;&#10;Description automatically generated">
            <a:extLst>
              <a:ext uri="{FF2B5EF4-FFF2-40B4-BE49-F238E27FC236}">
                <a16:creationId xmlns:a16="http://schemas.microsoft.com/office/drawing/2014/main" id="{64CD2C8F-55A3-57DF-71FB-8BC4BAECE34C}"/>
              </a:ext>
            </a:extLst>
          </p:cNvPr>
          <p:cNvPicPr>
            <a:picLocks noChangeAspect="1"/>
          </p:cNvPicPr>
          <p:nvPr/>
        </p:nvPicPr>
        <p:blipFill rotWithShape="1">
          <a:blip r:embed="rId4"/>
          <a:srcRect l="5789" r="4662" b="38943"/>
          <a:stretch/>
        </p:blipFill>
        <p:spPr>
          <a:xfrm>
            <a:off x="2344098" y="1447878"/>
            <a:ext cx="309477" cy="298541"/>
          </a:xfrm>
          <a:prstGeom prst="rect">
            <a:avLst/>
          </a:prstGeom>
        </p:spPr>
      </p:pic>
      <p:pic>
        <p:nvPicPr>
          <p:cNvPr id="29" name="Picture 28" descr="A black and white symbol with text&#10;&#10;Description automatically generated">
            <a:extLst>
              <a:ext uri="{FF2B5EF4-FFF2-40B4-BE49-F238E27FC236}">
                <a16:creationId xmlns:a16="http://schemas.microsoft.com/office/drawing/2014/main" id="{3D4AD5B9-A693-2998-BF5E-89EB2E8D30CF}"/>
              </a:ext>
            </a:extLst>
          </p:cNvPr>
          <p:cNvPicPr>
            <a:picLocks noChangeAspect="1"/>
          </p:cNvPicPr>
          <p:nvPr/>
        </p:nvPicPr>
        <p:blipFill rotWithShape="1">
          <a:blip r:embed="rId5"/>
          <a:srcRect b="28134"/>
          <a:stretch/>
        </p:blipFill>
        <p:spPr>
          <a:xfrm>
            <a:off x="4981075" y="1463329"/>
            <a:ext cx="286582" cy="310335"/>
          </a:xfrm>
          <a:prstGeom prst="rect">
            <a:avLst/>
          </a:prstGeom>
        </p:spPr>
      </p:pic>
      <p:pic>
        <p:nvPicPr>
          <p:cNvPr id="30" name="Picture 29" descr="A pencil and paper with text&#10;&#10;Description automatically generated">
            <a:extLst>
              <a:ext uri="{FF2B5EF4-FFF2-40B4-BE49-F238E27FC236}">
                <a16:creationId xmlns:a16="http://schemas.microsoft.com/office/drawing/2014/main" id="{EC9759F3-FDC0-2DE4-B2A5-182D6DCDFD36}"/>
              </a:ext>
            </a:extLst>
          </p:cNvPr>
          <p:cNvPicPr>
            <a:picLocks noChangeAspect="1"/>
          </p:cNvPicPr>
          <p:nvPr/>
        </p:nvPicPr>
        <p:blipFill rotWithShape="1">
          <a:blip r:embed="rId6"/>
          <a:srcRect b="36817"/>
          <a:stretch/>
        </p:blipFill>
        <p:spPr>
          <a:xfrm>
            <a:off x="7594433" y="1447878"/>
            <a:ext cx="274602" cy="280718"/>
          </a:xfrm>
          <a:prstGeom prst="rect">
            <a:avLst/>
          </a:prstGeom>
        </p:spPr>
      </p:pic>
      <p:pic>
        <p:nvPicPr>
          <p:cNvPr id="31" name="Picture 30" descr="A black and white symbol with arrows pointing to a paper&#10;&#10;Description automatically generated">
            <a:extLst>
              <a:ext uri="{FF2B5EF4-FFF2-40B4-BE49-F238E27FC236}">
                <a16:creationId xmlns:a16="http://schemas.microsoft.com/office/drawing/2014/main" id="{B08EB72D-54A3-D7E3-C9FD-4A3F0D9EC520}"/>
              </a:ext>
            </a:extLst>
          </p:cNvPr>
          <p:cNvPicPr>
            <a:picLocks noChangeAspect="1"/>
          </p:cNvPicPr>
          <p:nvPr/>
        </p:nvPicPr>
        <p:blipFill rotWithShape="1">
          <a:blip r:embed="rId7"/>
          <a:srcRect l="18167" t="10278" r="13630" b="37098"/>
          <a:stretch/>
        </p:blipFill>
        <p:spPr>
          <a:xfrm>
            <a:off x="10372693" y="1464884"/>
            <a:ext cx="322974" cy="272897"/>
          </a:xfrm>
          <a:prstGeom prst="rect">
            <a:avLst/>
          </a:prstGeom>
        </p:spPr>
      </p:pic>
    </p:spTree>
    <p:extLst>
      <p:ext uri="{BB962C8B-B14F-4D97-AF65-F5344CB8AC3E}">
        <p14:creationId xmlns:p14="http://schemas.microsoft.com/office/powerpoint/2010/main" val="543643803"/>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a:solidFill>
                  <a:schemeClr val="tx1"/>
                </a:solidFill>
              </a:rPr>
              <a:t>Pipeline Online</a:t>
            </a:r>
            <a:endParaRPr lang="en-US">
              <a:solidFill>
                <a:schemeClr val="tx1"/>
              </a:solidFill>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1218883" y="2236204"/>
            <a:ext cx="4655907" cy="1903103"/>
          </a:xfrm>
        </p:spPr>
        <p:txBody>
          <a:bodyPr vert="horz" lIns="121899" tIns="60949" rIns="121899" bIns="60949" rtlCol="0" anchor="t">
            <a:normAutofit/>
          </a:bodyPr>
          <a:lstStyle/>
          <a:p>
            <a:pPr marL="304165" indent="-304165"/>
            <a:r>
              <a:rPr lang="en-US" sz="2000">
                <a:solidFill>
                  <a:schemeClr val="tx1"/>
                </a:solidFill>
                <a:latin typeface="Calibri"/>
                <a:ea typeface="Calibri"/>
                <a:cs typeface="Calibri"/>
              </a:rPr>
              <a:t>The User ID Modality leverages MQTT and </a:t>
            </a:r>
            <a:r>
              <a:rPr lang="en-US" sz="2000" err="1">
                <a:solidFill>
                  <a:schemeClr val="tx1"/>
                </a:solidFill>
                <a:latin typeface="Calibri"/>
                <a:ea typeface="Calibri"/>
                <a:cs typeface="Calibri"/>
              </a:rPr>
              <a:t>Mosquitto</a:t>
            </a:r>
            <a:r>
              <a:rPr lang="en-US" sz="2000">
                <a:solidFill>
                  <a:schemeClr val="tx1"/>
                </a:solidFill>
                <a:latin typeface="Calibri"/>
                <a:ea typeface="Calibri"/>
                <a:cs typeface="Calibri"/>
              </a:rPr>
              <a:t> for communication between the various modules, allowing them to be deployed in different computing units if needed. </a:t>
            </a:r>
            <a:endParaRPr lang="en-US">
              <a:solidFill>
                <a:schemeClr val="tx1"/>
              </a:solidFill>
              <a:latin typeface="Söhne"/>
              <a:cs typeface="Calibri"/>
            </a:endParaRPr>
          </a:p>
          <a:p>
            <a:pPr marL="304165" indent="-304165" algn="just"/>
            <a:endParaRPr lang="en-US">
              <a:solidFill>
                <a:schemeClr val="tx1"/>
              </a:solidFill>
              <a:latin typeface="Söhne"/>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13</a:t>
            </a:fld>
            <a:endParaRPr lang="pt-PT">
              <a:solidFill>
                <a:schemeClr val="tx1"/>
              </a:solidFill>
            </a:endParaRPr>
          </a:p>
        </p:txBody>
      </p:sp>
      <p:pic>
        <p:nvPicPr>
          <p:cNvPr id="6" name="Picture 5" descr="A group of colorful logos&#10;&#10;Description automatically generated">
            <a:extLst>
              <a:ext uri="{FF2B5EF4-FFF2-40B4-BE49-F238E27FC236}">
                <a16:creationId xmlns:a16="http://schemas.microsoft.com/office/drawing/2014/main" id="{2569002D-4808-486D-DBD9-AB446971C84C}"/>
              </a:ext>
            </a:extLst>
          </p:cNvPr>
          <p:cNvPicPr>
            <a:picLocks noChangeAspect="1"/>
          </p:cNvPicPr>
          <p:nvPr/>
        </p:nvPicPr>
        <p:blipFill>
          <a:blip r:embed="rId3"/>
          <a:stretch>
            <a:fillRect/>
          </a:stretch>
        </p:blipFill>
        <p:spPr>
          <a:xfrm>
            <a:off x="6497290" y="1819924"/>
            <a:ext cx="3449129" cy="2734934"/>
          </a:xfrm>
          <a:prstGeom prst="rect">
            <a:avLst/>
          </a:prstGeom>
        </p:spPr>
      </p:pic>
    </p:spTree>
    <p:extLst>
      <p:ext uri="{BB962C8B-B14F-4D97-AF65-F5344CB8AC3E}">
        <p14:creationId xmlns:p14="http://schemas.microsoft.com/office/powerpoint/2010/main" val="1947065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b="1" err="1">
                <a:solidFill>
                  <a:schemeClr val="tx1"/>
                </a:solidFill>
              </a:rPr>
              <a:t>Adaptation</a:t>
            </a:r>
            <a:r>
              <a:rPr lang="pt-PT" b="1">
                <a:solidFill>
                  <a:schemeClr val="tx1"/>
                </a:solidFill>
              </a:rPr>
              <a:t> to </a:t>
            </a:r>
            <a:r>
              <a:rPr lang="pt-PT" b="1" err="1">
                <a:solidFill>
                  <a:schemeClr val="tx1"/>
                </a:solidFill>
              </a:rPr>
              <a:t>the</a:t>
            </a:r>
            <a:r>
              <a:rPr lang="pt-PT" b="1">
                <a:solidFill>
                  <a:schemeClr val="tx1"/>
                </a:solidFill>
              </a:rPr>
              <a:t> </a:t>
            </a:r>
            <a:r>
              <a:rPr lang="pt-PT" b="1" err="1">
                <a:solidFill>
                  <a:schemeClr val="tx1"/>
                </a:solidFill>
              </a:rPr>
              <a:t>User</a:t>
            </a:r>
            <a:r>
              <a:rPr lang="pt-PT" b="1">
                <a:solidFill>
                  <a:schemeClr val="tx1"/>
                </a:solidFill>
              </a:rPr>
              <a:t> (</a:t>
            </a:r>
            <a:r>
              <a:rPr lang="pt-PT" b="1" err="1">
                <a:solidFill>
                  <a:schemeClr val="tx1"/>
                </a:solidFill>
              </a:rPr>
              <a:t>Dashboard</a:t>
            </a:r>
            <a:r>
              <a:rPr lang="pt-PT" b="1">
                <a:solidFill>
                  <a:schemeClr val="tx1"/>
                </a:solidFill>
              </a:rPr>
              <a:t>)</a:t>
            </a:r>
            <a:endParaRPr lang="pt-pt" b="1">
              <a:solidFill>
                <a:schemeClr val="tx1"/>
              </a:solidFill>
              <a:ea typeface="Calibri"/>
              <a:cs typeface="Calibri"/>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1218883" y="2662265"/>
            <a:ext cx="5935160" cy="2348801"/>
          </a:xfrm>
        </p:spPr>
        <p:txBody>
          <a:bodyPr vert="horz" lIns="121899" tIns="60949" rIns="121899" bIns="60949" rtlCol="0" anchor="t">
            <a:normAutofit/>
          </a:bodyPr>
          <a:lstStyle/>
          <a:p>
            <a:pPr marL="304165" indent="-304165" algn="just"/>
            <a:r>
              <a:rPr lang="en-US" sz="1800" err="1">
                <a:solidFill>
                  <a:schemeClr val="tx1"/>
                </a:solidFill>
                <a:latin typeface="Calibri"/>
                <a:ea typeface="Calibri"/>
                <a:cs typeface="Calibri"/>
              </a:rPr>
              <a:t>Imagem</a:t>
            </a:r>
            <a:r>
              <a:rPr lang="en-US" sz="1800">
                <a:solidFill>
                  <a:schemeClr val="tx1"/>
                </a:solidFill>
                <a:latin typeface="Calibri"/>
                <a:ea typeface="Calibri"/>
                <a:cs typeface="Calibri"/>
              </a:rPr>
              <a:t> das </a:t>
            </a:r>
            <a:r>
              <a:rPr lang="en-US" sz="1800" err="1">
                <a:solidFill>
                  <a:schemeClr val="tx1"/>
                </a:solidFill>
                <a:latin typeface="Calibri"/>
                <a:ea typeface="Calibri"/>
                <a:cs typeface="Calibri"/>
              </a:rPr>
              <a:t>preferencias</a:t>
            </a:r>
          </a:p>
          <a:p>
            <a:pPr marL="304165" indent="-304165" algn="just"/>
            <a:endParaRPr lang="en-US" sz="1800">
              <a:solidFill>
                <a:schemeClr val="tx1"/>
              </a:solidFill>
              <a:latin typeface="Calibri"/>
              <a:ea typeface="Calibri"/>
              <a:cs typeface="Calibri"/>
            </a:endParaRPr>
          </a:p>
          <a:p>
            <a:pPr marL="304165" indent="-304165" algn="just"/>
            <a:r>
              <a:rPr lang="en-US" sz="1800" err="1">
                <a:solidFill>
                  <a:schemeClr val="tx1"/>
                </a:solidFill>
                <a:latin typeface="Calibri"/>
                <a:ea typeface="Calibri"/>
                <a:cs typeface="Calibri"/>
              </a:rPr>
              <a:t>Imagem</a:t>
            </a:r>
            <a:r>
              <a:rPr lang="en-US" sz="1800">
                <a:solidFill>
                  <a:schemeClr val="tx1"/>
                </a:solidFill>
                <a:latin typeface="Calibri"/>
                <a:ea typeface="Calibri"/>
                <a:cs typeface="Calibri"/>
              </a:rPr>
              <a:t> do </a:t>
            </a:r>
            <a:r>
              <a:rPr lang="en-US" sz="1800" err="1">
                <a:solidFill>
                  <a:schemeClr val="tx1"/>
                </a:solidFill>
                <a:latin typeface="Calibri"/>
                <a:ea typeface="Calibri"/>
                <a:cs typeface="Calibri"/>
              </a:rPr>
              <a:t>texto</a:t>
            </a:r>
          </a:p>
          <a:p>
            <a:pPr marL="304165" indent="-304165" algn="just"/>
            <a:endParaRPr lang="en-US" sz="1800">
              <a:solidFill>
                <a:schemeClr val="tx1"/>
              </a:solidFill>
              <a:latin typeface="Calibri"/>
              <a:ea typeface="Calibri"/>
              <a:cs typeface="Calibri"/>
            </a:endParaRPr>
          </a:p>
          <a:p>
            <a:pPr marL="304165" indent="-304165" algn="just"/>
            <a:r>
              <a:rPr lang="en-US" sz="1800" err="1">
                <a:solidFill>
                  <a:schemeClr val="tx1"/>
                </a:solidFill>
                <a:latin typeface="Calibri"/>
                <a:ea typeface="Calibri"/>
                <a:cs typeface="Calibri"/>
              </a:rPr>
              <a:t>Outra</a:t>
            </a:r>
            <a:r>
              <a:rPr lang="en-US" sz="1800">
                <a:solidFill>
                  <a:schemeClr val="tx1"/>
                </a:solidFill>
                <a:latin typeface="Calibri"/>
                <a:ea typeface="Calibri"/>
                <a:cs typeface="Calibri"/>
              </a:rPr>
              <a:t> </a:t>
            </a:r>
            <a:r>
              <a:rPr lang="en-US" sz="1800" err="1">
                <a:solidFill>
                  <a:schemeClr val="tx1"/>
                </a:solidFill>
                <a:latin typeface="Calibri"/>
                <a:ea typeface="Calibri"/>
                <a:cs typeface="Calibri"/>
              </a:rPr>
              <a:t>imagem</a:t>
            </a:r>
            <a:r>
              <a:rPr lang="en-US" sz="1800">
                <a:solidFill>
                  <a:schemeClr val="tx1"/>
                </a:solidFill>
                <a:latin typeface="Calibri"/>
                <a:ea typeface="Calibri"/>
                <a:cs typeface="Calibri"/>
              </a:rPr>
              <a:t> do </a:t>
            </a:r>
            <a:r>
              <a:rPr lang="en-US" sz="1800" err="1">
                <a:solidFill>
                  <a:schemeClr val="tx1"/>
                </a:solidFill>
                <a:latin typeface="Calibri"/>
                <a:ea typeface="Calibri"/>
                <a:cs typeface="Calibri"/>
              </a:rPr>
              <a:t>texto</a:t>
            </a:r>
            <a:r>
              <a:rPr lang="en-US" sz="1800">
                <a:solidFill>
                  <a:schemeClr val="tx1"/>
                </a:solidFill>
                <a:latin typeface="Calibri"/>
                <a:ea typeface="Calibri"/>
                <a:cs typeface="Calibri"/>
              </a:rPr>
              <a:t> para </a:t>
            </a:r>
            <a:r>
              <a:rPr lang="en-US" sz="1800" err="1">
                <a:solidFill>
                  <a:schemeClr val="tx1"/>
                </a:solidFill>
                <a:latin typeface="Calibri"/>
                <a:ea typeface="Calibri"/>
                <a:cs typeface="Calibri"/>
              </a:rPr>
              <a:t>comparação</a:t>
            </a: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14</a:t>
            </a:fld>
            <a:endParaRPr lang="pt-PT">
              <a:solidFill>
                <a:schemeClr val="tx1"/>
              </a:solidFill>
            </a:endParaRPr>
          </a:p>
        </p:txBody>
      </p:sp>
    </p:spTree>
    <p:extLst>
      <p:ext uri="{BB962C8B-B14F-4D97-AF65-F5344CB8AC3E}">
        <p14:creationId xmlns:p14="http://schemas.microsoft.com/office/powerpoint/2010/main" val="160788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625177" y="2209801"/>
            <a:ext cx="8423796" cy="2764335"/>
          </a:xfrm>
        </p:spPr>
        <p:txBody>
          <a:bodyPr rtlCol="0">
            <a:noAutofit/>
          </a:bodyPr>
          <a:lstStyle/>
          <a:p>
            <a:r>
              <a:rPr lang="en-US" b="1"/>
              <a:t>USER ID MODEL EVALUATION</a:t>
            </a:r>
          </a:p>
        </p:txBody>
      </p:sp>
      <p:sp>
        <p:nvSpPr>
          <p:cNvPr id="3" name="Text Placeholder 2">
            <a:extLst>
              <a:ext uri="{FF2B5EF4-FFF2-40B4-BE49-F238E27FC236}">
                <a16:creationId xmlns:a16="http://schemas.microsoft.com/office/drawing/2014/main" id="{DD7E632B-4B02-D835-17FD-BAED5EA3F5B2}"/>
              </a:ext>
            </a:extLst>
          </p:cNvPr>
          <p:cNvSpPr>
            <a:spLocks noGrp="1"/>
          </p:cNvSpPr>
          <p:nvPr>
            <p:ph type="body" idx="1"/>
          </p:nvPr>
        </p:nvSpPr>
        <p:spPr/>
        <p:txBody>
          <a:bodyPr/>
          <a:lstStyle/>
          <a:p>
            <a:endParaRPr lang="en-US"/>
          </a:p>
        </p:txBody>
      </p:sp>
      <p:sp>
        <p:nvSpPr>
          <p:cNvPr id="4" name="Marcador de Posição do Rodapé 6">
            <a:extLst>
              <a:ext uri="{FF2B5EF4-FFF2-40B4-BE49-F238E27FC236}">
                <a16:creationId xmlns:a16="http://schemas.microsoft.com/office/drawing/2014/main" id="{A2751371-C95F-3A25-BC0B-C2BE1C142AA0}"/>
              </a:ext>
            </a:extLst>
          </p:cNvPr>
          <p:cNvSpPr>
            <a:spLocks noGrp="1"/>
          </p:cNvSpPr>
          <p:nvPr>
            <p:ph type="ftr" sz="quarter" idx="11"/>
          </p:nvPr>
        </p:nvSpPr>
        <p:spPr/>
        <p:txBody>
          <a:bodyPr/>
          <a:lstStyle/>
          <a:p>
            <a:r>
              <a:rPr lang="en-US"/>
              <a:t>RadarID</a:t>
            </a:r>
          </a:p>
        </p:txBody>
      </p:sp>
      <p:sp>
        <p:nvSpPr>
          <p:cNvPr id="2" name="Marcador de Posição do Número do Diapositivo 1">
            <a:extLst>
              <a:ext uri="{FF2B5EF4-FFF2-40B4-BE49-F238E27FC236}">
                <a16:creationId xmlns:a16="http://schemas.microsoft.com/office/drawing/2014/main" id="{DEE79995-4694-F528-08AD-41AE9CF4D36B}"/>
              </a:ext>
            </a:extLst>
          </p:cNvPr>
          <p:cNvSpPr>
            <a:spLocks noGrp="1"/>
          </p:cNvSpPr>
          <p:nvPr>
            <p:ph type="sldNum" sz="quarter" idx="12"/>
          </p:nvPr>
        </p:nvSpPr>
        <p:spPr/>
        <p:txBody>
          <a:bodyPr/>
          <a:lstStyle/>
          <a:p>
            <a:pPr rtl="0"/>
            <a:fld id="{C014DD1E-5D91-48A3-AD6D-45FBA980D106}" type="slidenum">
              <a:rPr lang="pt-PT" smtClean="0"/>
              <a:t>15</a:t>
            </a:fld>
            <a:endParaRPr lang="pt-PT"/>
          </a:p>
        </p:txBody>
      </p:sp>
    </p:spTree>
    <p:extLst>
      <p:ext uri="{BB962C8B-B14F-4D97-AF65-F5344CB8AC3E}">
        <p14:creationId xmlns:p14="http://schemas.microsoft.com/office/powerpoint/2010/main" val="100311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b="1">
                <a:solidFill>
                  <a:schemeClr val="tx1"/>
                </a:solidFill>
              </a:rPr>
              <a:t>Setup </a:t>
            </a:r>
            <a:r>
              <a:rPr lang="pt-PT" b="1" err="1">
                <a:solidFill>
                  <a:schemeClr val="tx1"/>
                </a:solidFill>
              </a:rPr>
              <a:t>and</a:t>
            </a:r>
            <a:r>
              <a:rPr lang="pt-PT" b="1">
                <a:solidFill>
                  <a:schemeClr val="tx1"/>
                </a:solidFill>
              </a:rPr>
              <a:t> </a:t>
            </a:r>
            <a:r>
              <a:rPr lang="pt-PT" b="1" err="1">
                <a:solidFill>
                  <a:schemeClr val="tx1"/>
                </a:solidFill>
              </a:rPr>
              <a:t>Methods</a:t>
            </a:r>
            <a:endParaRPr lang="en-US" b="1">
              <a:solidFill>
                <a:schemeClr val="tx1"/>
              </a:solidFill>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835528" y="2406629"/>
            <a:ext cx="5791423" cy="4419140"/>
          </a:xfrm>
        </p:spPr>
        <p:txBody>
          <a:bodyPr vert="horz" lIns="121899" tIns="60949" rIns="121899" bIns="60949" rtlCol="0" anchor="t">
            <a:normAutofit/>
          </a:bodyPr>
          <a:lstStyle/>
          <a:p>
            <a:pPr marL="304165" indent="-304165" algn="just"/>
            <a:r>
              <a:rPr lang="en-US" sz="1800">
                <a:solidFill>
                  <a:schemeClr val="tx1"/>
                </a:solidFill>
                <a:latin typeface="Söhne"/>
                <a:cs typeface="Calibri"/>
              </a:rPr>
              <a:t>In our project, we designed a controlled testing room with specific dimensions and three distinct paths of movement. </a:t>
            </a:r>
            <a:endParaRPr lang="en-US">
              <a:solidFill>
                <a:schemeClr val="tx1"/>
              </a:solidFill>
            </a:endParaRPr>
          </a:p>
          <a:p>
            <a:pPr marL="304165" indent="-304165" algn="just"/>
            <a:r>
              <a:rPr lang="en-US" sz="1800">
                <a:solidFill>
                  <a:schemeClr val="tx1"/>
                </a:solidFill>
                <a:latin typeface="Söhne"/>
                <a:cs typeface="Calibri"/>
              </a:rPr>
              <a:t>By meticulously crafting this environment, we aimed to conduct systematic assessments and gather reliable data on the system's functionality and usability.</a:t>
            </a: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16</a:t>
            </a:fld>
            <a:endParaRPr lang="pt-PT">
              <a:solidFill>
                <a:schemeClr val="tx1"/>
              </a:solidFill>
            </a:endParaRPr>
          </a:p>
        </p:txBody>
      </p:sp>
      <p:sp>
        <p:nvSpPr>
          <p:cNvPr id="2" name="TextBox 1">
            <a:extLst>
              <a:ext uri="{FF2B5EF4-FFF2-40B4-BE49-F238E27FC236}">
                <a16:creationId xmlns:a16="http://schemas.microsoft.com/office/drawing/2014/main" id="{E8265848-9255-92C9-7015-0CFF4C1A0C01}"/>
              </a:ext>
            </a:extLst>
          </p:cNvPr>
          <p:cNvSpPr txBox="1"/>
          <p:nvPr/>
        </p:nvSpPr>
        <p:spPr>
          <a:xfrm>
            <a:off x="7813435" y="2399797"/>
            <a:ext cx="338456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1"/>
                </a:solidFill>
                <a:ea typeface="Calibri"/>
                <a:cs typeface="Calibri"/>
              </a:rPr>
              <a:t>Meter </a:t>
            </a:r>
            <a:r>
              <a:rPr lang="en-US" sz="2800" err="1">
                <a:solidFill>
                  <a:schemeClr val="tx1"/>
                </a:solidFill>
                <a:ea typeface="Calibri"/>
                <a:cs typeface="Calibri"/>
              </a:rPr>
              <a:t>aqui</a:t>
            </a:r>
            <a:r>
              <a:rPr lang="en-US" sz="2800">
                <a:solidFill>
                  <a:schemeClr val="tx1"/>
                </a:solidFill>
                <a:ea typeface="Calibri"/>
                <a:cs typeface="Calibri"/>
              </a:rPr>
              <a:t> </a:t>
            </a:r>
            <a:r>
              <a:rPr lang="en-US" sz="2800" err="1">
                <a:solidFill>
                  <a:schemeClr val="tx1"/>
                </a:solidFill>
                <a:ea typeface="Calibri"/>
                <a:cs typeface="Calibri"/>
              </a:rPr>
              <a:t>uma</a:t>
            </a:r>
            <a:r>
              <a:rPr lang="en-US" sz="2800">
                <a:solidFill>
                  <a:schemeClr val="tx1"/>
                </a:solidFill>
                <a:ea typeface="Calibri"/>
                <a:cs typeface="Calibri"/>
              </a:rPr>
              <a:t> </a:t>
            </a:r>
            <a:r>
              <a:rPr lang="en-US" sz="2800" err="1">
                <a:solidFill>
                  <a:schemeClr val="tx1"/>
                </a:solidFill>
                <a:ea typeface="Calibri"/>
                <a:cs typeface="Calibri"/>
              </a:rPr>
              <a:t>imagem</a:t>
            </a:r>
            <a:r>
              <a:rPr lang="en-US" sz="2800">
                <a:solidFill>
                  <a:schemeClr val="tx1"/>
                </a:solidFill>
                <a:ea typeface="Calibri"/>
                <a:cs typeface="Calibri"/>
              </a:rPr>
              <a:t> das </a:t>
            </a:r>
            <a:r>
              <a:rPr lang="en-US" sz="2800" err="1">
                <a:solidFill>
                  <a:schemeClr val="tx1"/>
                </a:solidFill>
                <a:ea typeface="Calibri"/>
                <a:cs typeface="Calibri"/>
              </a:rPr>
              <a:t>proporções</a:t>
            </a:r>
            <a:r>
              <a:rPr lang="en-US" sz="2800">
                <a:solidFill>
                  <a:schemeClr val="tx1"/>
                </a:solidFill>
                <a:ea typeface="Calibri"/>
                <a:cs typeface="Calibri"/>
              </a:rPr>
              <a:t> da sala/quadrado.</a:t>
            </a:r>
          </a:p>
        </p:txBody>
      </p:sp>
    </p:spTree>
    <p:extLst>
      <p:ext uri="{BB962C8B-B14F-4D97-AF65-F5344CB8AC3E}">
        <p14:creationId xmlns:p14="http://schemas.microsoft.com/office/powerpoint/2010/main" val="3374775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err="1">
                <a:solidFill>
                  <a:schemeClr val="tx1"/>
                </a:solidFill>
              </a:rPr>
              <a:t>First</a:t>
            </a:r>
            <a:r>
              <a:rPr lang="pt-PT">
                <a:solidFill>
                  <a:schemeClr val="tx1"/>
                </a:solidFill>
              </a:rPr>
              <a:t> </a:t>
            </a:r>
            <a:r>
              <a:rPr lang="pt-PT" err="1">
                <a:solidFill>
                  <a:schemeClr val="tx1"/>
                </a:solidFill>
              </a:rPr>
              <a:t>Evaluation</a:t>
            </a:r>
            <a:endParaRPr lang="pt-PT" err="1">
              <a:solidFill>
                <a:schemeClr val="tx1"/>
              </a:solidFill>
              <a:ea typeface="Calibri"/>
              <a:cs typeface="Calibri"/>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5791000" y="1167409"/>
            <a:ext cx="5527380" cy="2253055"/>
          </a:xfrm>
        </p:spPr>
        <p:txBody>
          <a:bodyPr vert="horz" lIns="121899" tIns="60949" rIns="121899" bIns="60949" rtlCol="0" anchor="t">
            <a:normAutofit/>
          </a:bodyPr>
          <a:lstStyle/>
          <a:p>
            <a:pPr marL="304165" indent="-304165" algn="just"/>
            <a:endParaRPr lang="en-US" dirty="0">
              <a:solidFill>
                <a:schemeClr val="tx1"/>
              </a:solidFill>
              <a:latin typeface="Söhne"/>
              <a:cs typeface="Calibri"/>
            </a:endParaRPr>
          </a:p>
          <a:p>
            <a:pPr marL="304165" indent="-304165" algn="just"/>
            <a:r>
              <a:rPr lang="en-US" dirty="0" err="1">
                <a:solidFill>
                  <a:schemeClr val="tx1"/>
                </a:solidFill>
                <a:latin typeface="Söhne"/>
                <a:ea typeface="Calibri"/>
                <a:cs typeface="Calibri"/>
              </a:rPr>
              <a:t>Imagem</a:t>
            </a:r>
            <a:r>
              <a:rPr lang="en-US" dirty="0">
                <a:solidFill>
                  <a:schemeClr val="tx1"/>
                </a:solidFill>
                <a:latin typeface="Söhne"/>
                <a:ea typeface="Calibri"/>
                <a:cs typeface="Calibri"/>
              </a:rPr>
              <a:t> com a </a:t>
            </a:r>
            <a:r>
              <a:rPr lang="en-US" dirty="0" err="1">
                <a:solidFill>
                  <a:schemeClr val="tx1"/>
                </a:solidFill>
                <a:latin typeface="Söhne"/>
                <a:ea typeface="Calibri"/>
                <a:cs typeface="Calibri"/>
              </a:rPr>
              <a:t>trajetoria</a:t>
            </a:r>
            <a:endParaRPr lang="en-US" dirty="0">
              <a:solidFill>
                <a:schemeClr val="tx1"/>
              </a:solidFill>
              <a:latin typeface="Söhne"/>
              <a:ea typeface="Calibri"/>
              <a:cs typeface="Calibri"/>
            </a:endParaRPr>
          </a:p>
          <a:p>
            <a:pPr marL="304165" indent="-304165" algn="just"/>
            <a:r>
              <a:rPr lang="en-US" dirty="0" err="1">
                <a:solidFill>
                  <a:schemeClr val="tx1"/>
                </a:solidFill>
                <a:latin typeface="Söhne"/>
                <a:ea typeface="Calibri"/>
                <a:cs typeface="Calibri"/>
              </a:rPr>
              <a:t>Imagem</a:t>
            </a:r>
            <a:r>
              <a:rPr lang="en-US" dirty="0">
                <a:solidFill>
                  <a:schemeClr val="tx1"/>
                </a:solidFill>
                <a:latin typeface="Söhne"/>
                <a:ea typeface="Calibri"/>
                <a:cs typeface="Calibri"/>
              </a:rPr>
              <a:t> com greyscale image</a:t>
            </a:r>
          </a:p>
          <a:p>
            <a:pPr marL="304165" indent="-304165" algn="just"/>
            <a:r>
              <a:rPr lang="en-US" dirty="0" err="1">
                <a:solidFill>
                  <a:schemeClr val="tx1"/>
                </a:solidFill>
                <a:latin typeface="Söhne"/>
                <a:ea typeface="Calibri"/>
                <a:cs typeface="Calibri"/>
              </a:rPr>
              <a:t>Imagem</a:t>
            </a:r>
            <a:r>
              <a:rPr lang="en-US" dirty="0">
                <a:solidFill>
                  <a:schemeClr val="tx1"/>
                </a:solidFill>
                <a:latin typeface="Söhne"/>
                <a:ea typeface="Calibri"/>
                <a:cs typeface="Calibri"/>
              </a:rPr>
              <a:t> dos </a:t>
            </a:r>
            <a:r>
              <a:rPr lang="en-US" dirty="0" err="1">
                <a:solidFill>
                  <a:schemeClr val="tx1"/>
                </a:solidFill>
                <a:latin typeface="Söhne"/>
                <a:ea typeface="Calibri"/>
                <a:cs typeface="Calibri"/>
              </a:rPr>
              <a:t>resultados</a:t>
            </a:r>
            <a:r>
              <a:rPr lang="en-US" dirty="0">
                <a:solidFill>
                  <a:schemeClr val="tx1"/>
                </a:solidFill>
                <a:latin typeface="Söhne"/>
                <a:ea typeface="Calibri"/>
                <a:cs typeface="Calibri"/>
              </a:rPr>
              <a:t> do Sérgio</a:t>
            </a: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pPr/>
              <a:t>17</a:t>
            </a:fld>
            <a:endParaRPr lang="pt-PT"/>
          </a:p>
        </p:txBody>
      </p:sp>
      <p:sp>
        <p:nvSpPr>
          <p:cNvPr id="2" name="TextBox 1">
            <a:extLst>
              <a:ext uri="{FF2B5EF4-FFF2-40B4-BE49-F238E27FC236}">
                <a16:creationId xmlns:a16="http://schemas.microsoft.com/office/drawing/2014/main" id="{8DA360DA-56E1-A8FA-E602-C7EEBC472AF5}"/>
              </a:ext>
            </a:extLst>
          </p:cNvPr>
          <p:cNvSpPr txBox="1"/>
          <p:nvPr/>
        </p:nvSpPr>
        <p:spPr>
          <a:xfrm>
            <a:off x="1207491" y="2143124"/>
            <a:ext cx="443578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ea typeface="Calibri"/>
                <a:cs typeface="Calibri"/>
              </a:rPr>
              <a:t>Pros:</a:t>
            </a:r>
          </a:p>
          <a:p>
            <a:r>
              <a:rPr lang="en-US" sz="1800">
                <a:solidFill>
                  <a:schemeClr val="tx1"/>
                </a:solidFill>
                <a:ea typeface="Calibri"/>
                <a:cs typeface="Calibri"/>
              </a:rPr>
              <a:t>Cross-sectional view of the target object, aiding in spatial understanding, enhancing target discrimination, and reducing Doppler effects.</a:t>
            </a:r>
            <a:endParaRPr lang="en-US">
              <a:solidFill>
                <a:schemeClr val="tx1"/>
              </a:solidFill>
            </a:endParaRPr>
          </a:p>
          <a:p>
            <a:endParaRPr lang="en-US" sz="1800">
              <a:solidFill>
                <a:schemeClr val="tx1"/>
              </a:solidFill>
              <a:ea typeface="Calibri"/>
              <a:cs typeface="Calibri"/>
            </a:endParaRPr>
          </a:p>
          <a:p>
            <a:r>
              <a:rPr lang="en-US" sz="1800">
                <a:solidFill>
                  <a:schemeClr val="tx1"/>
                </a:solidFill>
                <a:ea typeface="Calibri"/>
                <a:cs typeface="Calibri"/>
              </a:rPr>
              <a:t>Cons: </a:t>
            </a:r>
          </a:p>
          <a:p>
            <a:r>
              <a:rPr lang="en-US" sz="1800">
                <a:solidFill>
                  <a:schemeClr val="tx1"/>
                </a:solidFill>
                <a:ea typeface="Calibri"/>
                <a:cs typeface="Calibri"/>
              </a:rPr>
              <a:t>Entails reduced coverage area and limited depth perception.</a:t>
            </a:r>
            <a:endParaRPr lang="en-US">
              <a:solidFill>
                <a:schemeClr val="tx1"/>
              </a:solidFill>
            </a:endParaRPr>
          </a:p>
        </p:txBody>
      </p:sp>
    </p:spTree>
    <p:extLst>
      <p:ext uri="{BB962C8B-B14F-4D97-AF65-F5344CB8AC3E}">
        <p14:creationId xmlns:p14="http://schemas.microsoft.com/office/powerpoint/2010/main" val="3595525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err="1">
                <a:solidFill>
                  <a:schemeClr val="tx1"/>
                </a:solidFill>
              </a:rPr>
              <a:t>Second</a:t>
            </a:r>
            <a:r>
              <a:rPr lang="pt-PT">
                <a:solidFill>
                  <a:schemeClr val="tx1"/>
                </a:solidFill>
              </a:rPr>
              <a:t> </a:t>
            </a:r>
            <a:r>
              <a:rPr lang="pt-PT" err="1">
                <a:solidFill>
                  <a:schemeClr val="tx1"/>
                </a:solidFill>
              </a:rPr>
              <a:t>Evaluation</a:t>
            </a:r>
            <a:endParaRPr lang="pt-PT" err="1">
              <a:solidFill>
                <a:schemeClr val="tx1"/>
              </a:solidFill>
              <a:ea typeface="Calibri"/>
              <a:cs typeface="Calibri"/>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5591967" y="2136791"/>
            <a:ext cx="5935159" cy="2104386"/>
          </a:xfrm>
        </p:spPr>
        <p:txBody>
          <a:bodyPr vert="horz" lIns="121899" tIns="60949" rIns="121899" bIns="60949" rtlCol="0" anchor="t">
            <a:normAutofit/>
          </a:bodyPr>
          <a:lstStyle/>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com a </a:t>
            </a:r>
            <a:r>
              <a:rPr lang="en-US" dirty="0" err="1">
                <a:solidFill>
                  <a:schemeClr val="tx1"/>
                </a:solidFill>
                <a:latin typeface="Arial"/>
                <a:cs typeface="Arial"/>
              </a:rPr>
              <a:t>trajetoria</a:t>
            </a:r>
            <a:endParaRPr lang="en-US" dirty="0">
              <a:solidFill>
                <a:schemeClr val="tx1"/>
              </a:solidFill>
              <a:latin typeface="Arial"/>
              <a:cs typeface="Arial"/>
            </a:endParaRPr>
          </a:p>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com greyscale image</a:t>
            </a:r>
          </a:p>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dos </a:t>
            </a:r>
            <a:r>
              <a:rPr lang="en-US" dirty="0" err="1">
                <a:solidFill>
                  <a:schemeClr val="tx1"/>
                </a:solidFill>
                <a:latin typeface="Arial"/>
                <a:cs typeface="Arial"/>
              </a:rPr>
              <a:t>resultados</a:t>
            </a:r>
            <a:r>
              <a:rPr lang="en-US" dirty="0">
                <a:solidFill>
                  <a:schemeClr val="tx1"/>
                </a:solidFill>
                <a:latin typeface="Arial"/>
                <a:cs typeface="Arial"/>
              </a:rPr>
              <a:t> do Sérgio</a:t>
            </a:r>
          </a:p>
          <a:p>
            <a:pPr marL="304165" indent="-304165" algn="just"/>
            <a:endParaRPr lang="en-US" dirty="0">
              <a:solidFill>
                <a:schemeClr val="tx1"/>
              </a:solidFill>
              <a:latin typeface="Söhne"/>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18</a:t>
            </a:fld>
            <a:endParaRPr lang="pt-PT">
              <a:solidFill>
                <a:schemeClr val="tx1"/>
              </a:solidFill>
            </a:endParaRPr>
          </a:p>
        </p:txBody>
      </p:sp>
      <p:sp>
        <p:nvSpPr>
          <p:cNvPr id="6" name="TextBox 5">
            <a:extLst>
              <a:ext uri="{FF2B5EF4-FFF2-40B4-BE49-F238E27FC236}">
                <a16:creationId xmlns:a16="http://schemas.microsoft.com/office/drawing/2014/main" id="{535C254B-22F8-5E4E-6FF3-19C5600143CA}"/>
              </a:ext>
            </a:extLst>
          </p:cNvPr>
          <p:cNvSpPr txBox="1"/>
          <p:nvPr/>
        </p:nvSpPr>
        <p:spPr>
          <a:xfrm>
            <a:off x="923524" y="2143124"/>
            <a:ext cx="498198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ea typeface="Calibri"/>
                <a:cs typeface="Calibri"/>
              </a:rPr>
              <a:t>Pros:</a:t>
            </a:r>
          </a:p>
          <a:p>
            <a:r>
              <a:rPr lang="en-US" sz="1800">
                <a:solidFill>
                  <a:schemeClr val="tx1"/>
                </a:solidFill>
                <a:ea typeface="Calibri"/>
                <a:cs typeface="Calibri"/>
              </a:rPr>
              <a:t>Multi-dimensional view of the target object, facilitating a more nuanced assessment of target behavior.</a:t>
            </a:r>
            <a:endParaRPr lang="en-US">
              <a:solidFill>
                <a:schemeClr val="tx1"/>
              </a:solidFill>
            </a:endParaRPr>
          </a:p>
          <a:p>
            <a:endParaRPr lang="en-US" sz="1800">
              <a:solidFill>
                <a:schemeClr val="tx1"/>
              </a:solidFill>
              <a:ea typeface="Calibri"/>
              <a:cs typeface="Calibri"/>
            </a:endParaRPr>
          </a:p>
          <a:p>
            <a:r>
              <a:rPr lang="en-US" sz="1800">
                <a:solidFill>
                  <a:schemeClr val="tx1"/>
                </a:solidFill>
                <a:ea typeface="Calibri"/>
                <a:cs typeface="Calibri"/>
              </a:rPr>
              <a:t>Cons:</a:t>
            </a:r>
          </a:p>
          <a:p>
            <a:r>
              <a:rPr lang="en-US" sz="1800">
                <a:solidFill>
                  <a:schemeClr val="tx1"/>
                </a:solidFill>
                <a:ea typeface="Calibri"/>
                <a:cs typeface="Calibri"/>
              </a:rPr>
              <a:t>Entails complexities in data interpretation, susceptibility to Doppler effects and clutter, and requires greater computational and processing resources.</a:t>
            </a:r>
            <a:endParaRPr lang="en-US">
              <a:solidFill>
                <a:schemeClr val="tx1"/>
              </a:solidFill>
            </a:endParaRPr>
          </a:p>
        </p:txBody>
      </p:sp>
    </p:spTree>
    <p:extLst>
      <p:ext uri="{BB962C8B-B14F-4D97-AF65-F5344CB8AC3E}">
        <p14:creationId xmlns:p14="http://schemas.microsoft.com/office/powerpoint/2010/main" val="191015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err="1">
                <a:solidFill>
                  <a:schemeClr val="tx1"/>
                </a:solidFill>
              </a:rPr>
              <a:t>Third</a:t>
            </a:r>
            <a:r>
              <a:rPr lang="pt-PT">
                <a:solidFill>
                  <a:schemeClr val="tx1"/>
                </a:solidFill>
              </a:rPr>
              <a:t> </a:t>
            </a:r>
            <a:r>
              <a:rPr lang="pt-PT" err="1">
                <a:solidFill>
                  <a:schemeClr val="tx1"/>
                </a:solidFill>
              </a:rPr>
              <a:t>Evaluation</a:t>
            </a:r>
            <a:endParaRPr lang="pt-PT" err="1">
              <a:solidFill>
                <a:schemeClr val="tx1"/>
              </a:solidFill>
              <a:ea typeface="Calibri"/>
              <a:cs typeface="Calibri"/>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5549372" y="1895356"/>
            <a:ext cx="6193884" cy="2061254"/>
          </a:xfrm>
        </p:spPr>
        <p:txBody>
          <a:bodyPr vert="horz" lIns="121899" tIns="60949" rIns="121899" bIns="60949" rtlCol="0" anchor="t">
            <a:normAutofit/>
          </a:bodyPr>
          <a:lstStyle/>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com a </a:t>
            </a:r>
            <a:r>
              <a:rPr lang="en-US" dirty="0" err="1">
                <a:solidFill>
                  <a:schemeClr val="tx1"/>
                </a:solidFill>
                <a:latin typeface="Arial"/>
                <a:cs typeface="Arial"/>
              </a:rPr>
              <a:t>trajetoria</a:t>
            </a:r>
            <a:endParaRPr lang="en-US" dirty="0">
              <a:solidFill>
                <a:schemeClr val="tx1"/>
              </a:solidFill>
              <a:latin typeface="Arial"/>
              <a:cs typeface="Arial"/>
            </a:endParaRPr>
          </a:p>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com greyscale image</a:t>
            </a:r>
          </a:p>
          <a:p>
            <a:pPr marL="304165" indent="-304165" algn="just"/>
            <a:r>
              <a:rPr lang="en-US" dirty="0" err="1">
                <a:solidFill>
                  <a:schemeClr val="tx1"/>
                </a:solidFill>
                <a:latin typeface="Arial"/>
                <a:cs typeface="Arial"/>
              </a:rPr>
              <a:t>Imagem</a:t>
            </a:r>
            <a:r>
              <a:rPr lang="en-US" dirty="0">
                <a:solidFill>
                  <a:schemeClr val="tx1"/>
                </a:solidFill>
                <a:latin typeface="Arial"/>
                <a:cs typeface="Arial"/>
              </a:rPr>
              <a:t> dos </a:t>
            </a:r>
            <a:r>
              <a:rPr lang="en-US" dirty="0" err="1">
                <a:solidFill>
                  <a:schemeClr val="tx1"/>
                </a:solidFill>
                <a:latin typeface="Arial"/>
                <a:cs typeface="Arial"/>
              </a:rPr>
              <a:t>resultados</a:t>
            </a:r>
            <a:r>
              <a:rPr lang="en-US" dirty="0">
                <a:solidFill>
                  <a:schemeClr val="tx1"/>
                </a:solidFill>
                <a:latin typeface="Arial"/>
                <a:cs typeface="Arial"/>
              </a:rPr>
              <a:t> do Sérgio</a:t>
            </a:r>
          </a:p>
          <a:p>
            <a:pPr marL="304165" indent="-304165" algn="just"/>
            <a:endParaRPr lang="en-US" dirty="0">
              <a:solidFill>
                <a:schemeClr val="tx1"/>
              </a:solidFill>
              <a:latin typeface="Söhne"/>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19</a:t>
            </a:fld>
            <a:endParaRPr lang="pt-PT">
              <a:solidFill>
                <a:schemeClr val="tx1"/>
              </a:solidFill>
            </a:endParaRPr>
          </a:p>
        </p:txBody>
      </p:sp>
      <p:sp>
        <p:nvSpPr>
          <p:cNvPr id="2" name="TextBox 1">
            <a:extLst>
              <a:ext uri="{FF2B5EF4-FFF2-40B4-BE49-F238E27FC236}">
                <a16:creationId xmlns:a16="http://schemas.microsoft.com/office/drawing/2014/main" id="{AB36448D-717A-1507-C740-EA8DF46B2A48}"/>
              </a:ext>
            </a:extLst>
          </p:cNvPr>
          <p:cNvSpPr txBox="1"/>
          <p:nvPr/>
        </p:nvSpPr>
        <p:spPr>
          <a:xfrm>
            <a:off x="812313" y="1893814"/>
            <a:ext cx="502860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ea typeface="Calibri"/>
                <a:cs typeface="Calibri"/>
              </a:rPr>
              <a:t>Pros:</a:t>
            </a:r>
          </a:p>
          <a:p>
            <a:r>
              <a:rPr lang="en-US" sz="1800">
                <a:solidFill>
                  <a:schemeClr val="tx1"/>
                </a:solidFill>
                <a:ea typeface="Calibri"/>
                <a:cs typeface="Calibri"/>
              </a:rPr>
              <a:t>Streamlined data interpretation, with reduced susceptibility to Doppler effects and clutter, leading to simplified analysis processes.</a:t>
            </a:r>
            <a:endParaRPr lang="en-US">
              <a:solidFill>
                <a:schemeClr val="tx1"/>
              </a:solidFill>
            </a:endParaRPr>
          </a:p>
          <a:p>
            <a:endParaRPr lang="en-US" sz="1800">
              <a:solidFill>
                <a:schemeClr val="tx1"/>
              </a:solidFill>
              <a:ea typeface="Calibri"/>
              <a:cs typeface="Calibri"/>
            </a:endParaRPr>
          </a:p>
          <a:p>
            <a:endParaRPr lang="en-US" sz="1800">
              <a:solidFill>
                <a:schemeClr val="tx1"/>
              </a:solidFill>
              <a:ea typeface="Calibri"/>
              <a:cs typeface="Calibri"/>
            </a:endParaRPr>
          </a:p>
          <a:p>
            <a:r>
              <a:rPr lang="en-US" sz="1800">
                <a:solidFill>
                  <a:schemeClr val="tx1"/>
                </a:solidFill>
                <a:ea typeface="Calibri"/>
                <a:cs typeface="Calibri"/>
              </a:rPr>
              <a:t>Cons:</a:t>
            </a:r>
          </a:p>
          <a:p>
            <a:r>
              <a:rPr lang="en-US" sz="1800">
                <a:solidFill>
                  <a:schemeClr val="tx1"/>
                </a:solidFill>
                <a:ea typeface="Calibri"/>
                <a:cs typeface="Calibri"/>
              </a:rPr>
              <a:t>Limited versatility in capturing data from different angles or perspectives, resulting in a less comprehensive understanding of the target object.</a:t>
            </a:r>
            <a:endParaRPr lang="en-US">
              <a:solidFill>
                <a:schemeClr val="tx1"/>
              </a:solidFill>
            </a:endParaRPr>
          </a:p>
        </p:txBody>
      </p:sp>
    </p:spTree>
    <p:extLst>
      <p:ext uri="{BB962C8B-B14F-4D97-AF65-F5344CB8AC3E}">
        <p14:creationId xmlns:p14="http://schemas.microsoft.com/office/powerpoint/2010/main" val="2705384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0C2FB6-475E-45AC-98C1-5A62859B2563}"/>
              </a:ext>
            </a:extLst>
          </p:cNvPr>
          <p:cNvSpPr>
            <a:spLocks noGrp="1"/>
          </p:cNvSpPr>
          <p:nvPr>
            <p:ph type="title"/>
          </p:nvPr>
        </p:nvSpPr>
        <p:spPr/>
        <p:txBody>
          <a:bodyPr/>
          <a:lstStyle/>
          <a:p>
            <a:r>
              <a:rPr lang="en-US" b="1" dirty="0">
                <a:solidFill>
                  <a:schemeClr val="tx1"/>
                </a:solidFill>
                <a:latin typeface="+mj-lt"/>
              </a:rPr>
              <a:t>Presentation</a:t>
            </a:r>
            <a:r>
              <a:rPr lang="pt-pt" b="1" dirty="0">
                <a:solidFill>
                  <a:schemeClr val="tx1"/>
                </a:solidFill>
                <a:latin typeface="+mj-lt"/>
              </a:rPr>
              <a:t> Outline</a:t>
            </a:r>
            <a:endParaRPr lang="pt-PT" dirty="0">
              <a:solidFill>
                <a:schemeClr val="tx1"/>
              </a:solidFill>
              <a:latin typeface="+mj-lt"/>
            </a:endParaRPr>
          </a:p>
        </p:txBody>
      </p:sp>
      <p:sp>
        <p:nvSpPr>
          <p:cNvPr id="10" name="Marcador de Posição de Conteúdo 2">
            <a:extLst>
              <a:ext uri="{FF2B5EF4-FFF2-40B4-BE49-F238E27FC236}">
                <a16:creationId xmlns:a16="http://schemas.microsoft.com/office/drawing/2014/main" id="{834B10FC-36F8-BC83-504F-B372D6701F3A}"/>
              </a:ext>
            </a:extLst>
          </p:cNvPr>
          <p:cNvSpPr>
            <a:spLocks noGrp="1"/>
          </p:cNvSpPr>
          <p:nvPr>
            <p:ph idx="1"/>
          </p:nvPr>
        </p:nvSpPr>
        <p:spPr>
          <a:xfrm>
            <a:off x="950913" y="1536699"/>
            <a:ext cx="10287000" cy="4727933"/>
          </a:xfrm>
        </p:spPr>
        <p:txBody>
          <a:bodyPr vert="horz" lIns="121899" tIns="60949" rIns="121899" bIns="60949" rtlCol="0" anchor="t">
            <a:normAutofit fontScale="92500" lnSpcReduction="10000"/>
          </a:bodyPr>
          <a:lstStyle/>
          <a:p>
            <a:pPr marL="514350" indent="-514350" algn="just">
              <a:lnSpc>
                <a:spcPct val="110000"/>
              </a:lnSpc>
              <a:spcAft>
                <a:spcPts val="1200"/>
              </a:spcAft>
              <a:buSzPct val="80000"/>
              <a:buFont typeface="+mj-lt"/>
              <a:buAutoNum type="arabicPeriod"/>
            </a:pPr>
            <a:r>
              <a:rPr lang="en-US" sz="1800" b="1" dirty="0">
                <a:latin typeface="+mn-lt"/>
                <a:cs typeface="Calibri"/>
              </a:rPr>
              <a:t>Context, Problem and Objective</a:t>
            </a:r>
            <a:endParaRPr lang="en-US" sz="1800" b="1" dirty="0">
              <a:latin typeface="+mn-lt"/>
              <a:ea typeface="Calibri"/>
              <a:cs typeface="Calibri"/>
            </a:endParaRPr>
          </a:p>
          <a:p>
            <a:pPr marL="514350" indent="-514350" algn="just">
              <a:lnSpc>
                <a:spcPct val="110000"/>
              </a:lnSpc>
              <a:spcAft>
                <a:spcPts val="1200"/>
              </a:spcAft>
              <a:buSzPct val="80000"/>
              <a:buFont typeface="+mj-lt"/>
              <a:buAutoNum type="arabicPeriod"/>
            </a:pPr>
            <a:r>
              <a:rPr lang="en-US" sz="1800" b="1" dirty="0">
                <a:latin typeface="+mn-lt"/>
                <a:cs typeface="Calibri"/>
              </a:rPr>
              <a:t>Requirements Elicitation</a:t>
            </a:r>
          </a:p>
          <a:p>
            <a:pPr marL="971550" lvl="1" indent="-514350" algn="just">
              <a:lnSpc>
                <a:spcPct val="110000"/>
              </a:lnSpc>
              <a:spcAft>
                <a:spcPts val="1200"/>
              </a:spcAft>
              <a:buSzPct val="80000"/>
              <a:buFont typeface="+mj-lt"/>
              <a:buAutoNum type="arabicPeriod"/>
            </a:pPr>
            <a:r>
              <a:rPr lang="en-US" sz="1600" dirty="0">
                <a:latin typeface="+mn-lt"/>
                <a:cs typeface="Calibri"/>
              </a:rPr>
              <a:t>Personas and Scenarios</a:t>
            </a:r>
            <a:endParaRPr lang="en-US" sz="1600" dirty="0">
              <a:latin typeface="+mn-lt"/>
              <a:ea typeface="Calibri"/>
              <a:cs typeface="Calibri"/>
            </a:endParaRPr>
          </a:p>
          <a:p>
            <a:pPr marL="971550" lvl="1" indent="-514350" algn="just">
              <a:lnSpc>
                <a:spcPct val="110000"/>
              </a:lnSpc>
              <a:spcAft>
                <a:spcPts val="1200"/>
              </a:spcAft>
              <a:buSzPct val="80000"/>
              <a:buFont typeface="+mj-lt"/>
              <a:buAutoNum type="arabicPeriod"/>
            </a:pPr>
            <a:r>
              <a:rPr lang="en-US" sz="1600" dirty="0">
                <a:latin typeface="+mn-lt"/>
                <a:cs typeface="Calibri"/>
              </a:rPr>
              <a:t>System Requirements</a:t>
            </a:r>
            <a:endParaRPr lang="en-US" sz="1600" dirty="0">
              <a:latin typeface="+mn-lt"/>
              <a:ea typeface="Calibri"/>
              <a:cs typeface="Calibri"/>
            </a:endParaRPr>
          </a:p>
          <a:p>
            <a:pPr marL="514350" indent="-514350" algn="just">
              <a:lnSpc>
                <a:spcPct val="110000"/>
              </a:lnSpc>
              <a:spcAft>
                <a:spcPts val="1200"/>
              </a:spcAft>
              <a:buSzPct val="80000"/>
              <a:buFont typeface="+mj-lt"/>
              <a:buAutoNum type="arabicPeriod"/>
            </a:pPr>
            <a:r>
              <a:rPr lang="en-US" sz="1800" b="1" dirty="0">
                <a:latin typeface="+mn-lt"/>
                <a:cs typeface="Calibri"/>
              </a:rPr>
              <a:t>Radar-Based User Identification in Smart Environments</a:t>
            </a:r>
            <a:endParaRPr lang="en-US" sz="1800" b="1" dirty="0">
              <a:latin typeface="+mn-lt"/>
              <a:ea typeface="Calibri"/>
              <a:cs typeface="Calibri"/>
            </a:endParaRPr>
          </a:p>
          <a:p>
            <a:pPr marL="971550" lvl="1" indent="-514350" algn="just">
              <a:lnSpc>
                <a:spcPct val="110000"/>
              </a:lnSpc>
              <a:spcAft>
                <a:spcPts val="1200"/>
              </a:spcAft>
              <a:buSzPct val="80000"/>
              <a:buFont typeface="+mj-lt"/>
              <a:buAutoNum type="arabicPeriod"/>
            </a:pPr>
            <a:r>
              <a:rPr lang="en-US" sz="1600" dirty="0">
                <a:latin typeface="+mn-lt"/>
                <a:cs typeface="Calibri"/>
              </a:rPr>
              <a:t>User Identification Modality</a:t>
            </a:r>
          </a:p>
          <a:p>
            <a:pPr marL="971550" lvl="1" indent="-514350" algn="just">
              <a:lnSpc>
                <a:spcPct val="110000"/>
              </a:lnSpc>
              <a:spcAft>
                <a:spcPts val="1200"/>
              </a:spcAft>
              <a:buSzPct val="80000"/>
              <a:buFont typeface="+mj-lt"/>
              <a:buAutoNum type="arabicPeriod"/>
            </a:pPr>
            <a:r>
              <a:rPr lang="en-US" sz="1600" dirty="0">
                <a:latin typeface="+mn-lt"/>
                <a:cs typeface="Calibri"/>
              </a:rPr>
              <a:t>Adaptation to the User (Dashboard)</a:t>
            </a:r>
            <a:endParaRPr lang="en-US" sz="1600" dirty="0">
              <a:latin typeface="+mn-lt"/>
              <a:ea typeface="Calibri"/>
              <a:cs typeface="Calibri"/>
            </a:endParaRPr>
          </a:p>
          <a:p>
            <a:pPr marL="514350" indent="-514350" algn="just">
              <a:lnSpc>
                <a:spcPct val="110000"/>
              </a:lnSpc>
              <a:spcAft>
                <a:spcPts val="1200"/>
              </a:spcAft>
              <a:buSzPct val="80000"/>
              <a:buFont typeface="+mj-lt"/>
              <a:buAutoNum type="arabicPeriod"/>
            </a:pPr>
            <a:r>
              <a:rPr lang="en-US" sz="1800" b="1" dirty="0">
                <a:latin typeface="+mn-lt"/>
                <a:ea typeface="Calibri"/>
                <a:cs typeface="Calibri"/>
              </a:rPr>
              <a:t>User ID Model Evaluation</a:t>
            </a:r>
          </a:p>
          <a:p>
            <a:pPr marL="514350" indent="-514350" algn="just">
              <a:lnSpc>
                <a:spcPct val="110000"/>
              </a:lnSpc>
              <a:spcAft>
                <a:spcPts val="1200"/>
              </a:spcAft>
              <a:buSzPct val="80000"/>
              <a:buFont typeface="+mj-lt"/>
              <a:buAutoNum type="arabicPeriod"/>
            </a:pPr>
            <a:r>
              <a:rPr lang="en-US" sz="1800" b="1" dirty="0">
                <a:latin typeface="+mn-lt"/>
                <a:cs typeface="Calibri"/>
              </a:rPr>
              <a:t>Demo</a:t>
            </a:r>
            <a:endParaRPr lang="en-US" sz="1800" b="1" dirty="0">
              <a:latin typeface="+mn-lt"/>
              <a:ea typeface="Calibri"/>
              <a:cs typeface="Calibri"/>
            </a:endParaRPr>
          </a:p>
          <a:p>
            <a:pPr marL="514350" indent="-514350" algn="just">
              <a:lnSpc>
                <a:spcPct val="110000"/>
              </a:lnSpc>
              <a:spcAft>
                <a:spcPts val="1200"/>
              </a:spcAft>
              <a:buSzPct val="80000"/>
              <a:buAutoNum type="arabicPeriod"/>
            </a:pPr>
            <a:r>
              <a:rPr lang="en-US" sz="1800" b="1" dirty="0">
                <a:latin typeface="+mn-lt"/>
                <a:ea typeface="Calibri"/>
                <a:cs typeface="Calibri"/>
              </a:rPr>
              <a:t>Conclusion</a:t>
            </a:r>
            <a:endParaRPr lang="en-US" sz="1800" b="1" dirty="0">
              <a:latin typeface="+mn-lt"/>
              <a:cs typeface="Calibri"/>
            </a:endParaRPr>
          </a:p>
          <a:p>
            <a:pPr marL="514350" indent="-514350" algn="just">
              <a:lnSpc>
                <a:spcPct val="110000"/>
              </a:lnSpc>
              <a:spcAft>
                <a:spcPts val="1200"/>
              </a:spcAft>
              <a:buSzPct val="80000"/>
              <a:buFont typeface="+mj-lt"/>
              <a:buAutoNum type="arabicPeriod"/>
            </a:pPr>
            <a:r>
              <a:rPr lang="en-US" sz="1800" b="1" dirty="0">
                <a:latin typeface="+mn-lt"/>
                <a:cs typeface="Calibri"/>
              </a:rPr>
              <a:t>Future Work</a:t>
            </a:r>
            <a:endParaRPr lang="en-US" sz="1800" b="1" dirty="0">
              <a:latin typeface="+mn-lt"/>
              <a:ea typeface="Calibri"/>
              <a:cs typeface="Calibri"/>
            </a:endParaRPr>
          </a:p>
          <a:p>
            <a:pPr marL="818515" lvl="1" indent="-514350" algn="just">
              <a:buSzPct val="80000"/>
              <a:buFont typeface="+mj-lt"/>
              <a:buAutoNum type="alphaLcParenR"/>
            </a:pPr>
            <a:endParaRPr lang="en-US" sz="1800" dirty="0">
              <a:latin typeface="+mn-lt"/>
              <a:ea typeface="Calibri"/>
              <a:cs typeface="Calibri"/>
            </a:endParaRPr>
          </a:p>
        </p:txBody>
      </p:sp>
      <p:sp>
        <p:nvSpPr>
          <p:cNvPr id="11" name="CaixaDeTexto 10">
            <a:extLst>
              <a:ext uri="{FF2B5EF4-FFF2-40B4-BE49-F238E27FC236}">
                <a16:creationId xmlns:a16="http://schemas.microsoft.com/office/drawing/2014/main" id="{B58CE165-8849-636E-AFA4-C92EF6C8F0A2}"/>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13" name="CaixaDeTexto 12">
            <a:extLst>
              <a:ext uri="{FF2B5EF4-FFF2-40B4-BE49-F238E27FC236}">
                <a16:creationId xmlns:a16="http://schemas.microsoft.com/office/drawing/2014/main" id="{2834192E-C6A5-D279-9FB7-0E1336067293}"/>
              </a:ext>
            </a:extLst>
          </p:cNvPr>
          <p:cNvSpPr txBox="1"/>
          <p:nvPr/>
        </p:nvSpPr>
        <p:spPr>
          <a:xfrm>
            <a:off x="11671441" y="6305191"/>
            <a:ext cx="284052" cy="307777"/>
          </a:xfrm>
          <a:prstGeom prst="rect">
            <a:avLst/>
          </a:prstGeom>
          <a:noFill/>
        </p:spPr>
        <p:txBody>
          <a:bodyPr wrap="none" rtlCol="0">
            <a:spAutoFit/>
          </a:bodyPr>
          <a:lstStyle/>
          <a:p>
            <a:r>
              <a:rPr lang="pt-PT" dirty="0"/>
              <a:t>2</a:t>
            </a:r>
          </a:p>
        </p:txBody>
      </p:sp>
    </p:spTree>
    <p:extLst>
      <p:ext uri="{BB962C8B-B14F-4D97-AF65-F5344CB8AC3E}">
        <p14:creationId xmlns:p14="http://schemas.microsoft.com/office/powerpoint/2010/main" val="257400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a:solidFill>
                  <a:schemeClr val="tx1"/>
                </a:solidFill>
              </a:rPr>
              <a:t>Final </a:t>
            </a:r>
            <a:r>
              <a:rPr lang="pt-PT" err="1">
                <a:solidFill>
                  <a:schemeClr val="tx1"/>
                </a:solidFill>
              </a:rPr>
              <a:t>Results</a:t>
            </a:r>
            <a:endParaRPr lang="en-US" err="1">
              <a:solidFill>
                <a:schemeClr val="tx1"/>
              </a:solidFill>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1218883" y="2392427"/>
            <a:ext cx="6021401" cy="4419140"/>
          </a:xfrm>
        </p:spPr>
        <p:txBody>
          <a:bodyPr vert="horz" lIns="121899" tIns="60949" rIns="121899" bIns="60949" rtlCol="0" anchor="t">
            <a:normAutofit/>
          </a:bodyPr>
          <a:lstStyle/>
          <a:p>
            <a:pPr marL="304165" indent="-304165"/>
            <a:r>
              <a:rPr lang="en-US" sz="1800">
                <a:solidFill>
                  <a:schemeClr val="tx1"/>
                </a:solidFill>
                <a:latin typeface="Calibri"/>
                <a:ea typeface="Calibri"/>
                <a:cs typeface="Calibri"/>
              </a:rPr>
              <a:t>Participants: 6 subjects were involved in the study;</a:t>
            </a:r>
            <a:endParaRPr lang="en-US">
              <a:solidFill>
                <a:schemeClr val="tx1"/>
              </a:solidFill>
            </a:endParaRPr>
          </a:p>
          <a:p>
            <a:pPr marL="304165" indent="-304165"/>
            <a:r>
              <a:rPr lang="en-US" sz="1800">
                <a:solidFill>
                  <a:schemeClr val="tx1"/>
                </a:solidFill>
                <a:latin typeface="Calibri"/>
                <a:ea typeface="Calibri"/>
                <a:cs typeface="Calibri"/>
              </a:rPr>
              <a:t>Methods: 3 distinct trajectories were tested multiple times, each aligned with the radar orientation:</a:t>
            </a:r>
          </a:p>
          <a:p>
            <a:pPr marL="720725" lvl="1" indent="-342900">
              <a:buAutoNum type="arabicPeriod"/>
            </a:pPr>
            <a:r>
              <a:rPr lang="en-US" sz="1800">
                <a:solidFill>
                  <a:schemeClr val="tx1"/>
                </a:solidFill>
                <a:latin typeface="Calibri"/>
                <a:ea typeface="Calibri"/>
                <a:cs typeface="Calibri"/>
              </a:rPr>
              <a:t>Perpendicular</a:t>
            </a:r>
          </a:p>
          <a:p>
            <a:pPr marL="720725" lvl="1" indent="-342900">
              <a:buAutoNum type="arabicPeriod"/>
            </a:pPr>
            <a:r>
              <a:rPr lang="en-US" sz="1800">
                <a:solidFill>
                  <a:schemeClr val="tx1"/>
                </a:solidFill>
                <a:latin typeface="Calibri"/>
                <a:ea typeface="Calibri"/>
                <a:cs typeface="Calibri"/>
              </a:rPr>
              <a:t>Mixed (Perpendicular, diagonal &amp; parallel)</a:t>
            </a:r>
          </a:p>
          <a:p>
            <a:pPr marL="720725" lvl="1" indent="-342900">
              <a:buAutoNum type="arabicPeriod"/>
            </a:pPr>
            <a:r>
              <a:rPr lang="en-US" sz="1800">
                <a:solidFill>
                  <a:schemeClr val="tx1"/>
                </a:solidFill>
                <a:latin typeface="Calibri"/>
                <a:ea typeface="Calibri"/>
                <a:cs typeface="Calibri"/>
              </a:rPr>
              <a:t>Parallel </a:t>
            </a:r>
          </a:p>
          <a:p>
            <a:pPr marL="73025" indent="-304165">
              <a:buNone/>
            </a:pPr>
            <a:r>
              <a:rPr lang="en-US" sz="1800">
                <a:solidFill>
                  <a:schemeClr val="tx1"/>
                </a:solidFill>
                <a:latin typeface="Calibri"/>
                <a:ea typeface="Calibri"/>
                <a:cs typeface="Calibri"/>
              </a:rPr>
              <a:t>Each trajectory yielded slightly varied accuracies in correctly identifying the subjects.</a:t>
            </a:r>
            <a:endParaRPr lang="en-US">
              <a:solidFill>
                <a:schemeClr val="tx1"/>
              </a:solidFill>
            </a:endParaRPr>
          </a:p>
          <a:p>
            <a:pPr marL="73025" indent="-304165">
              <a:buNone/>
            </a:pPr>
            <a:endParaRPr lang="en-US" sz="2200">
              <a:solidFill>
                <a:schemeClr val="tx1"/>
              </a:solidFill>
              <a:latin typeface="Calibri"/>
              <a:ea typeface="Calibri"/>
              <a:cs typeface="Calibri"/>
            </a:endParaRP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20</a:t>
            </a:fld>
            <a:endParaRPr lang="pt-PT">
              <a:solidFill>
                <a:schemeClr val="tx1"/>
              </a:solidFill>
            </a:endParaRPr>
          </a:p>
        </p:txBody>
      </p:sp>
      <p:sp>
        <p:nvSpPr>
          <p:cNvPr id="2" name="TextBox 1">
            <a:extLst>
              <a:ext uri="{FF2B5EF4-FFF2-40B4-BE49-F238E27FC236}">
                <a16:creationId xmlns:a16="http://schemas.microsoft.com/office/drawing/2014/main" id="{A41D0AF8-66F0-EDDA-E331-E9BFC86BE448}"/>
              </a:ext>
            </a:extLst>
          </p:cNvPr>
          <p:cNvSpPr txBox="1"/>
          <p:nvPr/>
        </p:nvSpPr>
        <p:spPr>
          <a:xfrm>
            <a:off x="7477287" y="2007430"/>
            <a:ext cx="46117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err="1">
                <a:solidFill>
                  <a:schemeClr val="tx1"/>
                </a:solidFill>
              </a:rPr>
              <a:t>Imagem</a:t>
            </a:r>
            <a:r>
              <a:rPr lang="en-US" sz="3600" dirty="0">
                <a:solidFill>
                  <a:schemeClr val="tx1"/>
                </a:solidFill>
              </a:rPr>
              <a:t> dos </a:t>
            </a:r>
            <a:r>
              <a:rPr lang="en-US" sz="3600" dirty="0" err="1">
                <a:solidFill>
                  <a:schemeClr val="tx1"/>
                </a:solidFill>
              </a:rPr>
              <a:t>resultados</a:t>
            </a:r>
            <a:r>
              <a:rPr lang="en-US" sz="3600" dirty="0">
                <a:solidFill>
                  <a:schemeClr val="tx1"/>
                </a:solidFill>
              </a:rPr>
              <a:t> do Sérgio</a:t>
            </a:r>
          </a:p>
          <a:p>
            <a:r>
              <a:rPr lang="en-US" sz="3600" dirty="0" err="1">
                <a:solidFill>
                  <a:schemeClr val="tx1"/>
                </a:solidFill>
                <a:ea typeface="Calibri"/>
                <a:cs typeface="Calibri"/>
              </a:rPr>
              <a:t>Tabela</a:t>
            </a:r>
            <a:r>
              <a:rPr lang="en-US" sz="3600" dirty="0">
                <a:solidFill>
                  <a:schemeClr val="tx1"/>
                </a:solidFill>
                <a:ea typeface="Calibri"/>
                <a:cs typeface="Calibri"/>
              </a:rPr>
              <a:t> com accuracy para </a:t>
            </a:r>
            <a:r>
              <a:rPr lang="en-US" sz="3600" dirty="0" err="1">
                <a:solidFill>
                  <a:schemeClr val="tx1"/>
                </a:solidFill>
                <a:ea typeface="Calibri"/>
                <a:cs typeface="Calibri"/>
              </a:rPr>
              <a:t>cada</a:t>
            </a:r>
            <a:r>
              <a:rPr lang="en-US" sz="3600" dirty="0">
                <a:solidFill>
                  <a:schemeClr val="tx1"/>
                </a:solidFill>
                <a:ea typeface="Calibri"/>
                <a:cs typeface="Calibri"/>
              </a:rPr>
              <a:t> um</a:t>
            </a:r>
          </a:p>
        </p:txBody>
      </p:sp>
    </p:spTree>
    <p:extLst>
      <p:ext uri="{BB962C8B-B14F-4D97-AF65-F5344CB8AC3E}">
        <p14:creationId xmlns:p14="http://schemas.microsoft.com/office/powerpoint/2010/main" val="3411746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err="1">
                <a:solidFill>
                  <a:schemeClr val="tx1"/>
                </a:solidFill>
                <a:ea typeface="Calibri"/>
                <a:cs typeface="Calibri"/>
              </a:rPr>
              <a:t>Comparison</a:t>
            </a:r>
            <a:r>
              <a:rPr lang="pt-PT">
                <a:solidFill>
                  <a:schemeClr val="tx1"/>
                </a:solidFill>
                <a:ea typeface="Calibri"/>
                <a:cs typeface="Calibri"/>
              </a:rPr>
              <a:t> to </a:t>
            </a:r>
            <a:r>
              <a:rPr lang="pt-PT" err="1">
                <a:solidFill>
                  <a:schemeClr val="tx1"/>
                </a:solidFill>
                <a:ea typeface="Calibri"/>
                <a:cs typeface="Calibri"/>
              </a:rPr>
              <a:t>related</a:t>
            </a:r>
            <a:r>
              <a:rPr lang="pt-PT">
                <a:solidFill>
                  <a:schemeClr val="tx1"/>
                </a:solidFill>
                <a:ea typeface="Calibri"/>
                <a:cs typeface="Calibri"/>
              </a:rPr>
              <a:t> </a:t>
            </a:r>
            <a:r>
              <a:rPr lang="pt-PT" err="1">
                <a:solidFill>
                  <a:schemeClr val="tx1"/>
                </a:solidFill>
                <a:ea typeface="Calibri"/>
                <a:cs typeface="Calibri"/>
              </a:rPr>
              <a:t>work</a:t>
            </a: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1218883" y="2392427"/>
            <a:ext cx="10204122" cy="4462272"/>
          </a:xfrm>
        </p:spPr>
        <p:txBody>
          <a:bodyPr vert="horz" lIns="121899" tIns="60949" rIns="121899" bIns="60949" rtlCol="0" anchor="t">
            <a:normAutofit/>
          </a:bodyPr>
          <a:lstStyle/>
          <a:p>
            <a:pPr marL="0" indent="0" algn="just">
              <a:buNone/>
            </a:pPr>
            <a:r>
              <a:rPr lang="en-US" err="1">
                <a:solidFill>
                  <a:schemeClr val="tx1"/>
                </a:solidFill>
                <a:latin typeface="Söhne"/>
                <a:cs typeface="Calibri"/>
              </a:rPr>
              <a:t>Tabela</a:t>
            </a:r>
            <a:r>
              <a:rPr lang="en-US">
                <a:solidFill>
                  <a:schemeClr val="tx1"/>
                </a:solidFill>
                <a:latin typeface="Söhne"/>
                <a:cs typeface="Calibri"/>
              </a:rPr>
              <a:t> que </a:t>
            </a:r>
            <a:r>
              <a:rPr lang="en-US" err="1">
                <a:solidFill>
                  <a:schemeClr val="tx1"/>
                </a:solidFill>
                <a:latin typeface="Söhne"/>
                <a:cs typeface="Calibri"/>
              </a:rPr>
              <a:t>temos</a:t>
            </a:r>
            <a:r>
              <a:rPr lang="en-US">
                <a:solidFill>
                  <a:schemeClr val="tx1"/>
                </a:solidFill>
                <a:latin typeface="Söhne"/>
                <a:cs typeface="Calibri"/>
              </a:rPr>
              <a:t> no </a:t>
            </a:r>
            <a:r>
              <a:rPr lang="en-US" err="1">
                <a:solidFill>
                  <a:schemeClr val="tx1"/>
                </a:solidFill>
                <a:latin typeface="Söhne"/>
                <a:cs typeface="Calibri"/>
              </a:rPr>
              <a:t>relatorio</a:t>
            </a:r>
            <a:r>
              <a:rPr lang="en-US">
                <a:solidFill>
                  <a:schemeClr val="tx1"/>
                </a:solidFill>
                <a:latin typeface="Söhne"/>
                <a:cs typeface="Calibri"/>
              </a:rPr>
              <a:t> de related work com </a:t>
            </a:r>
            <a:r>
              <a:rPr lang="en-US" err="1">
                <a:solidFill>
                  <a:schemeClr val="tx1"/>
                </a:solidFill>
                <a:latin typeface="Söhne"/>
                <a:cs typeface="Calibri"/>
              </a:rPr>
              <a:t>os</a:t>
            </a:r>
            <a:r>
              <a:rPr lang="en-US">
                <a:solidFill>
                  <a:schemeClr val="tx1"/>
                </a:solidFill>
                <a:latin typeface="Söhne"/>
                <a:cs typeface="Calibri"/>
              </a:rPr>
              <a:t> </a:t>
            </a:r>
            <a:r>
              <a:rPr lang="en-US" err="1">
                <a:solidFill>
                  <a:schemeClr val="tx1"/>
                </a:solidFill>
                <a:latin typeface="Söhne"/>
                <a:cs typeface="Calibri"/>
              </a:rPr>
              <a:t>valores</a:t>
            </a:r>
            <a:r>
              <a:rPr lang="en-US">
                <a:solidFill>
                  <a:schemeClr val="tx1"/>
                </a:solidFill>
                <a:latin typeface="Söhne"/>
                <a:cs typeface="Calibri"/>
              </a:rPr>
              <a:t> de </a:t>
            </a:r>
            <a:r>
              <a:rPr lang="en-US" err="1">
                <a:solidFill>
                  <a:schemeClr val="tx1"/>
                </a:solidFill>
                <a:latin typeface="Söhne"/>
                <a:cs typeface="Calibri"/>
              </a:rPr>
              <a:t>distancia</a:t>
            </a:r>
            <a:r>
              <a:rPr lang="en-US">
                <a:solidFill>
                  <a:schemeClr val="tx1"/>
                </a:solidFill>
                <a:latin typeface="Söhne"/>
                <a:cs typeface="Calibri"/>
              </a:rPr>
              <a:t> do radar, accuracy e </a:t>
            </a:r>
            <a:r>
              <a:rPr lang="en-US" err="1">
                <a:solidFill>
                  <a:schemeClr val="tx1"/>
                </a:solidFill>
                <a:latin typeface="Söhne"/>
                <a:cs typeface="Calibri"/>
              </a:rPr>
              <a:t>adicionar</a:t>
            </a:r>
            <a:r>
              <a:rPr lang="en-US">
                <a:solidFill>
                  <a:schemeClr val="tx1"/>
                </a:solidFill>
                <a:latin typeface="Söhne"/>
                <a:cs typeface="Calibri"/>
              </a:rPr>
              <a:t> </a:t>
            </a:r>
            <a:r>
              <a:rPr lang="en-US" err="1">
                <a:solidFill>
                  <a:schemeClr val="tx1"/>
                </a:solidFill>
                <a:latin typeface="Söhne"/>
                <a:cs typeface="Calibri"/>
              </a:rPr>
              <a:t>os</a:t>
            </a:r>
            <a:r>
              <a:rPr lang="en-US">
                <a:solidFill>
                  <a:schemeClr val="tx1"/>
                </a:solidFill>
                <a:latin typeface="Söhne"/>
                <a:cs typeface="Calibri"/>
              </a:rPr>
              <a:t> </a:t>
            </a:r>
            <a:r>
              <a:rPr lang="en-US" err="1">
                <a:solidFill>
                  <a:schemeClr val="tx1"/>
                </a:solidFill>
                <a:latin typeface="Söhne"/>
                <a:cs typeface="Calibri"/>
              </a:rPr>
              <a:t>nossos</a:t>
            </a:r>
            <a:r>
              <a:rPr lang="en-US">
                <a:solidFill>
                  <a:schemeClr val="tx1"/>
                </a:solidFill>
                <a:latin typeface="Söhne"/>
                <a:cs typeface="Calibri"/>
              </a:rPr>
              <a:t> </a:t>
            </a:r>
            <a:r>
              <a:rPr lang="en-US" err="1">
                <a:solidFill>
                  <a:schemeClr val="tx1"/>
                </a:solidFill>
                <a:latin typeface="Söhne"/>
                <a:cs typeface="Calibri"/>
              </a:rPr>
              <a:t>valores</a:t>
            </a: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21</a:t>
            </a:fld>
            <a:endParaRPr lang="pt-PT">
              <a:solidFill>
                <a:schemeClr val="tx1"/>
              </a:solidFill>
            </a:endParaRPr>
          </a:p>
        </p:txBody>
      </p:sp>
    </p:spTree>
    <p:extLst>
      <p:ext uri="{BB962C8B-B14F-4D97-AF65-F5344CB8AC3E}">
        <p14:creationId xmlns:p14="http://schemas.microsoft.com/office/powerpoint/2010/main" val="994177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Autofit/>
          </a:bodyPr>
          <a:lstStyle/>
          <a:p>
            <a:pPr rtl="0"/>
            <a:r>
              <a:rPr lang="en-US" sz="5600" b="1">
                <a:solidFill>
                  <a:schemeClr val="tx1"/>
                </a:solidFill>
              </a:rPr>
              <a:t>DEMO</a:t>
            </a:r>
            <a:endParaRPr lang="pt-pt" sz="5600" b="1">
              <a:solidFill>
                <a:schemeClr val="tx1"/>
              </a:solidFill>
            </a:endParaRPr>
          </a:p>
        </p:txBody>
      </p:sp>
      <p:sp>
        <p:nvSpPr>
          <p:cNvPr id="4" name="Marcador de Posição do Rodapé 6">
            <a:extLst>
              <a:ext uri="{FF2B5EF4-FFF2-40B4-BE49-F238E27FC236}">
                <a16:creationId xmlns:a16="http://schemas.microsoft.com/office/drawing/2014/main" id="{A2751371-C95F-3A25-BC0B-C2BE1C142AA0}"/>
              </a:ext>
            </a:extLst>
          </p:cNvPr>
          <p:cNvSpPr>
            <a:spLocks noGrp="1"/>
          </p:cNvSpPr>
          <p:nvPr>
            <p:ph type="ftr" sz="quarter" idx="4294967295"/>
          </p:nvPr>
        </p:nvSpPr>
        <p:spPr>
          <a:xfrm>
            <a:off x="0" y="6356350"/>
            <a:ext cx="5283200" cy="365125"/>
          </a:xfrm>
          <a:prstGeom prst="rect">
            <a:avLst/>
          </a:prstGeom>
        </p:spPr>
        <p:txBody>
          <a:bodyPr/>
          <a:lstStyle/>
          <a:p>
            <a:r>
              <a:rPr lang="en-US">
                <a:solidFill>
                  <a:schemeClr val="tx1"/>
                </a:solidFill>
              </a:rPr>
              <a:t>RadarID</a:t>
            </a:r>
          </a:p>
        </p:txBody>
      </p:sp>
      <p:sp>
        <p:nvSpPr>
          <p:cNvPr id="2" name="Marcador de Posição do Número do Diapositivo 1">
            <a:extLst>
              <a:ext uri="{FF2B5EF4-FFF2-40B4-BE49-F238E27FC236}">
                <a16:creationId xmlns:a16="http://schemas.microsoft.com/office/drawing/2014/main" id="{DEE79995-4694-F528-08AD-41AE9CF4D36B}"/>
              </a:ext>
            </a:extLst>
          </p:cNvPr>
          <p:cNvSpPr>
            <a:spLocks noGrp="1"/>
          </p:cNvSpPr>
          <p:nvPr>
            <p:ph type="sldNum" sz="quarter" idx="4294967295"/>
          </p:nvPr>
        </p:nvSpPr>
        <p:spPr>
          <a:xfrm>
            <a:off x="11172825" y="6356350"/>
            <a:ext cx="1016000" cy="365125"/>
          </a:xfrm>
          <a:prstGeom prst="rect">
            <a:avLst/>
          </a:prstGeom>
        </p:spPr>
        <p:txBody>
          <a:bodyPr/>
          <a:lstStyle/>
          <a:p>
            <a:pPr rtl="0"/>
            <a:fld id="{C014DD1E-5D91-48A3-AD6D-45FBA980D106}" type="slidenum">
              <a:rPr lang="pt-PT" smtClean="0">
                <a:solidFill>
                  <a:schemeClr val="tx1"/>
                </a:solidFill>
              </a:rPr>
              <a:t>22</a:t>
            </a:fld>
            <a:endParaRPr lang="pt-PT">
              <a:solidFill>
                <a:schemeClr val="tx1"/>
              </a:solidFill>
            </a:endParaRPr>
          </a:p>
        </p:txBody>
      </p:sp>
    </p:spTree>
    <p:extLst>
      <p:ext uri="{BB962C8B-B14F-4D97-AF65-F5344CB8AC3E}">
        <p14:creationId xmlns:p14="http://schemas.microsoft.com/office/powerpoint/2010/main" val="2876391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rmAutofit fontScale="90000"/>
          </a:bodyPr>
          <a:lstStyle/>
          <a:p>
            <a:r>
              <a:rPr lang="pt-PT" sz="5600" b="1">
                <a:solidFill>
                  <a:schemeClr val="tx1"/>
                </a:solidFill>
                <a:ea typeface="Calibri"/>
                <a:cs typeface="Calibri"/>
              </a:rPr>
              <a:t>CONCLUSION</a:t>
            </a:r>
            <a:endParaRPr lang="en-US" sz="5600" b="1" err="1">
              <a:solidFill>
                <a:schemeClr val="tx1"/>
              </a:solidFill>
            </a:endParaRPr>
          </a:p>
        </p:txBody>
      </p:sp>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1218883" y="2392427"/>
            <a:ext cx="6639466" cy="4419140"/>
          </a:xfrm>
        </p:spPr>
        <p:txBody>
          <a:bodyPr vert="horz" lIns="121899" tIns="60949" rIns="121899" bIns="60949" rtlCol="0" anchor="t">
            <a:normAutofit/>
          </a:bodyPr>
          <a:lstStyle/>
          <a:p>
            <a:pPr marL="304165" indent="-304165" algn="just"/>
            <a:r>
              <a:rPr lang="en-US" sz="1800">
                <a:solidFill>
                  <a:schemeClr val="tx1"/>
                </a:solidFill>
                <a:latin typeface="Söhne"/>
                <a:cs typeface="Calibri"/>
              </a:rPr>
              <a:t>We achieved success in subject identification through radar technology, boasting high accuracy rates. </a:t>
            </a:r>
            <a:endParaRPr lang="en-US" sz="1800">
              <a:solidFill>
                <a:schemeClr val="tx1"/>
              </a:solidFill>
              <a:ea typeface="Calibri"/>
              <a:cs typeface="Calibri"/>
            </a:endParaRPr>
          </a:p>
          <a:p>
            <a:pPr marL="304165" indent="-304165" algn="just"/>
            <a:r>
              <a:rPr lang="en-US" sz="1800">
                <a:solidFill>
                  <a:schemeClr val="tx1"/>
                </a:solidFill>
                <a:latin typeface="Söhne"/>
                <a:cs typeface="Calibri"/>
              </a:rPr>
              <a:t>Leveraging cutting-edge machine learning techniques, we've harnessed the power of radar data to consistently and reliably identify subjects with precision.</a:t>
            </a:r>
          </a:p>
        </p:txBody>
      </p:sp>
      <p:sp>
        <p:nvSpPr>
          <p:cNvPr id="5" name="Marcador de Posição do Rodapé 6">
            <a:extLst>
              <a:ext uri="{FF2B5EF4-FFF2-40B4-BE49-F238E27FC236}">
                <a16:creationId xmlns:a16="http://schemas.microsoft.com/office/drawing/2014/main" id="{328800AE-BD3E-3122-0034-A50341BCD9C3}"/>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4" name="Marcador de Posição do Número do Diapositivo 1">
            <a:extLst>
              <a:ext uri="{FF2B5EF4-FFF2-40B4-BE49-F238E27FC236}">
                <a16:creationId xmlns:a16="http://schemas.microsoft.com/office/drawing/2014/main" id="{092A71C3-33AB-5682-414D-8FA545903F18}"/>
              </a:ext>
            </a:extLst>
          </p:cNvPr>
          <p:cNvSpPr txBox="1">
            <a:spLocks/>
          </p:cNvSpPr>
          <p:nvPr/>
        </p:nvSpPr>
        <p:spPr>
          <a:xfrm>
            <a:off x="11579384" y="6241388"/>
            <a:ext cx="1015735" cy="365125"/>
          </a:xfrm>
          <a:prstGeom prst="rect">
            <a:avLst/>
          </a:prstGeom>
        </p:spPr>
        <p:txBody>
          <a:bodyPr vert="horz" lIns="121899" tIns="60949" rIns="121899" bIns="60949" rtlCol="0" anchor="ctr"/>
          <a:lstStyle>
            <a:defPPr rtl="0">
              <a:defRPr lang="pt-pt"/>
            </a:defPPr>
            <a:lvl1pPr marL="0" algn="l" defTabSz="1218987" rtl="0" eaLnBrk="1" latinLnBrk="0" hangingPunct="1">
              <a:defRPr sz="12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pt-PT" smtClean="0">
                <a:solidFill>
                  <a:schemeClr val="tx1"/>
                </a:solidFill>
              </a:rPr>
              <a:pPr/>
              <a:t>23</a:t>
            </a:fld>
            <a:endParaRPr lang="pt-PT">
              <a:solidFill>
                <a:schemeClr val="tx1"/>
              </a:solidFill>
            </a:endParaRPr>
          </a:p>
        </p:txBody>
      </p:sp>
    </p:spTree>
    <p:extLst>
      <p:ext uri="{BB962C8B-B14F-4D97-AF65-F5344CB8AC3E}">
        <p14:creationId xmlns:p14="http://schemas.microsoft.com/office/powerpoint/2010/main" val="1710127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Autofit/>
          </a:bodyPr>
          <a:lstStyle/>
          <a:p>
            <a:r>
              <a:rPr lang="en-US" sz="5600" b="1">
                <a:solidFill>
                  <a:schemeClr val="tx1"/>
                </a:solidFill>
              </a:rPr>
              <a:t>Achievements</a:t>
            </a:r>
            <a:endParaRPr lang="en-US">
              <a:solidFill>
                <a:schemeClr val="tx1"/>
              </a:solidFill>
            </a:endParaRPr>
          </a:p>
        </p:txBody>
      </p:sp>
      <p:sp>
        <p:nvSpPr>
          <p:cNvPr id="4" name="Marcador de Posição do Rodapé 6">
            <a:extLst>
              <a:ext uri="{FF2B5EF4-FFF2-40B4-BE49-F238E27FC236}">
                <a16:creationId xmlns:a16="http://schemas.microsoft.com/office/drawing/2014/main" id="{A2751371-C95F-3A25-BC0B-C2BE1C142AA0}"/>
              </a:ext>
            </a:extLst>
          </p:cNvPr>
          <p:cNvSpPr>
            <a:spLocks noGrp="1"/>
          </p:cNvSpPr>
          <p:nvPr>
            <p:ph type="ftr" sz="quarter" idx="4294967295"/>
          </p:nvPr>
        </p:nvSpPr>
        <p:spPr>
          <a:xfrm>
            <a:off x="0" y="6356350"/>
            <a:ext cx="5283200" cy="365125"/>
          </a:xfrm>
          <a:prstGeom prst="rect">
            <a:avLst/>
          </a:prstGeom>
        </p:spPr>
        <p:txBody>
          <a:bodyPr/>
          <a:lstStyle/>
          <a:p>
            <a:r>
              <a:rPr lang="en-US">
                <a:solidFill>
                  <a:schemeClr val="tx1"/>
                </a:solidFill>
              </a:rPr>
              <a:t>RadarID</a:t>
            </a:r>
          </a:p>
        </p:txBody>
      </p:sp>
      <p:sp>
        <p:nvSpPr>
          <p:cNvPr id="2" name="Marcador de Posição do Número do Diapositivo 1">
            <a:extLst>
              <a:ext uri="{FF2B5EF4-FFF2-40B4-BE49-F238E27FC236}">
                <a16:creationId xmlns:a16="http://schemas.microsoft.com/office/drawing/2014/main" id="{DEE79995-4694-F528-08AD-41AE9CF4D36B}"/>
              </a:ext>
            </a:extLst>
          </p:cNvPr>
          <p:cNvSpPr>
            <a:spLocks noGrp="1"/>
          </p:cNvSpPr>
          <p:nvPr>
            <p:ph type="sldNum" sz="quarter" idx="4294967295"/>
          </p:nvPr>
        </p:nvSpPr>
        <p:spPr>
          <a:xfrm>
            <a:off x="11172825" y="6356350"/>
            <a:ext cx="1016000" cy="365125"/>
          </a:xfrm>
          <a:prstGeom prst="rect">
            <a:avLst/>
          </a:prstGeom>
        </p:spPr>
        <p:txBody>
          <a:bodyPr/>
          <a:lstStyle/>
          <a:p>
            <a:pPr rtl="0"/>
            <a:fld id="{C014DD1E-5D91-48A3-AD6D-45FBA980D106}" type="slidenum">
              <a:rPr lang="pt-PT" smtClean="0">
                <a:solidFill>
                  <a:schemeClr val="tx1"/>
                </a:solidFill>
              </a:rPr>
              <a:t>24</a:t>
            </a:fld>
            <a:endParaRPr lang="pt-PT">
              <a:solidFill>
                <a:schemeClr val="tx1"/>
              </a:solidFill>
            </a:endParaRPr>
          </a:p>
        </p:txBody>
      </p:sp>
    </p:spTree>
    <p:extLst>
      <p:ext uri="{BB962C8B-B14F-4D97-AF65-F5344CB8AC3E}">
        <p14:creationId xmlns:p14="http://schemas.microsoft.com/office/powerpoint/2010/main" val="206763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Autofit/>
          </a:bodyPr>
          <a:lstStyle/>
          <a:p>
            <a:pPr rtl="0"/>
            <a:r>
              <a:rPr lang="en-US" sz="5600" b="1">
                <a:solidFill>
                  <a:schemeClr val="tx1"/>
                </a:solidFill>
              </a:rPr>
              <a:t>FUTURE WORK</a:t>
            </a:r>
            <a:endParaRPr lang="pt-pt" sz="5600" b="1">
              <a:solidFill>
                <a:schemeClr val="tx1"/>
              </a:solidFill>
            </a:endParaRPr>
          </a:p>
        </p:txBody>
      </p:sp>
      <p:sp>
        <p:nvSpPr>
          <p:cNvPr id="5" name="Content Placeholder 4">
            <a:extLst>
              <a:ext uri="{FF2B5EF4-FFF2-40B4-BE49-F238E27FC236}">
                <a16:creationId xmlns:a16="http://schemas.microsoft.com/office/drawing/2014/main" id="{5F95DF7D-5356-6ABF-E1C1-79E928F1B247}"/>
              </a:ext>
            </a:extLst>
          </p:cNvPr>
          <p:cNvSpPr>
            <a:spLocks noGrp="1"/>
          </p:cNvSpPr>
          <p:nvPr>
            <p:ph idx="1"/>
          </p:nvPr>
        </p:nvSpPr>
        <p:spPr/>
        <p:txBody>
          <a:bodyPr>
            <a:normAutofit fontScale="92500" lnSpcReduction="10000"/>
          </a:bodyPr>
          <a:lstStyle/>
          <a:p>
            <a:pPr marL="285750" indent="-285750">
              <a:buFont typeface="Arial"/>
              <a:buChar char="•"/>
            </a:pPr>
            <a:r>
              <a:rPr lang="pt-PT" sz="2800">
                <a:solidFill>
                  <a:schemeClr val="tx1"/>
                </a:solidFill>
              </a:rPr>
              <a:t>Real-time </a:t>
            </a:r>
            <a:r>
              <a:rPr lang="pt-PT" sz="2800" err="1">
                <a:solidFill>
                  <a:schemeClr val="tx1"/>
                </a:solidFill>
              </a:rPr>
              <a:t>recognition</a:t>
            </a:r>
            <a:r>
              <a:rPr lang="pt-PT" sz="2800">
                <a:solidFill>
                  <a:schemeClr val="tx1"/>
                </a:solidFill>
              </a:rPr>
              <a:t> </a:t>
            </a:r>
            <a:r>
              <a:rPr lang="pt-PT" sz="2800" err="1">
                <a:solidFill>
                  <a:schemeClr val="tx1"/>
                </a:solidFill>
              </a:rPr>
              <a:t>of</a:t>
            </a:r>
            <a:r>
              <a:rPr lang="pt-PT" sz="2800">
                <a:solidFill>
                  <a:schemeClr val="tx1"/>
                </a:solidFill>
              </a:rPr>
              <a:t> </a:t>
            </a:r>
            <a:r>
              <a:rPr lang="pt-PT" sz="2800" err="1">
                <a:solidFill>
                  <a:schemeClr val="tx1"/>
                </a:solidFill>
              </a:rPr>
              <a:t>multiple</a:t>
            </a:r>
            <a:r>
              <a:rPr lang="pt-PT" sz="2800">
                <a:solidFill>
                  <a:schemeClr val="tx1"/>
                </a:solidFill>
              </a:rPr>
              <a:t> </a:t>
            </a:r>
            <a:r>
              <a:rPr lang="pt-PT" sz="2800" err="1">
                <a:solidFill>
                  <a:schemeClr val="tx1"/>
                </a:solidFill>
              </a:rPr>
              <a:t>individuals</a:t>
            </a:r>
            <a:r>
              <a:rPr lang="pt-PT" sz="2800">
                <a:solidFill>
                  <a:schemeClr val="tx1"/>
                </a:solidFill>
              </a:rPr>
              <a:t>. </a:t>
            </a:r>
            <a:endParaRPr lang="en-US" sz="2800">
              <a:solidFill>
                <a:schemeClr val="tx1"/>
              </a:solidFill>
            </a:endParaRPr>
          </a:p>
          <a:p>
            <a:r>
              <a:rPr lang="pt-PT" sz="2800" err="1">
                <a:solidFill>
                  <a:schemeClr val="tx1"/>
                </a:solidFill>
              </a:rPr>
              <a:t>Leveraging</a:t>
            </a:r>
            <a:r>
              <a:rPr lang="pt-PT" sz="2800">
                <a:solidFill>
                  <a:schemeClr val="tx1"/>
                </a:solidFill>
              </a:rPr>
              <a:t> </a:t>
            </a:r>
            <a:r>
              <a:rPr lang="pt-PT" sz="2800" err="1">
                <a:solidFill>
                  <a:schemeClr val="tx1"/>
                </a:solidFill>
              </a:rPr>
              <a:t>sophisticated</a:t>
            </a:r>
            <a:r>
              <a:rPr lang="pt-PT" sz="2800">
                <a:solidFill>
                  <a:schemeClr val="tx1"/>
                </a:solidFill>
              </a:rPr>
              <a:t> </a:t>
            </a:r>
            <a:r>
              <a:rPr lang="pt-PT" sz="2800" err="1">
                <a:solidFill>
                  <a:schemeClr val="tx1"/>
                </a:solidFill>
              </a:rPr>
              <a:t>algorithms</a:t>
            </a:r>
            <a:r>
              <a:rPr lang="pt-PT" sz="2800">
                <a:solidFill>
                  <a:schemeClr val="tx1"/>
                </a:solidFill>
              </a:rPr>
              <a:t>, radar </a:t>
            </a:r>
            <a:r>
              <a:rPr lang="pt-PT" sz="2800" err="1">
                <a:solidFill>
                  <a:schemeClr val="tx1"/>
                </a:solidFill>
              </a:rPr>
              <a:t>systems</a:t>
            </a:r>
            <a:r>
              <a:rPr lang="pt-PT" sz="2800">
                <a:solidFill>
                  <a:schemeClr val="tx1"/>
                </a:solidFill>
              </a:rPr>
              <a:t> can </a:t>
            </a:r>
            <a:r>
              <a:rPr lang="pt-PT" sz="2800" err="1">
                <a:solidFill>
                  <a:schemeClr val="tx1"/>
                </a:solidFill>
              </a:rPr>
              <a:t>discern</a:t>
            </a:r>
            <a:r>
              <a:rPr lang="pt-PT" sz="2800">
                <a:solidFill>
                  <a:schemeClr val="tx1"/>
                </a:solidFill>
              </a:rPr>
              <a:t> </a:t>
            </a:r>
            <a:r>
              <a:rPr lang="pt-PT" sz="2800" err="1">
                <a:solidFill>
                  <a:schemeClr val="tx1"/>
                </a:solidFill>
              </a:rPr>
              <a:t>unique</a:t>
            </a:r>
            <a:r>
              <a:rPr lang="pt-PT" sz="2800">
                <a:solidFill>
                  <a:schemeClr val="tx1"/>
                </a:solidFill>
              </a:rPr>
              <a:t> </a:t>
            </a:r>
            <a:r>
              <a:rPr lang="pt-PT" sz="2800" err="1">
                <a:solidFill>
                  <a:schemeClr val="tx1"/>
                </a:solidFill>
              </a:rPr>
              <a:t>biometric</a:t>
            </a:r>
            <a:r>
              <a:rPr lang="pt-PT" sz="2800">
                <a:solidFill>
                  <a:schemeClr val="tx1"/>
                </a:solidFill>
              </a:rPr>
              <a:t> </a:t>
            </a:r>
            <a:r>
              <a:rPr lang="pt-PT" sz="2800" err="1">
                <a:solidFill>
                  <a:schemeClr val="tx1"/>
                </a:solidFill>
              </a:rPr>
              <a:t>signatures</a:t>
            </a:r>
            <a:r>
              <a:rPr lang="pt-PT" sz="2800">
                <a:solidFill>
                  <a:schemeClr val="tx1"/>
                </a:solidFill>
              </a:rPr>
              <a:t> </a:t>
            </a:r>
            <a:r>
              <a:rPr lang="pt-PT" sz="2800" err="1">
                <a:solidFill>
                  <a:schemeClr val="tx1"/>
                </a:solidFill>
              </a:rPr>
              <a:t>within</a:t>
            </a:r>
            <a:r>
              <a:rPr lang="pt-PT" sz="2800">
                <a:solidFill>
                  <a:schemeClr val="tx1"/>
                </a:solidFill>
              </a:rPr>
              <a:t> </a:t>
            </a:r>
            <a:r>
              <a:rPr lang="pt-PT" sz="2800" err="1">
                <a:solidFill>
                  <a:schemeClr val="tx1"/>
                </a:solidFill>
              </a:rPr>
              <a:t>crowds</a:t>
            </a:r>
            <a:r>
              <a:rPr lang="pt-PT" sz="2800">
                <a:solidFill>
                  <a:schemeClr val="tx1"/>
                </a:solidFill>
              </a:rPr>
              <a:t>.</a:t>
            </a:r>
            <a:endParaRPr lang="pt-PT" sz="2800">
              <a:solidFill>
                <a:schemeClr val="tx1"/>
              </a:solidFill>
              <a:ea typeface="Calibri"/>
              <a:cs typeface="Calibri"/>
            </a:endParaRPr>
          </a:p>
          <a:p>
            <a:endParaRPr lang="pt-PT" sz="2800">
              <a:solidFill>
                <a:schemeClr val="tx1"/>
              </a:solidFill>
            </a:endParaRPr>
          </a:p>
          <a:p>
            <a:pPr marL="285750" indent="-285750">
              <a:buFont typeface="Arial"/>
              <a:buChar char="•"/>
            </a:pPr>
            <a:r>
              <a:rPr lang="pt-PT" sz="2800" err="1">
                <a:solidFill>
                  <a:schemeClr val="tx1"/>
                </a:solidFill>
              </a:rPr>
              <a:t>Trajectory-independent</a:t>
            </a:r>
            <a:r>
              <a:rPr lang="pt-PT" sz="2800">
                <a:solidFill>
                  <a:schemeClr val="tx1"/>
                </a:solidFill>
              </a:rPr>
              <a:t> </a:t>
            </a:r>
            <a:r>
              <a:rPr lang="pt-PT" sz="2800" err="1">
                <a:solidFill>
                  <a:schemeClr val="tx1"/>
                </a:solidFill>
              </a:rPr>
              <a:t>identification</a:t>
            </a:r>
            <a:endParaRPr lang="en-US" sz="2800">
              <a:solidFill>
                <a:schemeClr val="tx1"/>
              </a:solidFill>
            </a:endParaRPr>
          </a:p>
          <a:p>
            <a:r>
              <a:rPr lang="pt-PT" sz="2800">
                <a:solidFill>
                  <a:schemeClr val="tx1"/>
                </a:solidFill>
              </a:rPr>
              <a:t> </a:t>
            </a:r>
            <a:r>
              <a:rPr lang="pt-PT" sz="2800" err="1">
                <a:solidFill>
                  <a:schemeClr val="tx1"/>
                </a:solidFill>
              </a:rPr>
              <a:t>Accurately</a:t>
            </a:r>
            <a:r>
              <a:rPr lang="pt-PT" sz="2800">
                <a:solidFill>
                  <a:schemeClr val="tx1"/>
                </a:solidFill>
              </a:rPr>
              <a:t> </a:t>
            </a:r>
            <a:r>
              <a:rPr lang="pt-PT" sz="2800" err="1">
                <a:solidFill>
                  <a:schemeClr val="tx1"/>
                </a:solidFill>
              </a:rPr>
              <a:t>recognizing</a:t>
            </a:r>
            <a:r>
              <a:rPr lang="pt-PT" sz="2800">
                <a:solidFill>
                  <a:schemeClr val="tx1"/>
                </a:solidFill>
              </a:rPr>
              <a:t> </a:t>
            </a:r>
            <a:r>
              <a:rPr lang="pt-PT" sz="2800" err="1">
                <a:solidFill>
                  <a:schemeClr val="tx1"/>
                </a:solidFill>
              </a:rPr>
              <a:t>individuals</a:t>
            </a:r>
            <a:r>
              <a:rPr lang="pt-PT" sz="2800">
                <a:solidFill>
                  <a:schemeClr val="tx1"/>
                </a:solidFill>
              </a:rPr>
              <a:t> </a:t>
            </a:r>
            <a:r>
              <a:rPr lang="pt-PT" sz="2800" err="1">
                <a:solidFill>
                  <a:schemeClr val="tx1"/>
                </a:solidFill>
              </a:rPr>
              <a:t>regardless</a:t>
            </a:r>
            <a:r>
              <a:rPr lang="pt-PT" sz="2800">
                <a:solidFill>
                  <a:schemeClr val="tx1"/>
                </a:solidFill>
              </a:rPr>
              <a:t> </a:t>
            </a:r>
            <a:r>
              <a:rPr lang="pt-PT" sz="2800" err="1">
                <a:solidFill>
                  <a:schemeClr val="tx1"/>
                </a:solidFill>
              </a:rPr>
              <a:t>of</a:t>
            </a:r>
            <a:r>
              <a:rPr lang="pt-PT" sz="2800">
                <a:solidFill>
                  <a:schemeClr val="tx1"/>
                </a:solidFill>
              </a:rPr>
              <a:t> </a:t>
            </a:r>
            <a:r>
              <a:rPr lang="pt-PT" sz="2800" err="1">
                <a:solidFill>
                  <a:schemeClr val="tx1"/>
                </a:solidFill>
              </a:rPr>
              <a:t>movement</a:t>
            </a:r>
            <a:r>
              <a:rPr lang="pt-PT" sz="2800">
                <a:solidFill>
                  <a:schemeClr val="tx1"/>
                </a:solidFill>
              </a:rPr>
              <a:t> </a:t>
            </a:r>
            <a:r>
              <a:rPr lang="pt-PT" sz="2800" err="1">
                <a:solidFill>
                  <a:schemeClr val="tx1"/>
                </a:solidFill>
              </a:rPr>
              <a:t>patterns</a:t>
            </a:r>
            <a:r>
              <a:rPr lang="pt-PT" sz="2800">
                <a:solidFill>
                  <a:schemeClr val="tx1"/>
                </a:solidFill>
              </a:rPr>
              <a:t>. </a:t>
            </a:r>
            <a:endParaRPr lang="en-US" sz="2800">
              <a:solidFill>
                <a:schemeClr val="tx1"/>
              </a:solidFill>
            </a:endParaRPr>
          </a:p>
          <a:p>
            <a:endParaRPr lang="pt-PT" sz="2800">
              <a:solidFill>
                <a:schemeClr val="tx1"/>
              </a:solidFill>
            </a:endParaRPr>
          </a:p>
          <a:p>
            <a:pPr marL="285750" indent="-285750">
              <a:buFont typeface="Arial"/>
              <a:buChar char="•"/>
            </a:pPr>
            <a:r>
              <a:rPr lang="pt-PT" sz="2800">
                <a:solidFill>
                  <a:schemeClr val="tx1"/>
                </a:solidFill>
              </a:rPr>
              <a:t>Future </a:t>
            </a:r>
            <a:r>
              <a:rPr lang="pt-PT" sz="2800" err="1">
                <a:solidFill>
                  <a:schemeClr val="tx1"/>
                </a:solidFill>
              </a:rPr>
              <a:t>applications</a:t>
            </a:r>
            <a:r>
              <a:rPr lang="pt-PT" sz="2800">
                <a:solidFill>
                  <a:schemeClr val="tx1"/>
                </a:solidFill>
              </a:rPr>
              <a:t> </a:t>
            </a:r>
            <a:r>
              <a:rPr lang="pt-PT" sz="2800">
                <a:solidFill>
                  <a:schemeClr val="tx1"/>
                </a:solidFill>
                <a:ea typeface="Calibri"/>
                <a:cs typeface="Calibri"/>
              </a:rPr>
              <a:t>in </a:t>
            </a:r>
            <a:r>
              <a:rPr lang="pt-PT" sz="2800" err="1">
                <a:solidFill>
                  <a:schemeClr val="tx1"/>
                </a:solidFill>
                <a:ea typeface="Calibri"/>
                <a:cs typeface="Calibri"/>
              </a:rPr>
              <a:t>dynamic</a:t>
            </a:r>
            <a:r>
              <a:rPr lang="pt-PT" sz="2800">
                <a:solidFill>
                  <a:schemeClr val="tx1"/>
                </a:solidFill>
                <a:ea typeface="Calibri"/>
                <a:cs typeface="Calibri"/>
              </a:rPr>
              <a:t> </a:t>
            </a:r>
            <a:r>
              <a:rPr lang="pt-PT" sz="2800" err="1">
                <a:solidFill>
                  <a:schemeClr val="tx1"/>
                </a:solidFill>
                <a:ea typeface="Calibri"/>
                <a:cs typeface="Calibri"/>
              </a:rPr>
              <a:t>environments</a:t>
            </a:r>
            <a:r>
              <a:rPr lang="pt-PT" sz="2800">
                <a:solidFill>
                  <a:schemeClr val="tx1"/>
                </a:solidFill>
                <a:ea typeface="Calibri"/>
                <a:cs typeface="Calibri"/>
              </a:rPr>
              <a:t> </a:t>
            </a:r>
          </a:p>
          <a:p>
            <a:r>
              <a:rPr lang="pt-PT" sz="2800" err="1">
                <a:solidFill>
                  <a:schemeClr val="tx1"/>
                </a:solidFill>
                <a:ea typeface="Calibri"/>
                <a:cs typeface="Calibri"/>
              </a:rPr>
              <a:t>Security</a:t>
            </a:r>
            <a:r>
              <a:rPr lang="pt-PT" sz="2800">
                <a:solidFill>
                  <a:schemeClr val="tx1"/>
                </a:solidFill>
                <a:ea typeface="Calibri"/>
                <a:cs typeface="Calibri"/>
              </a:rPr>
              <a:t> </a:t>
            </a:r>
            <a:r>
              <a:rPr lang="pt-PT" sz="2800" err="1">
                <a:solidFill>
                  <a:schemeClr val="tx1"/>
                </a:solidFill>
                <a:ea typeface="Calibri"/>
                <a:cs typeface="Calibri"/>
              </a:rPr>
              <a:t>measures</a:t>
            </a:r>
            <a:r>
              <a:rPr lang="pt-PT" sz="2800">
                <a:solidFill>
                  <a:schemeClr val="tx1"/>
                </a:solidFill>
                <a:ea typeface="Calibri"/>
                <a:cs typeface="Calibri"/>
              </a:rPr>
              <a:t>, </a:t>
            </a:r>
            <a:r>
              <a:rPr lang="pt-PT" sz="2800" err="1">
                <a:solidFill>
                  <a:schemeClr val="tx1"/>
                </a:solidFill>
                <a:ea typeface="Calibri"/>
                <a:cs typeface="Calibri"/>
              </a:rPr>
              <a:t>optimizing</a:t>
            </a:r>
            <a:r>
              <a:rPr lang="pt-PT" sz="2800">
                <a:solidFill>
                  <a:schemeClr val="tx1"/>
                </a:solidFill>
                <a:ea typeface="Calibri"/>
                <a:cs typeface="Calibri"/>
              </a:rPr>
              <a:t> </a:t>
            </a:r>
            <a:r>
              <a:rPr lang="pt-PT" sz="2800" err="1">
                <a:solidFill>
                  <a:schemeClr val="tx1"/>
                </a:solidFill>
                <a:ea typeface="Calibri"/>
                <a:cs typeface="Calibri"/>
              </a:rPr>
              <a:t>event</a:t>
            </a:r>
            <a:r>
              <a:rPr lang="pt-PT" sz="2800">
                <a:solidFill>
                  <a:schemeClr val="tx1"/>
                </a:solidFill>
                <a:ea typeface="Calibri"/>
                <a:cs typeface="Calibri"/>
              </a:rPr>
              <a:t> </a:t>
            </a:r>
            <a:r>
              <a:rPr lang="pt-PT" sz="2800" err="1">
                <a:solidFill>
                  <a:schemeClr val="tx1"/>
                </a:solidFill>
                <a:ea typeface="Calibri"/>
                <a:cs typeface="Calibri"/>
              </a:rPr>
              <a:t>crowd</a:t>
            </a:r>
            <a:r>
              <a:rPr lang="pt-PT" sz="2800">
                <a:solidFill>
                  <a:schemeClr val="tx1"/>
                </a:solidFill>
                <a:ea typeface="Calibri"/>
                <a:cs typeface="Calibri"/>
              </a:rPr>
              <a:t> </a:t>
            </a:r>
            <a:r>
              <a:rPr lang="pt-PT" sz="2800" err="1">
                <a:solidFill>
                  <a:schemeClr val="tx1"/>
                </a:solidFill>
                <a:ea typeface="Calibri"/>
                <a:cs typeface="Calibri"/>
              </a:rPr>
              <a:t>flow</a:t>
            </a:r>
            <a:r>
              <a:rPr lang="pt-PT" sz="2800">
                <a:solidFill>
                  <a:schemeClr val="tx1"/>
                </a:solidFill>
                <a:ea typeface="Calibri"/>
                <a:cs typeface="Calibri"/>
              </a:rPr>
              <a:t>, </a:t>
            </a:r>
            <a:r>
              <a:rPr lang="pt-PT" sz="2800" err="1">
                <a:solidFill>
                  <a:schemeClr val="tx1"/>
                </a:solidFill>
                <a:ea typeface="Calibri"/>
                <a:cs typeface="Calibri"/>
              </a:rPr>
              <a:t>and</a:t>
            </a:r>
            <a:r>
              <a:rPr lang="pt-PT" sz="2800">
                <a:solidFill>
                  <a:schemeClr val="tx1"/>
                </a:solidFill>
                <a:ea typeface="Calibri"/>
                <a:cs typeface="Calibri"/>
              </a:rPr>
              <a:t> </a:t>
            </a:r>
            <a:r>
              <a:rPr lang="pt-PT" sz="2800" err="1">
                <a:solidFill>
                  <a:schemeClr val="tx1"/>
                </a:solidFill>
                <a:ea typeface="Calibri"/>
                <a:cs typeface="Calibri"/>
              </a:rPr>
              <a:t>enhancing</a:t>
            </a:r>
            <a:r>
              <a:rPr lang="pt-PT" sz="2800">
                <a:solidFill>
                  <a:schemeClr val="tx1"/>
                </a:solidFill>
                <a:ea typeface="Calibri"/>
                <a:cs typeface="Calibri"/>
              </a:rPr>
              <a:t> </a:t>
            </a:r>
            <a:r>
              <a:rPr lang="pt-PT" sz="2800" err="1">
                <a:solidFill>
                  <a:schemeClr val="tx1"/>
                </a:solidFill>
                <a:ea typeface="Calibri"/>
                <a:cs typeface="Calibri"/>
              </a:rPr>
              <a:t>personalized</a:t>
            </a:r>
            <a:r>
              <a:rPr lang="pt-PT" sz="2800">
                <a:solidFill>
                  <a:schemeClr val="tx1"/>
                </a:solidFill>
                <a:ea typeface="Calibri"/>
                <a:cs typeface="Calibri"/>
              </a:rPr>
              <a:t> </a:t>
            </a:r>
            <a:r>
              <a:rPr lang="pt-PT" sz="2800" err="1">
                <a:solidFill>
                  <a:schemeClr val="tx1"/>
                </a:solidFill>
                <a:ea typeface="Calibri"/>
                <a:cs typeface="Calibri"/>
              </a:rPr>
              <a:t>retail</a:t>
            </a:r>
            <a:r>
              <a:rPr lang="pt-PT" sz="2800">
                <a:solidFill>
                  <a:schemeClr val="tx1"/>
                </a:solidFill>
                <a:ea typeface="Calibri"/>
                <a:cs typeface="Calibri"/>
              </a:rPr>
              <a:t> </a:t>
            </a:r>
            <a:r>
              <a:rPr lang="pt-PT" sz="2800" err="1">
                <a:solidFill>
                  <a:schemeClr val="tx1"/>
                </a:solidFill>
                <a:ea typeface="Calibri"/>
                <a:cs typeface="Calibri"/>
              </a:rPr>
              <a:t>experiences</a:t>
            </a:r>
            <a:r>
              <a:rPr lang="pt-PT" sz="2800">
                <a:solidFill>
                  <a:schemeClr val="tx1"/>
                </a:solidFill>
                <a:ea typeface="Calibri"/>
                <a:cs typeface="Calibri"/>
              </a:rPr>
              <a:t>.</a:t>
            </a:r>
          </a:p>
        </p:txBody>
      </p:sp>
      <p:sp>
        <p:nvSpPr>
          <p:cNvPr id="4" name="Marcador de Posição do Rodapé 6">
            <a:extLst>
              <a:ext uri="{FF2B5EF4-FFF2-40B4-BE49-F238E27FC236}">
                <a16:creationId xmlns:a16="http://schemas.microsoft.com/office/drawing/2014/main" id="{A2751371-C95F-3A25-BC0B-C2BE1C142AA0}"/>
              </a:ext>
            </a:extLst>
          </p:cNvPr>
          <p:cNvSpPr>
            <a:spLocks noGrp="1"/>
          </p:cNvSpPr>
          <p:nvPr>
            <p:ph type="ftr" sz="quarter" idx="11"/>
          </p:nvPr>
        </p:nvSpPr>
        <p:spPr/>
        <p:txBody>
          <a:bodyPr/>
          <a:lstStyle/>
          <a:p>
            <a:r>
              <a:rPr lang="en-US">
                <a:solidFill>
                  <a:schemeClr val="tx1"/>
                </a:solidFill>
              </a:rPr>
              <a:t>RadarID</a:t>
            </a:r>
          </a:p>
        </p:txBody>
      </p:sp>
      <p:sp>
        <p:nvSpPr>
          <p:cNvPr id="2" name="Marcador de Posição do Número do Diapositivo 1">
            <a:extLst>
              <a:ext uri="{FF2B5EF4-FFF2-40B4-BE49-F238E27FC236}">
                <a16:creationId xmlns:a16="http://schemas.microsoft.com/office/drawing/2014/main" id="{DEE79995-4694-F528-08AD-41AE9CF4D36B}"/>
              </a:ext>
            </a:extLst>
          </p:cNvPr>
          <p:cNvSpPr>
            <a:spLocks noGrp="1"/>
          </p:cNvSpPr>
          <p:nvPr>
            <p:ph type="sldNum" sz="quarter" idx="12"/>
          </p:nvPr>
        </p:nvSpPr>
        <p:spPr/>
        <p:txBody>
          <a:bodyPr/>
          <a:lstStyle/>
          <a:p>
            <a:pPr rtl="0"/>
            <a:fld id="{C014DD1E-5D91-48A3-AD6D-45FBA980D106}" type="slidenum">
              <a:rPr lang="pt-PT" smtClean="0">
                <a:solidFill>
                  <a:schemeClr val="tx1"/>
                </a:solidFill>
              </a:rPr>
              <a:t>25</a:t>
            </a:fld>
            <a:endParaRPr lang="pt-PT">
              <a:solidFill>
                <a:schemeClr val="tx1"/>
              </a:solidFill>
            </a:endParaRPr>
          </a:p>
        </p:txBody>
      </p:sp>
    </p:spTree>
    <p:extLst>
      <p:ext uri="{BB962C8B-B14F-4D97-AF65-F5344CB8AC3E}">
        <p14:creationId xmlns:p14="http://schemas.microsoft.com/office/powerpoint/2010/main" val="3514872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ixaDeTexto 11">
            <a:extLst>
              <a:ext uri="{FF2B5EF4-FFF2-40B4-BE49-F238E27FC236}">
                <a16:creationId xmlns:a16="http://schemas.microsoft.com/office/drawing/2014/main" id="{C7ACA256-D1FB-DC9B-7E70-7A8B9F9D6920}"/>
              </a:ext>
            </a:extLst>
          </p:cNvPr>
          <p:cNvSpPr txBox="1"/>
          <p:nvPr/>
        </p:nvSpPr>
        <p:spPr>
          <a:xfrm>
            <a:off x="3369446" y="1700808"/>
            <a:ext cx="5449933" cy="2288283"/>
          </a:xfrm>
          <a:prstGeom prst="rect">
            <a:avLst/>
          </a:prstGeom>
        </p:spPr>
        <p:txBody>
          <a:bodyPr vert="horz" lIns="121899" tIns="60949" rIns="121899" bIns="60949" rtlCol="0" anchor="b">
            <a:noAutofit/>
          </a:bodyPr>
          <a:lstStyle/>
          <a:p>
            <a:pPr algn="ctr">
              <a:lnSpc>
                <a:spcPct val="90000"/>
              </a:lnSpc>
              <a:spcBef>
                <a:spcPct val="0"/>
              </a:spcBef>
              <a:spcAft>
                <a:spcPts val="600"/>
              </a:spcAft>
            </a:pPr>
            <a:r>
              <a:rPr lang="en-US" sz="6600" b="1">
                <a:solidFill>
                  <a:schemeClr val="tx1"/>
                </a:solidFill>
                <a:latin typeface="Avenir Next LT Pro Light" panose="020B0304020202020204" pitchFamily="34" charset="0"/>
                <a:ea typeface="+mj-ea"/>
                <a:cs typeface="+mj-cs"/>
              </a:rPr>
              <a:t>THANK</a:t>
            </a:r>
            <a:r>
              <a:rPr lang="en-US" sz="9600" b="1">
                <a:solidFill>
                  <a:schemeClr val="tx1"/>
                </a:solidFill>
                <a:latin typeface="Avenir Next LT Pro Light" panose="020B0304020202020204" pitchFamily="34" charset="0"/>
                <a:ea typeface="+mj-ea"/>
                <a:cs typeface="+mj-cs"/>
              </a:rPr>
              <a:t> </a:t>
            </a:r>
            <a:r>
              <a:rPr lang="en-US" sz="6600" b="1">
                <a:solidFill>
                  <a:schemeClr val="tx1"/>
                </a:solidFill>
                <a:latin typeface="Avenir Next LT Pro Light" panose="020B0304020202020204" pitchFamily="34" charset="0"/>
                <a:ea typeface="+mj-ea"/>
                <a:cs typeface="+mj-cs"/>
              </a:rPr>
              <a:t>YOU!</a:t>
            </a:r>
          </a:p>
        </p:txBody>
      </p:sp>
      <p:sp>
        <p:nvSpPr>
          <p:cNvPr id="4" name="Marcador de Posição do Rodapé 6">
            <a:extLst>
              <a:ext uri="{FF2B5EF4-FFF2-40B4-BE49-F238E27FC236}">
                <a16:creationId xmlns:a16="http://schemas.microsoft.com/office/drawing/2014/main" id="{3374B3A4-2AD0-87D7-1EA3-8A841C767AA2}"/>
              </a:ext>
            </a:extLst>
          </p:cNvPr>
          <p:cNvSpPr>
            <a:spLocks noGrp="1"/>
          </p:cNvSpPr>
          <p:nvPr>
            <p:ph type="ftr" sz="quarter" idx="11"/>
          </p:nvPr>
        </p:nvSpPr>
        <p:spPr>
          <a:xfrm>
            <a:off x="4823855" y="6296973"/>
            <a:ext cx="2543175" cy="365125"/>
          </a:xfrm>
        </p:spPr>
        <p:txBody>
          <a:bodyPr/>
          <a:lstStyle/>
          <a:p>
            <a:r>
              <a:rPr lang="en-US">
                <a:solidFill>
                  <a:schemeClr val="tx1"/>
                </a:solidFill>
              </a:rPr>
              <a:t>RadarID</a:t>
            </a:r>
          </a:p>
        </p:txBody>
      </p:sp>
      <p:sp>
        <p:nvSpPr>
          <p:cNvPr id="3" name="Marcador de Posição do Número do Diapositivo 1">
            <a:extLst>
              <a:ext uri="{FF2B5EF4-FFF2-40B4-BE49-F238E27FC236}">
                <a16:creationId xmlns:a16="http://schemas.microsoft.com/office/drawing/2014/main" id="{52442AB8-8766-40A7-3FCA-382993079552}"/>
              </a:ext>
            </a:extLst>
          </p:cNvPr>
          <p:cNvSpPr>
            <a:spLocks noGrp="1"/>
          </p:cNvSpPr>
          <p:nvPr>
            <p:ph type="sldNum" sz="quarter" idx="12"/>
          </p:nvPr>
        </p:nvSpPr>
        <p:spPr>
          <a:xfrm>
            <a:off x="11579384" y="6241388"/>
            <a:ext cx="1015735" cy="365125"/>
          </a:xfrm>
        </p:spPr>
        <p:txBody>
          <a:bodyPr/>
          <a:lstStyle/>
          <a:p>
            <a:pPr rtl="0"/>
            <a:fld id="{C014DD1E-5D91-48A3-AD6D-45FBA980D106}" type="slidenum">
              <a:rPr lang="pt-PT" smtClean="0">
                <a:solidFill>
                  <a:schemeClr val="tx1"/>
                </a:solidFill>
              </a:rPr>
              <a:t>26</a:t>
            </a:fld>
            <a:endParaRPr lang="pt-PT">
              <a:solidFill>
                <a:schemeClr val="tx1"/>
              </a:solidFill>
            </a:endParaRPr>
          </a:p>
        </p:txBody>
      </p:sp>
    </p:spTree>
    <p:extLst>
      <p:ext uri="{BB962C8B-B14F-4D97-AF65-F5344CB8AC3E}">
        <p14:creationId xmlns:p14="http://schemas.microsoft.com/office/powerpoint/2010/main" val="244391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AC27171-87BF-430D-3C03-C1369CA9BDED}"/>
              </a:ext>
            </a:extLst>
          </p:cNvPr>
          <p:cNvSpPr>
            <a:spLocks noGrp="1"/>
          </p:cNvSpPr>
          <p:nvPr>
            <p:ph type="body" idx="1"/>
          </p:nvPr>
        </p:nvSpPr>
        <p:spPr/>
        <p:txBody>
          <a:bodyPr/>
          <a:lstStyle/>
          <a:p>
            <a:endParaRPr lang="en-US" dirty="0"/>
          </a:p>
        </p:txBody>
      </p:sp>
      <p:sp>
        <p:nvSpPr>
          <p:cNvPr id="3" name="Título 2">
            <a:extLst>
              <a:ext uri="{FF2B5EF4-FFF2-40B4-BE49-F238E27FC236}">
                <a16:creationId xmlns:a16="http://schemas.microsoft.com/office/drawing/2014/main" id="{20D9012B-3A38-81D4-52FC-CD1035AA4D88}"/>
              </a:ext>
            </a:extLst>
          </p:cNvPr>
          <p:cNvSpPr>
            <a:spLocks noGrp="1"/>
          </p:cNvSpPr>
          <p:nvPr>
            <p:ph type="title"/>
          </p:nvPr>
        </p:nvSpPr>
        <p:spPr/>
        <p:txBody>
          <a:bodyPr/>
          <a:lstStyle/>
          <a:p>
            <a:r>
              <a:rPr lang="en-US" b="1" dirty="0">
                <a:latin typeface="+mj-lt"/>
              </a:rPr>
              <a:t>CONTEXT, PROBLEM &amp; OBJECTIVE</a:t>
            </a:r>
            <a:endParaRPr lang="pt-PT" dirty="0">
              <a:latin typeface="+mj-lt"/>
            </a:endParaRPr>
          </a:p>
        </p:txBody>
      </p:sp>
      <p:sp>
        <p:nvSpPr>
          <p:cNvPr id="8" name="CaixaDeTexto 7">
            <a:extLst>
              <a:ext uri="{FF2B5EF4-FFF2-40B4-BE49-F238E27FC236}">
                <a16:creationId xmlns:a16="http://schemas.microsoft.com/office/drawing/2014/main" id="{0DCCCB9A-7415-2D03-8323-E5C0F2EFD21E}"/>
              </a:ext>
            </a:extLst>
          </p:cNvPr>
          <p:cNvSpPr txBox="1"/>
          <p:nvPr/>
        </p:nvSpPr>
        <p:spPr>
          <a:xfrm>
            <a:off x="11671441" y="6305191"/>
            <a:ext cx="284052" cy="307777"/>
          </a:xfrm>
          <a:prstGeom prst="rect">
            <a:avLst/>
          </a:prstGeom>
          <a:noFill/>
        </p:spPr>
        <p:txBody>
          <a:bodyPr wrap="none" rtlCol="0">
            <a:spAutoFit/>
          </a:bodyPr>
          <a:lstStyle/>
          <a:p>
            <a:r>
              <a:rPr lang="pt-PT" dirty="0"/>
              <a:t>3</a:t>
            </a:r>
          </a:p>
        </p:txBody>
      </p:sp>
      <p:sp>
        <p:nvSpPr>
          <p:cNvPr id="9" name="CaixaDeTexto 8">
            <a:extLst>
              <a:ext uri="{FF2B5EF4-FFF2-40B4-BE49-F238E27FC236}">
                <a16:creationId xmlns:a16="http://schemas.microsoft.com/office/drawing/2014/main" id="{112F7585-BD3B-EAF8-CAEC-B6A47D951F5C}"/>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Tree>
    <p:extLst>
      <p:ext uri="{BB962C8B-B14F-4D97-AF65-F5344CB8AC3E}">
        <p14:creationId xmlns:p14="http://schemas.microsoft.com/office/powerpoint/2010/main" val="28627030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285D4-D7F0-1E33-5C13-7365635B3AE7}"/>
              </a:ext>
            </a:extLst>
          </p:cNvPr>
          <p:cNvSpPr txBox="1"/>
          <p:nvPr/>
        </p:nvSpPr>
        <p:spPr>
          <a:xfrm>
            <a:off x="553007" y="1540322"/>
            <a:ext cx="3276000" cy="4284000"/>
          </a:xfrm>
          <a:prstGeom prst="rect">
            <a:avLst/>
          </a:prstGeom>
          <a:solidFill>
            <a:schemeClr val="accent2"/>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solidFill>
                  <a:schemeClr val="tx1"/>
                </a:solidFill>
                <a:latin typeface="+mn-lt"/>
                <a:ea typeface="Calibri"/>
                <a:cs typeface="Calibri"/>
              </a:rPr>
              <a:t>In our Information Age, the intelligence integrated within our living spaces, notably our homes, is increasing prominence.</a:t>
            </a:r>
            <a:endParaRPr lang="en-US" sz="1700" dirty="0">
              <a:solidFill>
                <a:schemeClr val="tx1"/>
              </a:solidFill>
              <a:latin typeface="+mn-lt"/>
            </a:endParaRPr>
          </a:p>
          <a:p>
            <a:endParaRPr lang="en-US" sz="1700" dirty="0">
              <a:solidFill>
                <a:schemeClr val="tx1"/>
              </a:solidFill>
              <a:latin typeface="+mn-lt"/>
              <a:ea typeface="Calibri"/>
              <a:cs typeface="Calibri"/>
            </a:endParaRPr>
          </a:p>
          <a:p>
            <a:r>
              <a:rPr lang="en-US" sz="1700" dirty="0">
                <a:solidFill>
                  <a:schemeClr val="tx1"/>
                </a:solidFill>
                <a:latin typeface="+mn-lt"/>
                <a:ea typeface="Calibri"/>
                <a:cs typeface="Calibri"/>
              </a:rPr>
              <a:t>These environments incorporate sensors that enable us to manage household devices, monitor inhabitants, and gather insights about both the house itself and its occupants. </a:t>
            </a:r>
          </a:p>
          <a:p>
            <a:endParaRPr lang="en-US" sz="1700" dirty="0">
              <a:solidFill>
                <a:schemeClr val="tx1"/>
              </a:solidFill>
              <a:latin typeface="+mn-lt"/>
              <a:ea typeface="+mn-lt"/>
              <a:cs typeface="+mn-lt"/>
            </a:endParaRPr>
          </a:p>
          <a:p>
            <a:endParaRPr lang="en-US" sz="1700" dirty="0">
              <a:solidFill>
                <a:schemeClr val="tx1"/>
              </a:solidFill>
              <a:latin typeface="+mn-lt"/>
              <a:ea typeface="+mn-lt"/>
              <a:cs typeface="+mn-lt"/>
            </a:endParaRPr>
          </a:p>
        </p:txBody>
      </p:sp>
      <p:sp>
        <p:nvSpPr>
          <p:cNvPr id="6" name="TextBox 5">
            <a:extLst>
              <a:ext uri="{FF2B5EF4-FFF2-40B4-BE49-F238E27FC236}">
                <a16:creationId xmlns:a16="http://schemas.microsoft.com/office/drawing/2014/main" id="{0360DEAA-6E91-9EA4-AC65-F22B924DEC40}"/>
              </a:ext>
            </a:extLst>
          </p:cNvPr>
          <p:cNvSpPr txBox="1"/>
          <p:nvPr/>
        </p:nvSpPr>
        <p:spPr>
          <a:xfrm>
            <a:off x="4456412" y="1540322"/>
            <a:ext cx="3276000" cy="4278094"/>
          </a:xfrm>
          <a:prstGeom prst="rect">
            <a:avLst/>
          </a:prstGeom>
          <a:solidFill>
            <a:schemeClr val="accent2"/>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FF0000"/>
                </a:solidFill>
                <a:latin typeface="+mn-lt"/>
                <a:ea typeface="+mn-lt"/>
                <a:cs typeface="+mn-lt"/>
              </a:rPr>
              <a:t>The identification of each user is essential. </a:t>
            </a:r>
            <a:r>
              <a:rPr lang="en-US" sz="1700" dirty="0">
                <a:solidFill>
                  <a:schemeClr val="tx1"/>
                </a:solidFill>
                <a:latin typeface="+mn-lt"/>
                <a:ea typeface="+mn-lt"/>
                <a:cs typeface="+mn-lt"/>
              </a:rPr>
              <a:t>This process ensures that the collected data is associated with the correct person, allowing to display the relevant information specifically tailored to that person.</a:t>
            </a:r>
            <a:endParaRPr lang="pt-PT" sz="1700" dirty="0">
              <a:solidFill>
                <a:schemeClr val="tx1"/>
              </a:solidFill>
              <a:latin typeface="+mn-lt"/>
            </a:endParaRPr>
          </a:p>
          <a:p>
            <a:endParaRPr lang="en-US" sz="1700" dirty="0">
              <a:solidFill>
                <a:schemeClr val="tx1"/>
              </a:solidFill>
              <a:latin typeface="+mn-lt"/>
              <a:ea typeface="+mn-lt"/>
              <a:cs typeface="+mn-lt"/>
            </a:endParaRPr>
          </a:p>
          <a:p>
            <a:r>
              <a:rPr lang="en-US" sz="1700" dirty="0">
                <a:solidFill>
                  <a:schemeClr val="tx1"/>
                </a:solidFill>
                <a:latin typeface="+mn-lt"/>
                <a:ea typeface="+mn-lt"/>
                <a:cs typeface="+mn-lt"/>
              </a:rPr>
              <a:t>For that, </a:t>
            </a:r>
            <a:r>
              <a:rPr lang="en-US" sz="1700">
                <a:solidFill>
                  <a:schemeClr val="tx1"/>
                </a:solidFill>
                <a:latin typeface="+mn-lt"/>
                <a:ea typeface="+mn-lt"/>
                <a:cs typeface="+mn-lt"/>
              </a:rPr>
              <a:t>it </a:t>
            </a:r>
            <a:r>
              <a:rPr lang="en-US" sz="1700" dirty="0">
                <a:solidFill>
                  <a:schemeClr val="tx1"/>
                </a:solidFill>
                <a:latin typeface="+mn-lt"/>
                <a:ea typeface="+mn-lt"/>
                <a:cs typeface="+mn-lt"/>
              </a:rPr>
              <a:t>is required to distinguish </a:t>
            </a:r>
            <a:r>
              <a:rPr lang="en-US" sz="1700">
                <a:solidFill>
                  <a:schemeClr val="tx1"/>
                </a:solidFill>
                <a:latin typeface="+mn-lt"/>
                <a:ea typeface="+mn-lt"/>
                <a:cs typeface="+mn-lt"/>
              </a:rPr>
              <a:t>between different subjects</a:t>
            </a:r>
            <a:r>
              <a:rPr lang="en-US" sz="1700" dirty="0">
                <a:solidFill>
                  <a:schemeClr val="tx1"/>
                </a:solidFill>
                <a:latin typeface="+mn-lt"/>
                <a:ea typeface="+mn-lt"/>
                <a:cs typeface="+mn-lt"/>
              </a:rPr>
              <a:t>, identifying them.</a:t>
            </a:r>
          </a:p>
          <a:p>
            <a:endParaRPr lang="en-US" sz="1700" dirty="0">
              <a:solidFill>
                <a:schemeClr val="tx1"/>
              </a:solidFill>
              <a:latin typeface="+mn-lt"/>
              <a:ea typeface="+mn-lt"/>
              <a:cs typeface="+mn-lt"/>
            </a:endParaRPr>
          </a:p>
          <a:p>
            <a:r>
              <a:rPr lang="en-US" sz="1700" dirty="0">
                <a:solidFill>
                  <a:schemeClr val="tx1"/>
                </a:solidFill>
                <a:latin typeface="+mn-lt"/>
                <a:ea typeface="+mn-lt"/>
                <a:cs typeface="+mn-lt"/>
              </a:rPr>
              <a:t>The identification should be done in the less intrusive way, to be accepted by the users.</a:t>
            </a:r>
          </a:p>
          <a:p>
            <a:endParaRPr lang="en-US" sz="1700" dirty="0">
              <a:solidFill>
                <a:schemeClr val="tx1"/>
              </a:solidFill>
              <a:latin typeface="+mn-lt"/>
              <a:ea typeface="+mn-lt"/>
              <a:cs typeface="+mn-lt"/>
            </a:endParaRPr>
          </a:p>
        </p:txBody>
      </p:sp>
      <p:sp>
        <p:nvSpPr>
          <p:cNvPr id="8" name="TextBox 7">
            <a:extLst>
              <a:ext uri="{FF2B5EF4-FFF2-40B4-BE49-F238E27FC236}">
                <a16:creationId xmlns:a16="http://schemas.microsoft.com/office/drawing/2014/main" id="{1D21348F-4A60-91E7-A80C-75BEC484D5EE}"/>
              </a:ext>
            </a:extLst>
          </p:cNvPr>
          <p:cNvSpPr txBox="1"/>
          <p:nvPr/>
        </p:nvSpPr>
        <p:spPr>
          <a:xfrm>
            <a:off x="8359818" y="1540322"/>
            <a:ext cx="3276000" cy="4278094"/>
          </a:xfrm>
          <a:prstGeom prst="rect">
            <a:avLst/>
          </a:prstGeom>
          <a:solidFill>
            <a:schemeClr val="accent2"/>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FF0000"/>
                </a:solidFill>
                <a:latin typeface="+mn-lt"/>
                <a:ea typeface="+mn-lt"/>
                <a:cs typeface="+mn-lt"/>
              </a:rPr>
              <a:t>Introducing a radar-based approach for user identification we aim to:</a:t>
            </a:r>
          </a:p>
          <a:p>
            <a:pPr marL="285750" indent="-285750">
              <a:buFont typeface="Arial"/>
              <a:buChar char="•"/>
            </a:pPr>
            <a:r>
              <a:rPr lang="en-US" sz="1700" dirty="0">
                <a:solidFill>
                  <a:schemeClr val="tx1"/>
                </a:solidFill>
                <a:latin typeface="+mn-lt"/>
                <a:ea typeface="+mn-lt"/>
                <a:cs typeface="+mn-lt"/>
              </a:rPr>
              <a:t>Develop a low intrusive solution for identifying people in smart environments.</a:t>
            </a:r>
          </a:p>
          <a:p>
            <a:endParaRPr lang="en-US" sz="1700" dirty="0">
              <a:solidFill>
                <a:schemeClr val="tx1"/>
              </a:solidFill>
              <a:latin typeface="+mn-lt"/>
              <a:ea typeface="+mn-lt"/>
              <a:cs typeface="+mn-lt"/>
            </a:endParaRPr>
          </a:p>
          <a:p>
            <a:pPr>
              <a:buFont typeface="Arial"/>
            </a:pPr>
            <a:r>
              <a:rPr lang="en-US" sz="1700" dirty="0">
                <a:solidFill>
                  <a:schemeClr val="tx1"/>
                </a:solidFill>
                <a:latin typeface="+mn-lt"/>
                <a:ea typeface="+mn-lt"/>
                <a:cs typeface="+mn-lt"/>
              </a:rPr>
              <a:t>The solution should be based on:</a:t>
            </a:r>
          </a:p>
          <a:p>
            <a:pPr marL="285750" indent="-285750">
              <a:buFont typeface="Arial,Sans-Serif"/>
              <a:buChar char="•"/>
            </a:pPr>
            <a:r>
              <a:rPr lang="en-US" sz="1700" dirty="0">
                <a:solidFill>
                  <a:schemeClr val="tx1"/>
                </a:solidFill>
                <a:latin typeface="+mn-lt"/>
                <a:ea typeface="+mn-lt"/>
                <a:cs typeface="+mn-lt"/>
              </a:rPr>
              <a:t>Minimally intrusive sensors such as radars.</a:t>
            </a:r>
          </a:p>
          <a:p>
            <a:pPr marL="285750" indent="-285750">
              <a:buFont typeface="Arial,Sans-Serif"/>
              <a:buChar char="•"/>
            </a:pPr>
            <a:r>
              <a:rPr lang="en-US" sz="1700" dirty="0">
                <a:solidFill>
                  <a:schemeClr val="tx1"/>
                </a:solidFill>
                <a:latin typeface="+mn-lt"/>
                <a:ea typeface="+mn-lt"/>
                <a:cs typeface="+mn-lt"/>
              </a:rPr>
              <a:t>Machine learning techniques to distinguish between different people using the data from </a:t>
            </a:r>
            <a:r>
              <a:rPr lang="en-US" sz="1700">
                <a:solidFill>
                  <a:schemeClr val="tx1"/>
                </a:solidFill>
                <a:latin typeface="+mn-lt"/>
                <a:ea typeface="+mn-lt"/>
                <a:cs typeface="+mn-lt"/>
              </a:rPr>
              <a:t>radar(s).</a:t>
            </a:r>
            <a:endParaRPr lang="en-US" sz="1700">
              <a:solidFill>
                <a:schemeClr val="tx1"/>
              </a:solidFill>
              <a:latin typeface="+mn-lt"/>
              <a:ea typeface="Calibri"/>
              <a:cs typeface="Calibri"/>
            </a:endParaRPr>
          </a:p>
          <a:p>
            <a:pPr>
              <a:buFont typeface="Arial"/>
            </a:pPr>
            <a:endParaRPr lang="en-US" sz="1700">
              <a:solidFill>
                <a:schemeClr val="tx1"/>
              </a:solidFill>
              <a:latin typeface="+mn-lt"/>
              <a:ea typeface="+mn-lt"/>
              <a:cs typeface="+mn-lt"/>
            </a:endParaRPr>
          </a:p>
        </p:txBody>
      </p:sp>
      <p:sp>
        <p:nvSpPr>
          <p:cNvPr id="5" name="TextBox 4">
            <a:extLst>
              <a:ext uri="{FF2B5EF4-FFF2-40B4-BE49-F238E27FC236}">
                <a16:creationId xmlns:a16="http://schemas.microsoft.com/office/drawing/2014/main" id="{77972E7F-1A05-6462-B2DC-AE7BAC3082CC}"/>
              </a:ext>
            </a:extLst>
          </p:cNvPr>
          <p:cNvSpPr txBox="1"/>
          <p:nvPr/>
        </p:nvSpPr>
        <p:spPr>
          <a:xfrm>
            <a:off x="1072560" y="640381"/>
            <a:ext cx="223689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solidFill>
                  <a:schemeClr val="tx1"/>
                </a:solidFill>
                <a:latin typeface="+mj-lt"/>
                <a:ea typeface="Calibri"/>
                <a:cs typeface="Calibri"/>
              </a:rPr>
              <a:t>Context</a:t>
            </a:r>
            <a:endParaRPr lang="en-US" sz="3000" b="1" dirty="0">
              <a:solidFill>
                <a:schemeClr val="tx1"/>
              </a:solidFill>
              <a:latin typeface="+mj-lt"/>
            </a:endParaRPr>
          </a:p>
        </p:txBody>
      </p:sp>
      <p:sp>
        <p:nvSpPr>
          <p:cNvPr id="9" name="TextBox 8">
            <a:extLst>
              <a:ext uri="{FF2B5EF4-FFF2-40B4-BE49-F238E27FC236}">
                <a16:creationId xmlns:a16="http://schemas.microsoft.com/office/drawing/2014/main" id="{F5AC85B5-4774-B8D7-596A-7C351721B7E5}"/>
              </a:ext>
            </a:extLst>
          </p:cNvPr>
          <p:cNvSpPr txBox="1"/>
          <p:nvPr/>
        </p:nvSpPr>
        <p:spPr>
          <a:xfrm>
            <a:off x="4849901" y="640381"/>
            <a:ext cx="248895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solidFill>
                  <a:schemeClr val="tx1"/>
                </a:solidFill>
                <a:latin typeface="+mj-lt"/>
                <a:ea typeface="Calibri"/>
                <a:cs typeface="Calibri"/>
              </a:rPr>
              <a:t>Problem</a:t>
            </a:r>
            <a:endParaRPr lang="en-US" sz="3000" b="1" dirty="0">
              <a:solidFill>
                <a:schemeClr val="tx1"/>
              </a:solidFill>
              <a:latin typeface="+mj-lt"/>
            </a:endParaRPr>
          </a:p>
        </p:txBody>
      </p:sp>
      <p:sp>
        <p:nvSpPr>
          <p:cNvPr id="10" name="TextBox 9">
            <a:extLst>
              <a:ext uri="{FF2B5EF4-FFF2-40B4-BE49-F238E27FC236}">
                <a16:creationId xmlns:a16="http://schemas.microsoft.com/office/drawing/2014/main" id="{064DD13A-6F22-F7A4-A409-2064607FB95E}"/>
              </a:ext>
            </a:extLst>
          </p:cNvPr>
          <p:cNvSpPr txBox="1"/>
          <p:nvPr/>
        </p:nvSpPr>
        <p:spPr>
          <a:xfrm>
            <a:off x="8646815" y="640381"/>
            <a:ext cx="270200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solidFill>
                  <a:schemeClr val="tx1"/>
                </a:solidFill>
                <a:latin typeface="+mj-lt"/>
                <a:ea typeface="Calibri"/>
                <a:cs typeface="Calibri"/>
              </a:rPr>
              <a:t>Objective</a:t>
            </a:r>
          </a:p>
        </p:txBody>
      </p:sp>
      <p:sp>
        <p:nvSpPr>
          <p:cNvPr id="13" name="CaixaDeTexto 12">
            <a:extLst>
              <a:ext uri="{FF2B5EF4-FFF2-40B4-BE49-F238E27FC236}">
                <a16:creationId xmlns:a16="http://schemas.microsoft.com/office/drawing/2014/main" id="{EC7C50F0-F415-A903-0DD2-13FE6FA60DE3}"/>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14" name="CaixaDeTexto 13">
            <a:extLst>
              <a:ext uri="{FF2B5EF4-FFF2-40B4-BE49-F238E27FC236}">
                <a16:creationId xmlns:a16="http://schemas.microsoft.com/office/drawing/2014/main" id="{8B0C3E4B-221C-DC1E-2932-793EA7BD19ED}"/>
              </a:ext>
            </a:extLst>
          </p:cNvPr>
          <p:cNvSpPr txBox="1"/>
          <p:nvPr/>
        </p:nvSpPr>
        <p:spPr>
          <a:xfrm>
            <a:off x="11671441" y="6305191"/>
            <a:ext cx="284052" cy="307777"/>
          </a:xfrm>
          <a:prstGeom prst="rect">
            <a:avLst/>
          </a:prstGeom>
          <a:noFill/>
        </p:spPr>
        <p:txBody>
          <a:bodyPr wrap="none" rtlCol="0">
            <a:spAutoFit/>
          </a:bodyPr>
          <a:lstStyle/>
          <a:p>
            <a:r>
              <a:rPr lang="pt-PT" dirty="0"/>
              <a:t>4</a:t>
            </a:r>
          </a:p>
        </p:txBody>
      </p:sp>
    </p:spTree>
    <p:extLst>
      <p:ext uri="{BB962C8B-B14F-4D97-AF65-F5344CB8AC3E}">
        <p14:creationId xmlns:p14="http://schemas.microsoft.com/office/powerpoint/2010/main" val="22238392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Autofit/>
          </a:bodyPr>
          <a:lstStyle/>
          <a:p>
            <a:r>
              <a:rPr lang="pt-PT" b="1" dirty="0">
                <a:latin typeface="+mj-lt"/>
              </a:rPr>
              <a:t>REQUIREMENT</a:t>
            </a:r>
            <a:br>
              <a:rPr lang="pt-PT" b="1" dirty="0">
                <a:latin typeface="+mj-lt"/>
              </a:rPr>
            </a:br>
            <a:r>
              <a:rPr lang="pt-PT" b="1" dirty="0">
                <a:latin typeface="+mj-lt"/>
              </a:rPr>
              <a:t>ELICITATION</a:t>
            </a:r>
            <a:endParaRPr lang="pt-pt" b="1" dirty="0">
              <a:latin typeface="+mj-lt"/>
            </a:endParaRPr>
          </a:p>
        </p:txBody>
      </p:sp>
      <p:sp>
        <p:nvSpPr>
          <p:cNvPr id="3" name="Text Placeholder 2">
            <a:extLst>
              <a:ext uri="{FF2B5EF4-FFF2-40B4-BE49-F238E27FC236}">
                <a16:creationId xmlns:a16="http://schemas.microsoft.com/office/drawing/2014/main" id="{FEB9422B-B36C-4C82-73B2-89C2FB991F84}"/>
              </a:ext>
            </a:extLst>
          </p:cNvPr>
          <p:cNvSpPr>
            <a:spLocks noGrp="1"/>
          </p:cNvSpPr>
          <p:nvPr>
            <p:ph type="body" idx="1"/>
          </p:nvPr>
        </p:nvSpPr>
        <p:spPr/>
        <p:txBody>
          <a:bodyPr/>
          <a:lstStyle/>
          <a:p>
            <a:endParaRPr lang="en-US"/>
          </a:p>
        </p:txBody>
      </p:sp>
      <p:sp>
        <p:nvSpPr>
          <p:cNvPr id="5" name="CaixaDeTexto 4">
            <a:extLst>
              <a:ext uri="{FF2B5EF4-FFF2-40B4-BE49-F238E27FC236}">
                <a16:creationId xmlns:a16="http://schemas.microsoft.com/office/drawing/2014/main" id="{310AEBA5-A8C6-5BAD-2EBC-C2BA16D7A279}"/>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6" name="CaixaDeTexto 5">
            <a:extLst>
              <a:ext uri="{FF2B5EF4-FFF2-40B4-BE49-F238E27FC236}">
                <a16:creationId xmlns:a16="http://schemas.microsoft.com/office/drawing/2014/main" id="{216CB575-6738-CFB6-554D-A7EEC2FC1F56}"/>
              </a:ext>
            </a:extLst>
          </p:cNvPr>
          <p:cNvSpPr txBox="1"/>
          <p:nvPr/>
        </p:nvSpPr>
        <p:spPr>
          <a:xfrm>
            <a:off x="11671441" y="6305191"/>
            <a:ext cx="284052" cy="307777"/>
          </a:xfrm>
          <a:prstGeom prst="rect">
            <a:avLst/>
          </a:prstGeom>
          <a:noFill/>
        </p:spPr>
        <p:txBody>
          <a:bodyPr wrap="none" rtlCol="0">
            <a:spAutoFit/>
          </a:bodyPr>
          <a:lstStyle/>
          <a:p>
            <a:r>
              <a:rPr lang="pt-PT" dirty="0"/>
              <a:t>5</a:t>
            </a:r>
          </a:p>
        </p:txBody>
      </p:sp>
    </p:spTree>
    <p:extLst>
      <p:ext uri="{BB962C8B-B14F-4D97-AF65-F5344CB8AC3E}">
        <p14:creationId xmlns:p14="http://schemas.microsoft.com/office/powerpoint/2010/main" val="798941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3EEA710D-FC88-F4DB-4F21-1B84B2B35D4F}"/>
              </a:ext>
            </a:extLst>
          </p:cNvPr>
          <p:cNvSpPr>
            <a:spLocks noGrp="1"/>
          </p:cNvSpPr>
          <p:nvPr>
            <p:ph idx="1"/>
          </p:nvPr>
        </p:nvSpPr>
        <p:spPr>
          <a:xfrm>
            <a:off x="7059068" y="2203419"/>
            <a:ext cx="4380716" cy="2798404"/>
          </a:xfrm>
        </p:spPr>
        <p:txBody>
          <a:bodyPr vert="horz" lIns="121899" tIns="60949" rIns="121899" bIns="60949" rtlCol="0" anchor="t">
            <a:normAutofit/>
          </a:bodyPr>
          <a:lstStyle/>
          <a:p>
            <a:pPr marL="0" indent="0">
              <a:buNone/>
            </a:pPr>
            <a:r>
              <a:rPr lang="en-US" sz="1800" dirty="0">
                <a:solidFill>
                  <a:schemeClr val="tx1"/>
                </a:solidFill>
                <a:latin typeface="+mn-lt"/>
                <a:ea typeface="+mn-lt"/>
                <a:cs typeface="+mn-lt"/>
              </a:rPr>
              <a:t>Our approach revolved around understanding the target users and their needs to retrieve system requirements. </a:t>
            </a:r>
          </a:p>
          <a:p>
            <a:pPr marL="0" indent="0">
              <a:buNone/>
            </a:pPr>
            <a:endParaRPr lang="en-US" sz="1800" dirty="0">
              <a:solidFill>
                <a:schemeClr val="tx1"/>
              </a:solidFill>
              <a:latin typeface="+mn-lt"/>
              <a:ea typeface="+mn-lt"/>
              <a:cs typeface="+mn-lt"/>
            </a:endParaRPr>
          </a:p>
          <a:p>
            <a:pPr marL="0" indent="0">
              <a:buNone/>
            </a:pPr>
            <a:r>
              <a:rPr lang="en-US" sz="1800" dirty="0">
                <a:solidFill>
                  <a:schemeClr val="tx1"/>
                </a:solidFill>
                <a:latin typeface="+mn-lt"/>
                <a:ea typeface="+mn-lt"/>
                <a:cs typeface="+mn-lt"/>
              </a:rPr>
              <a:t>By prioritizing user preferences, we enhance the potential of our solutions to seamlessly integrate into their lives, reducing their risk of ineffectiveness.</a:t>
            </a:r>
          </a:p>
        </p:txBody>
      </p:sp>
      <p:pic>
        <p:nvPicPr>
          <p:cNvPr id="6" name="Picture 5" descr="A diagram of a software process&#10;&#10;Description automatically generated">
            <a:extLst>
              <a:ext uri="{FF2B5EF4-FFF2-40B4-BE49-F238E27FC236}">
                <a16:creationId xmlns:a16="http://schemas.microsoft.com/office/drawing/2014/main" id="{E78280A1-E25E-3EA3-2804-5A4314E3695A}"/>
              </a:ext>
            </a:extLst>
          </p:cNvPr>
          <p:cNvPicPr>
            <a:picLocks noChangeAspect="1"/>
          </p:cNvPicPr>
          <p:nvPr/>
        </p:nvPicPr>
        <p:blipFill>
          <a:blip r:embed="rId4"/>
          <a:stretch>
            <a:fillRect/>
          </a:stretch>
        </p:blipFill>
        <p:spPr>
          <a:xfrm>
            <a:off x="749041" y="2502982"/>
            <a:ext cx="5771095" cy="2199278"/>
          </a:xfrm>
          <a:prstGeom prst="rect">
            <a:avLst/>
          </a:prstGeom>
        </p:spPr>
      </p:pic>
      <p:sp>
        <p:nvSpPr>
          <p:cNvPr id="2" name="CaixaDeTexto 1">
            <a:extLst>
              <a:ext uri="{FF2B5EF4-FFF2-40B4-BE49-F238E27FC236}">
                <a16:creationId xmlns:a16="http://schemas.microsoft.com/office/drawing/2014/main" id="{702862ED-A90A-A9A0-4A73-182A3D7E2A3E}"/>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9" name="CaixaDeTexto 8">
            <a:extLst>
              <a:ext uri="{FF2B5EF4-FFF2-40B4-BE49-F238E27FC236}">
                <a16:creationId xmlns:a16="http://schemas.microsoft.com/office/drawing/2014/main" id="{50E0AB02-16D4-A5CF-43B1-73AA27976496}"/>
              </a:ext>
            </a:extLst>
          </p:cNvPr>
          <p:cNvSpPr txBox="1"/>
          <p:nvPr/>
        </p:nvSpPr>
        <p:spPr>
          <a:xfrm>
            <a:off x="11671441" y="6305191"/>
            <a:ext cx="284052" cy="307777"/>
          </a:xfrm>
          <a:prstGeom prst="rect">
            <a:avLst/>
          </a:prstGeom>
          <a:noFill/>
        </p:spPr>
        <p:txBody>
          <a:bodyPr wrap="none" rtlCol="0">
            <a:spAutoFit/>
          </a:bodyPr>
          <a:lstStyle/>
          <a:p>
            <a:r>
              <a:rPr lang="pt-PT" dirty="0"/>
              <a:t>6</a:t>
            </a:r>
          </a:p>
        </p:txBody>
      </p:sp>
      <p:sp>
        <p:nvSpPr>
          <p:cNvPr id="13" name="Título 5">
            <a:extLst>
              <a:ext uri="{FF2B5EF4-FFF2-40B4-BE49-F238E27FC236}">
                <a16:creationId xmlns:a16="http://schemas.microsoft.com/office/drawing/2014/main" id="{D8BD95A4-2983-54DE-5FC0-ADA580D16994}"/>
              </a:ext>
            </a:extLst>
          </p:cNvPr>
          <p:cNvSpPr>
            <a:spLocks noGrp="1"/>
          </p:cNvSpPr>
          <p:nvPr>
            <p:ph type="title"/>
          </p:nvPr>
        </p:nvSpPr>
        <p:spPr>
          <a:xfrm>
            <a:off x="950719" y="593367"/>
            <a:ext cx="10287320" cy="763600"/>
          </a:xfrm>
        </p:spPr>
        <p:txBody>
          <a:bodyPr/>
          <a:lstStyle/>
          <a:p>
            <a:r>
              <a:rPr lang="en-US" b="1">
                <a:solidFill>
                  <a:schemeClr val="tx1"/>
                </a:solidFill>
                <a:latin typeface="+mj-lt"/>
              </a:rPr>
              <a:t>User-Centered Design</a:t>
            </a:r>
            <a:endParaRPr lang="en-US">
              <a:solidFill>
                <a:schemeClr val="tx1"/>
              </a:solidFill>
              <a:latin typeface="+mj-lt"/>
            </a:endParaRPr>
          </a:p>
        </p:txBody>
      </p:sp>
    </p:spTree>
    <p:extLst>
      <p:ext uri="{BB962C8B-B14F-4D97-AF65-F5344CB8AC3E}">
        <p14:creationId xmlns:p14="http://schemas.microsoft.com/office/powerpoint/2010/main" val="3049717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A93CA401-309E-DF6F-0641-F53E147E10AE}"/>
              </a:ext>
            </a:extLst>
          </p:cNvPr>
          <p:cNvSpPr txBox="1"/>
          <p:nvPr/>
        </p:nvSpPr>
        <p:spPr>
          <a:xfrm>
            <a:off x="7059068" y="1617462"/>
            <a:ext cx="4380716" cy="3970318"/>
          </a:xfrm>
          <a:prstGeom prst="rect">
            <a:avLst/>
          </a:prstGeom>
          <a:noFill/>
        </p:spPr>
        <p:txBody>
          <a:bodyPr wrap="square" rtlCol="0">
            <a:spAutoFit/>
          </a:bodyPr>
          <a:lstStyle/>
          <a:p>
            <a:r>
              <a:rPr lang="pt-PT" sz="1800" dirty="0"/>
              <a:t>Luísa:</a:t>
            </a:r>
          </a:p>
          <a:p>
            <a:r>
              <a:rPr lang="pt-PT" sz="1800" dirty="0" err="1"/>
              <a:t>Seeks</a:t>
            </a:r>
            <a:r>
              <a:rPr lang="pt-PT" sz="1800" dirty="0"/>
              <a:t> activity monitor for </a:t>
            </a:r>
            <a:r>
              <a:rPr lang="pt-PT" sz="1800" dirty="0" err="1"/>
              <a:t>exercise</a:t>
            </a:r>
            <a:r>
              <a:rPr lang="pt-PT" sz="1800" dirty="0"/>
              <a:t> </a:t>
            </a:r>
            <a:r>
              <a:rPr lang="pt-PT" sz="1800" dirty="0" err="1"/>
              <a:t>proof</a:t>
            </a:r>
            <a:r>
              <a:rPr lang="pt-PT" sz="1800" dirty="0"/>
              <a:t> to </a:t>
            </a:r>
            <a:r>
              <a:rPr lang="pt-PT" sz="1800" dirty="0" err="1"/>
              <a:t>doctor</a:t>
            </a:r>
            <a:r>
              <a:rPr lang="pt-PT" sz="1800" dirty="0"/>
              <a:t>.</a:t>
            </a:r>
          </a:p>
          <a:p>
            <a:endParaRPr lang="pt-PT" sz="1800" dirty="0"/>
          </a:p>
          <a:p>
            <a:r>
              <a:rPr lang="pt-PT" sz="1800" dirty="0"/>
              <a:t>Ricardo:</a:t>
            </a:r>
          </a:p>
          <a:p>
            <a:r>
              <a:rPr lang="pt-PT" sz="1800" dirty="0" err="1"/>
              <a:t>Wants</a:t>
            </a:r>
            <a:r>
              <a:rPr lang="pt-PT" sz="1800" dirty="0"/>
              <a:t> indoor Security system for </a:t>
            </a:r>
            <a:r>
              <a:rPr lang="pt-PT" sz="1800" dirty="0" err="1"/>
              <a:t>family</a:t>
            </a:r>
            <a:r>
              <a:rPr lang="pt-PT" sz="1800" dirty="0"/>
              <a:t> </a:t>
            </a:r>
            <a:r>
              <a:rPr lang="pt-PT" sz="1800" dirty="0" err="1"/>
              <a:t>safety</a:t>
            </a:r>
            <a:r>
              <a:rPr lang="pt-PT" sz="1800" dirty="0"/>
              <a:t>.</a:t>
            </a:r>
          </a:p>
          <a:p>
            <a:endParaRPr lang="pt-PT" sz="1800" dirty="0"/>
          </a:p>
          <a:p>
            <a:r>
              <a:rPr lang="pt-PT" sz="1800" dirty="0"/>
              <a:t>Maria:</a:t>
            </a:r>
          </a:p>
          <a:p>
            <a:r>
              <a:rPr lang="pt-PT" sz="1800" dirty="0" err="1"/>
              <a:t>Requires</a:t>
            </a:r>
            <a:r>
              <a:rPr lang="pt-PT" sz="1800" dirty="0"/>
              <a:t> volume control system for </a:t>
            </a:r>
            <a:r>
              <a:rPr lang="pt-PT" sz="1800" dirty="0" err="1"/>
              <a:t>son’s</a:t>
            </a:r>
            <a:r>
              <a:rPr lang="pt-PT" sz="1800" dirty="0"/>
              <a:t> </a:t>
            </a:r>
            <a:r>
              <a:rPr lang="pt-PT" sz="1800" dirty="0" err="1"/>
              <a:t>music</a:t>
            </a:r>
            <a:r>
              <a:rPr lang="pt-PT" sz="1800" dirty="0"/>
              <a:t> </a:t>
            </a:r>
            <a:r>
              <a:rPr lang="pt-PT" sz="1800" dirty="0" err="1"/>
              <a:t>upon</a:t>
            </a:r>
            <a:r>
              <a:rPr lang="pt-PT" sz="1800" dirty="0"/>
              <a:t> </a:t>
            </a:r>
            <a:r>
              <a:rPr lang="pt-PT" sz="1800" dirty="0" err="1"/>
              <a:t>her</a:t>
            </a:r>
            <a:r>
              <a:rPr lang="pt-PT" sz="1800" dirty="0"/>
              <a:t> </a:t>
            </a:r>
            <a:r>
              <a:rPr lang="pt-PT" sz="1800" dirty="0" err="1"/>
              <a:t>home</a:t>
            </a:r>
            <a:r>
              <a:rPr lang="pt-PT" sz="1800" dirty="0"/>
              <a:t> arrival.</a:t>
            </a:r>
          </a:p>
          <a:p>
            <a:endParaRPr lang="pt-PT" sz="1800" dirty="0"/>
          </a:p>
          <a:p>
            <a:r>
              <a:rPr lang="pt-PT" sz="1800" dirty="0"/>
              <a:t>Pedro: </a:t>
            </a:r>
            <a:r>
              <a:rPr lang="pt-PT" sz="1800" dirty="0" err="1"/>
              <a:t>Needs</a:t>
            </a:r>
            <a:r>
              <a:rPr lang="pt-PT" sz="1800" dirty="0"/>
              <a:t> a </a:t>
            </a:r>
            <a:r>
              <a:rPr lang="pt-PT" sz="1800" dirty="0" err="1"/>
              <a:t>kitchen</a:t>
            </a:r>
            <a:r>
              <a:rPr lang="pt-PT" sz="1800" dirty="0"/>
              <a:t> </a:t>
            </a:r>
            <a:r>
              <a:rPr lang="pt-PT" sz="1800" dirty="0" err="1"/>
              <a:t>alert</a:t>
            </a:r>
            <a:r>
              <a:rPr lang="pt-PT" sz="1800" dirty="0"/>
              <a:t> system for Culinary </a:t>
            </a:r>
            <a:r>
              <a:rPr lang="pt-PT" sz="1800" dirty="0" err="1"/>
              <a:t>duties</a:t>
            </a:r>
            <a:r>
              <a:rPr lang="pt-PT" sz="1800" dirty="0"/>
              <a:t> </a:t>
            </a:r>
            <a:r>
              <a:rPr lang="pt-PT" sz="1800" dirty="0" err="1"/>
              <a:t>reminder</a:t>
            </a:r>
            <a:r>
              <a:rPr lang="pt-PT" sz="1800" dirty="0"/>
              <a:t>.</a:t>
            </a:r>
          </a:p>
        </p:txBody>
      </p:sp>
      <p:sp>
        <p:nvSpPr>
          <p:cNvPr id="7" name="Título 6"/>
          <p:cNvSpPr>
            <a:spLocks noGrp="1"/>
          </p:cNvSpPr>
          <p:nvPr>
            <p:ph type="title"/>
          </p:nvPr>
        </p:nvSpPr>
        <p:spPr/>
        <p:txBody>
          <a:bodyPr rtlCol="0"/>
          <a:lstStyle/>
          <a:p>
            <a:r>
              <a:rPr lang="pt-pt" b="1" dirty="0">
                <a:solidFill>
                  <a:schemeClr val="tx1"/>
                </a:solidFill>
                <a:latin typeface="+mj-lt"/>
              </a:rPr>
              <a:t>Personas &amp; </a:t>
            </a:r>
            <a:r>
              <a:rPr lang="pt-pt" b="1" dirty="0" err="1">
                <a:solidFill>
                  <a:schemeClr val="tx1"/>
                </a:solidFill>
                <a:latin typeface="+mj-lt"/>
              </a:rPr>
              <a:t>Scenarios</a:t>
            </a:r>
            <a:r>
              <a:rPr lang="pt-pt" b="1" dirty="0">
                <a:solidFill>
                  <a:schemeClr val="tx1"/>
                </a:solidFill>
                <a:latin typeface="+mj-lt"/>
              </a:rPr>
              <a:t> </a:t>
            </a:r>
            <a:r>
              <a:rPr lang="pt-pt" dirty="0">
                <a:solidFill>
                  <a:schemeClr val="tx1"/>
                </a:solidFill>
                <a:latin typeface="+mj-lt"/>
              </a:rPr>
              <a:t> </a:t>
            </a:r>
          </a:p>
        </p:txBody>
      </p:sp>
      <p:sp>
        <p:nvSpPr>
          <p:cNvPr id="13" name="CaixaDeTexto 12">
            <a:extLst>
              <a:ext uri="{FF2B5EF4-FFF2-40B4-BE49-F238E27FC236}">
                <a16:creationId xmlns:a16="http://schemas.microsoft.com/office/drawing/2014/main" id="{A9D3317B-F328-DE10-AA86-496B99D8E628}"/>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14" name="CaixaDeTexto 13">
            <a:extLst>
              <a:ext uri="{FF2B5EF4-FFF2-40B4-BE49-F238E27FC236}">
                <a16:creationId xmlns:a16="http://schemas.microsoft.com/office/drawing/2014/main" id="{E73D5239-8F7E-E2D6-24C9-12AB1CC0F771}"/>
              </a:ext>
            </a:extLst>
          </p:cNvPr>
          <p:cNvSpPr txBox="1"/>
          <p:nvPr/>
        </p:nvSpPr>
        <p:spPr>
          <a:xfrm>
            <a:off x="11671441" y="6305191"/>
            <a:ext cx="356188" cy="461665"/>
          </a:xfrm>
          <a:prstGeom prst="rect">
            <a:avLst/>
          </a:prstGeom>
          <a:noFill/>
        </p:spPr>
        <p:txBody>
          <a:bodyPr wrap="none" rtlCol="0">
            <a:spAutoFit/>
          </a:bodyPr>
          <a:lstStyle/>
          <a:p>
            <a:r>
              <a:rPr lang="pt-PT" dirty="0"/>
              <a:t>7</a:t>
            </a:r>
          </a:p>
        </p:txBody>
      </p:sp>
    </p:spTree>
    <p:extLst>
      <p:ext uri="{BB962C8B-B14F-4D97-AF65-F5344CB8AC3E}">
        <p14:creationId xmlns:p14="http://schemas.microsoft.com/office/powerpoint/2010/main" val="9725894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b="1" dirty="0" err="1">
                <a:solidFill>
                  <a:schemeClr val="tx1"/>
                </a:solidFill>
                <a:latin typeface="+mj-lt"/>
              </a:rPr>
              <a:t>Functional</a:t>
            </a:r>
            <a:r>
              <a:rPr lang="pt-pt" b="1" dirty="0">
                <a:solidFill>
                  <a:schemeClr val="tx1"/>
                </a:solidFill>
                <a:latin typeface="+mj-lt"/>
              </a:rPr>
              <a:t> Requirements</a:t>
            </a:r>
          </a:p>
        </p:txBody>
      </p:sp>
      <p:sp>
        <p:nvSpPr>
          <p:cNvPr id="6" name="Marcador de Posição de Conteúdo 5">
            <a:extLst>
              <a:ext uri="{FF2B5EF4-FFF2-40B4-BE49-F238E27FC236}">
                <a16:creationId xmlns:a16="http://schemas.microsoft.com/office/drawing/2014/main" id="{36309B58-46D1-D489-3557-C02A565B94A2}"/>
              </a:ext>
            </a:extLst>
          </p:cNvPr>
          <p:cNvSpPr>
            <a:spLocks noGrp="1"/>
          </p:cNvSpPr>
          <p:nvPr>
            <p:ph idx="1"/>
          </p:nvPr>
        </p:nvSpPr>
        <p:spPr/>
        <p:txBody>
          <a:bodyPr/>
          <a:lstStyle/>
          <a:p>
            <a:pPr marL="304165" indent="-304165" algn="just">
              <a:lnSpc>
                <a:spcPct val="100000"/>
              </a:lnSpc>
              <a:spcBef>
                <a:spcPts val="0"/>
              </a:spcBef>
              <a:spcAft>
                <a:spcPts val="1800"/>
              </a:spcAft>
            </a:pPr>
            <a:r>
              <a:rPr lang="en-US" sz="1800" dirty="0">
                <a:solidFill>
                  <a:schemeClr val="tx1"/>
                </a:solidFill>
                <a:latin typeface="+mn-lt"/>
                <a:ea typeface="+mn-lt"/>
                <a:cs typeface="+mn-lt"/>
              </a:rPr>
              <a:t>Detect presence of individuals at a designated location</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Distinguish and identify users based on their unique movement patterns</a:t>
            </a:r>
            <a:endParaRPr lang="en-US" sz="1800" dirty="0">
              <a:solidFill>
                <a:schemeClr val="tx1"/>
              </a:solidFill>
              <a:latin typeface="+mn-lt"/>
            </a:endParaRPr>
          </a:p>
          <a:p>
            <a:pPr marL="304165" indent="-304165" algn="just">
              <a:lnSpc>
                <a:spcPct val="100000"/>
              </a:lnSpc>
              <a:spcBef>
                <a:spcPts val="0"/>
              </a:spcBef>
              <a:spcAft>
                <a:spcPts val="1800"/>
              </a:spcAft>
            </a:pPr>
            <a:r>
              <a:rPr lang="en-US" sz="1800" dirty="0">
                <a:solidFill>
                  <a:schemeClr val="tx1"/>
                </a:solidFill>
                <a:latin typeface="+mn-lt"/>
                <a:ea typeface="+mn-lt"/>
                <a:cs typeface="+mn-lt"/>
              </a:rPr>
              <a:t>Store user movements, associated with their respective owner</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Alert for the detection of unregistered individuals</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Automatically adjust environment settings based on the user</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Provide real-time updates on user presence and movements</a:t>
            </a:r>
            <a:endParaRPr lang="en-US" sz="1600" dirty="0">
              <a:solidFill>
                <a:schemeClr val="tx1"/>
              </a:solidFill>
              <a:latin typeface="+mn-lt"/>
              <a:ea typeface="+mn-lt"/>
              <a:cs typeface="+mn-lt"/>
            </a:endParaRPr>
          </a:p>
          <a:p>
            <a:endParaRPr lang="pt-PT" dirty="0"/>
          </a:p>
        </p:txBody>
      </p:sp>
      <p:sp>
        <p:nvSpPr>
          <p:cNvPr id="8" name="CaixaDeTexto 7">
            <a:extLst>
              <a:ext uri="{FF2B5EF4-FFF2-40B4-BE49-F238E27FC236}">
                <a16:creationId xmlns:a16="http://schemas.microsoft.com/office/drawing/2014/main" id="{FEB9A6C3-FD61-51A6-C078-C4989A6C2246}"/>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9" name="CaixaDeTexto 8">
            <a:extLst>
              <a:ext uri="{FF2B5EF4-FFF2-40B4-BE49-F238E27FC236}">
                <a16:creationId xmlns:a16="http://schemas.microsoft.com/office/drawing/2014/main" id="{057A482E-2EC5-1C62-5776-EE8F32E4BB1C}"/>
              </a:ext>
            </a:extLst>
          </p:cNvPr>
          <p:cNvSpPr txBox="1"/>
          <p:nvPr/>
        </p:nvSpPr>
        <p:spPr>
          <a:xfrm>
            <a:off x="11671441" y="6305191"/>
            <a:ext cx="284052" cy="307777"/>
          </a:xfrm>
          <a:prstGeom prst="rect">
            <a:avLst/>
          </a:prstGeom>
          <a:noFill/>
        </p:spPr>
        <p:txBody>
          <a:bodyPr wrap="none" rtlCol="0">
            <a:spAutoFit/>
          </a:bodyPr>
          <a:lstStyle/>
          <a:p>
            <a:r>
              <a:rPr lang="pt-PT" dirty="0"/>
              <a:t>8</a:t>
            </a:r>
          </a:p>
        </p:txBody>
      </p:sp>
    </p:spTree>
    <p:extLst>
      <p:ext uri="{BB962C8B-B14F-4D97-AF65-F5344CB8AC3E}">
        <p14:creationId xmlns:p14="http://schemas.microsoft.com/office/powerpoint/2010/main" val="2695664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r>
              <a:rPr lang="pt-pt" b="1" dirty="0">
                <a:solidFill>
                  <a:schemeClr val="tx1"/>
                </a:solidFill>
                <a:latin typeface="+mj-lt"/>
              </a:rPr>
              <a:t>Non-</a:t>
            </a:r>
            <a:r>
              <a:rPr lang="pt-pt" b="1" dirty="0" err="1">
                <a:solidFill>
                  <a:schemeClr val="tx1"/>
                </a:solidFill>
                <a:latin typeface="+mj-lt"/>
              </a:rPr>
              <a:t>Functional</a:t>
            </a:r>
            <a:r>
              <a:rPr lang="pt-pt" b="1" dirty="0">
                <a:solidFill>
                  <a:schemeClr val="tx1"/>
                </a:solidFill>
                <a:latin typeface="+mj-lt"/>
              </a:rPr>
              <a:t> Requirements</a:t>
            </a:r>
            <a:endParaRPr lang="pt-pt" b="1" dirty="0">
              <a:solidFill>
                <a:schemeClr val="tx1"/>
              </a:solidFill>
              <a:latin typeface="+mj-lt"/>
              <a:cs typeface="Calibri"/>
            </a:endParaRPr>
          </a:p>
        </p:txBody>
      </p:sp>
      <p:sp>
        <p:nvSpPr>
          <p:cNvPr id="9" name="Marcador de Posição de Conteúdo 5">
            <a:extLst>
              <a:ext uri="{FF2B5EF4-FFF2-40B4-BE49-F238E27FC236}">
                <a16:creationId xmlns:a16="http://schemas.microsoft.com/office/drawing/2014/main" id="{6BC1F050-4A39-6005-9E10-7BE80C781C4F}"/>
              </a:ext>
            </a:extLst>
          </p:cNvPr>
          <p:cNvSpPr txBox="1">
            <a:spLocks/>
          </p:cNvSpPr>
          <p:nvPr/>
        </p:nvSpPr>
        <p:spPr>
          <a:xfrm>
            <a:off x="950719" y="1536633"/>
            <a:ext cx="10287320" cy="4728000"/>
          </a:xfrm>
          <a:prstGeom prst="rect">
            <a:avLst/>
          </a:prstGeom>
          <a:noFill/>
          <a:ln>
            <a:noFill/>
          </a:ln>
        </p:spPr>
        <p:txBody>
          <a:bodyPr spcFirstLastPara="1" wrap="square" lIns="91425" tIns="91425" rIns="91425" bIns="91425" rtlCol="0"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1pPr>
            <a:lvl2pPr marL="914400" marR="0" lvl="1"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2pPr>
            <a:lvl3pPr marL="1371600" marR="0" lvl="2"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3pPr>
            <a:lvl4pPr marL="1828800" marR="0" lvl="3"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4pPr>
            <a:lvl5pPr marL="2286000" marR="0" lvl="4"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5pPr>
            <a:lvl6pPr marL="2743200" marR="0" lvl="5"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6pPr>
            <a:lvl7pPr marL="3200400" marR="0" lvl="6"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7pPr>
            <a:lvl8pPr marL="3657600" marR="0" lvl="7"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8pPr>
            <a:lvl9pPr marL="4114800" marR="0" lvl="8" indent="-317500" algn="l" rtl="0" eaLnBrk="1" hangingPunct="1">
              <a:lnSpc>
                <a:spcPct val="115000"/>
              </a:lnSpc>
              <a:spcBef>
                <a:spcPts val="0"/>
              </a:spcBef>
              <a:spcAft>
                <a:spcPts val="0"/>
              </a:spcAft>
              <a:buClr>
                <a:schemeClr val="dk1"/>
              </a:buClr>
              <a:buSzPts val="1400"/>
              <a:buFont typeface="Archivo"/>
              <a:buChar char="■"/>
              <a:defRPr sz="1866" b="0" i="0" u="none" strike="noStrike" cap="none">
                <a:solidFill>
                  <a:schemeClr val="dk1"/>
                </a:solidFill>
                <a:latin typeface="Archivo"/>
                <a:ea typeface="Archivo"/>
                <a:cs typeface="Archivo"/>
                <a:sym typeface="Archivo"/>
              </a:defRPr>
            </a:lvl9pPr>
          </a:lstStyle>
          <a:p>
            <a:pPr marL="304165" indent="-304165" algn="just">
              <a:lnSpc>
                <a:spcPct val="100000"/>
              </a:lnSpc>
              <a:spcBef>
                <a:spcPts val="0"/>
              </a:spcBef>
              <a:spcAft>
                <a:spcPts val="1800"/>
              </a:spcAft>
            </a:pPr>
            <a:r>
              <a:rPr lang="en-US" sz="1800" dirty="0">
                <a:solidFill>
                  <a:schemeClr val="tx1"/>
                </a:solidFill>
                <a:latin typeface="+mn-lt"/>
                <a:ea typeface="+mn-lt"/>
                <a:cs typeface="+mn-lt"/>
              </a:rPr>
              <a:t>Non-intrusive system, requiring no changes to the user's routine or capturing sensitive information (such as visual data)</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Online implementation, identifying a user with a delay of less than X</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Reliable user identification performance (accuracy over XX%)</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Capable of handling increased data quantities</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Easy maintenance and updates</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Strong measures for data protection</a:t>
            </a:r>
          </a:p>
          <a:p>
            <a:pPr marL="304165" indent="-304165" algn="just">
              <a:lnSpc>
                <a:spcPct val="100000"/>
              </a:lnSpc>
              <a:spcBef>
                <a:spcPts val="0"/>
              </a:spcBef>
              <a:spcAft>
                <a:spcPts val="1800"/>
              </a:spcAft>
            </a:pPr>
            <a:r>
              <a:rPr lang="en-US" sz="1800" dirty="0">
                <a:solidFill>
                  <a:schemeClr val="tx1"/>
                </a:solidFill>
                <a:latin typeface="+mn-lt"/>
                <a:ea typeface="+mn-lt"/>
                <a:cs typeface="+mn-lt"/>
              </a:rPr>
              <a:t>Compliance with regulations and standards</a:t>
            </a:r>
            <a:endParaRPr lang="pt-PT" sz="1800" dirty="0">
              <a:latin typeface="+mn-lt"/>
            </a:endParaRPr>
          </a:p>
          <a:p>
            <a:endParaRPr lang="pt-PT" dirty="0"/>
          </a:p>
        </p:txBody>
      </p:sp>
      <p:sp>
        <p:nvSpPr>
          <p:cNvPr id="12" name="CaixaDeTexto 11">
            <a:extLst>
              <a:ext uri="{FF2B5EF4-FFF2-40B4-BE49-F238E27FC236}">
                <a16:creationId xmlns:a16="http://schemas.microsoft.com/office/drawing/2014/main" id="{DC6309D8-B278-EDC3-6FE4-6F13D40F9F0D}"/>
              </a:ext>
            </a:extLst>
          </p:cNvPr>
          <p:cNvSpPr txBox="1"/>
          <p:nvPr/>
        </p:nvSpPr>
        <p:spPr>
          <a:xfrm>
            <a:off x="5668621" y="6305191"/>
            <a:ext cx="851515" cy="307777"/>
          </a:xfrm>
          <a:prstGeom prst="rect">
            <a:avLst/>
          </a:prstGeom>
          <a:noFill/>
        </p:spPr>
        <p:txBody>
          <a:bodyPr wrap="none" rtlCol="0">
            <a:spAutoFit/>
          </a:bodyPr>
          <a:lstStyle/>
          <a:p>
            <a:r>
              <a:rPr lang="pt-PT" dirty="0"/>
              <a:t>RadarID</a:t>
            </a:r>
          </a:p>
        </p:txBody>
      </p:sp>
      <p:sp>
        <p:nvSpPr>
          <p:cNvPr id="13" name="CaixaDeTexto 12">
            <a:extLst>
              <a:ext uri="{FF2B5EF4-FFF2-40B4-BE49-F238E27FC236}">
                <a16:creationId xmlns:a16="http://schemas.microsoft.com/office/drawing/2014/main" id="{890E7DD2-7B5F-CF00-9C9C-E7E1B1282CC8}"/>
              </a:ext>
            </a:extLst>
          </p:cNvPr>
          <p:cNvSpPr txBox="1"/>
          <p:nvPr/>
        </p:nvSpPr>
        <p:spPr>
          <a:xfrm>
            <a:off x="11671441" y="6305191"/>
            <a:ext cx="356188" cy="461665"/>
          </a:xfrm>
          <a:prstGeom prst="rect">
            <a:avLst/>
          </a:prstGeom>
          <a:noFill/>
        </p:spPr>
        <p:txBody>
          <a:bodyPr wrap="none" rtlCol="0">
            <a:spAutoFit/>
          </a:bodyPr>
          <a:lstStyle/>
          <a:p>
            <a:r>
              <a:rPr lang="pt-PT" dirty="0"/>
              <a:t>9</a:t>
            </a:r>
          </a:p>
        </p:txBody>
      </p:sp>
    </p:spTree>
    <p:extLst>
      <p:ext uri="{BB962C8B-B14F-4D97-AF65-F5344CB8AC3E}">
        <p14:creationId xmlns:p14="http://schemas.microsoft.com/office/powerpoint/2010/main" val="29388396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Combat Sports Center by Slsdesgo">
  <a:themeElements>
    <a:clrScheme name="Simple Light">
      <a:dk1>
        <a:srgbClr val="333333"/>
      </a:dk1>
      <a:lt1>
        <a:srgbClr val="F8F8F8"/>
      </a:lt1>
      <a:dk2>
        <a:srgbClr val="F51418"/>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Tema do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cfb0fb-2fca-4d2e-95a7-5b662a3e26d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A17E8710C652469BB51AEF8993783C" ma:contentTypeVersion="12" ma:contentTypeDescription="Create a new document." ma:contentTypeScope="" ma:versionID="3e47faa70a0cc42d2e91f13685647457">
  <xsd:schema xmlns:xsd="http://www.w3.org/2001/XMLSchema" xmlns:xs="http://www.w3.org/2001/XMLSchema" xmlns:p="http://schemas.microsoft.com/office/2006/metadata/properties" xmlns:ns2="0acfb0fb-2fca-4d2e-95a7-5b662a3e26d2" xmlns:ns3="c0a26b66-3050-463e-9a2a-57dff0a45360" targetNamespace="http://schemas.microsoft.com/office/2006/metadata/properties" ma:root="true" ma:fieldsID="aad47fdd91111aacd77016b87b17fac4" ns2:_="" ns3:_="">
    <xsd:import namespace="0acfb0fb-2fca-4d2e-95a7-5b662a3e26d2"/>
    <xsd:import namespace="c0a26b66-3050-463e-9a2a-57dff0a4536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fb0fb-2fca-4d2e-95a7-5b662a3e26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1d602765-7830-46ba-a66b-13b8df2c5cf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a26b66-3050-463e-9a2a-57dff0a4536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FE8567-85C7-4A4A-922E-9473CEA6E9EF}">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www.w3.org/XML/1998/namespace"/>
    <ds:schemaRef ds:uri="http://schemas.microsoft.com/office/2006/documentManagement/types"/>
    <ds:schemaRef ds:uri="http://purl.org/dc/elements/1.1/"/>
    <ds:schemaRef ds:uri="http://purl.org/dc/terms/"/>
    <ds:schemaRef ds:uri="0acfb0fb-2fca-4d2e-95a7-5b662a3e26d2"/>
    <ds:schemaRef ds:uri="http://purl.org/dc/dcmitype/"/>
    <ds:schemaRef ds:uri="http://schemas.microsoft.com/office/infopath/2007/PartnerControls"/>
    <ds:schemaRef ds:uri="http://schemas.openxmlformats.org/package/2006/metadata/core-properties"/>
    <ds:schemaRef ds:uri="c0a26b66-3050-463e-9a2a-57dff0a45360"/>
    <ds:schemaRef ds:uri="http://schemas.microsoft.com/office/2006/metadata/properties"/>
  </ds:schemaRefs>
</ds:datastoreItem>
</file>

<file path=customXml/itemProps3.xml><?xml version="1.0" encoding="utf-8"?>
<ds:datastoreItem xmlns:ds="http://schemas.openxmlformats.org/officeDocument/2006/customXml" ds:itemID="{17B06F5D-A7D6-474E-88C4-6FDC7A48B456}">
  <ds:schemaRefs>
    <ds:schemaRef ds:uri="0acfb0fb-2fca-4d2e-95a7-5b662a3e26d2"/>
    <ds:schemaRef ds:uri="c0a26b66-3050-463e-9a2a-57dff0a453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Combat Sports Center by Slsdesgo</Template>
  <TotalTime>0</TotalTime>
  <Words>1255</Words>
  <Application>Microsoft Office PowerPoint</Application>
  <PresentationFormat>Personalizados</PresentationFormat>
  <Paragraphs>242</Paragraphs>
  <Slides>26</Slides>
  <Notes>24</Notes>
  <HiddenSlides>0</HiddenSlides>
  <MMClips>0</MMClips>
  <ScaleCrop>false</ScaleCrop>
  <HeadingPairs>
    <vt:vector size="6" baseType="variant">
      <vt:variant>
        <vt:lpstr>Tipos de letra usados</vt:lpstr>
      </vt:variant>
      <vt:variant>
        <vt:i4>10</vt:i4>
      </vt:variant>
      <vt:variant>
        <vt:lpstr>Tema</vt:lpstr>
      </vt:variant>
      <vt:variant>
        <vt:i4>2</vt:i4>
      </vt:variant>
      <vt:variant>
        <vt:lpstr>Títulos dos diapositivos</vt:lpstr>
      </vt:variant>
      <vt:variant>
        <vt:i4>26</vt:i4>
      </vt:variant>
    </vt:vector>
  </HeadingPairs>
  <TitlesOfParts>
    <vt:vector size="38" baseType="lpstr">
      <vt:lpstr>Archivo</vt:lpstr>
      <vt:lpstr>Arial</vt:lpstr>
      <vt:lpstr>Arial,Sans-Serif</vt:lpstr>
      <vt:lpstr>Avenir Next LT Pro Light</vt:lpstr>
      <vt:lpstr>Calibri</vt:lpstr>
      <vt:lpstr>DM Sans</vt:lpstr>
      <vt:lpstr>Lato</vt:lpstr>
      <vt:lpstr>Montserrat</vt:lpstr>
      <vt:lpstr>Proxima Nova</vt:lpstr>
      <vt:lpstr>Söhne</vt:lpstr>
      <vt:lpstr>Combat Sports Center by Slsdesgo</vt:lpstr>
      <vt:lpstr>Slidesgo Final Pages</vt:lpstr>
      <vt:lpstr>RadarID</vt:lpstr>
      <vt:lpstr>Presentation Outline</vt:lpstr>
      <vt:lpstr>CONTEXT, PROBLEM &amp; OBJECTIVE</vt:lpstr>
      <vt:lpstr>Apresentação do PowerPoint</vt:lpstr>
      <vt:lpstr>REQUIREMENT ELICITATION</vt:lpstr>
      <vt:lpstr>User-Centered Design</vt:lpstr>
      <vt:lpstr>Personas &amp; Scenarios  </vt:lpstr>
      <vt:lpstr>Functional Requirements</vt:lpstr>
      <vt:lpstr>Non-Functional Requirements</vt:lpstr>
      <vt:lpstr>RADAR-BASED USER IDENTIFICATION IN SMART ENVIRONMENTS</vt:lpstr>
      <vt:lpstr>System Overview</vt:lpstr>
      <vt:lpstr>User Identification Modality</vt:lpstr>
      <vt:lpstr>Pipeline Online</vt:lpstr>
      <vt:lpstr>Adaptation to the User (Dashboard)</vt:lpstr>
      <vt:lpstr>USER ID MODEL EVALUATION</vt:lpstr>
      <vt:lpstr>Setup and Methods</vt:lpstr>
      <vt:lpstr>First Evaluation</vt:lpstr>
      <vt:lpstr>Second Evaluation</vt:lpstr>
      <vt:lpstr>Third Evaluation</vt:lpstr>
      <vt:lpstr>Final Results</vt:lpstr>
      <vt:lpstr>Comparison to related work</vt:lpstr>
      <vt:lpstr>DEMO</vt:lpstr>
      <vt:lpstr>CONCLUSION</vt:lpstr>
      <vt:lpstr>Achievements</vt:lpstr>
      <vt:lpstr>FUTURE WORK</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 RadarID</dc:title>
  <dc:creator>Sergio Correia</dc:creator>
  <cp:lastModifiedBy>João Gaspar</cp:lastModifiedBy>
  <cp:revision>2</cp:revision>
  <dcterms:created xsi:type="dcterms:W3CDTF">2024-03-11T12:58:04Z</dcterms:created>
  <dcterms:modified xsi:type="dcterms:W3CDTF">2024-05-19T14:54:42Z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0x01010022A17E8710C652469BB51AEF8993783C</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ediaServiceImageTags">
    <vt:lpwstr/>
  </property>
</Properties>
</file>