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C92F38-4A5C-4625-80D8-52B61FF3C3C6}" v="18" dt="2024-02-26T22:25:06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Gaspar" userId="7dec15aa-df9c-4e56-83fb-de5e1da84347" providerId="ADAL" clId="{E6C92F38-4A5C-4625-80D8-52B61FF3C3C6}"/>
    <pc:docChg chg="undo custSel addSld delSld modSld">
      <pc:chgData name="João Gaspar" userId="7dec15aa-df9c-4e56-83fb-de5e1da84347" providerId="ADAL" clId="{E6C92F38-4A5C-4625-80D8-52B61FF3C3C6}" dt="2024-02-26T22:25:06.693" v="314"/>
      <pc:docMkLst>
        <pc:docMk/>
      </pc:docMkLst>
      <pc:sldChg chg="addSp modSp mod setBg">
        <pc:chgData name="João Gaspar" userId="7dec15aa-df9c-4e56-83fb-de5e1da84347" providerId="ADAL" clId="{E6C92F38-4A5C-4625-80D8-52B61FF3C3C6}" dt="2024-02-23T19:33:51.980" v="270" actId="121"/>
        <pc:sldMkLst>
          <pc:docMk/>
          <pc:sldMk cId="470268694" sldId="256"/>
        </pc:sldMkLst>
        <pc:spChg chg="mod">
          <ac:chgData name="João Gaspar" userId="7dec15aa-df9c-4e56-83fb-de5e1da84347" providerId="ADAL" clId="{E6C92F38-4A5C-4625-80D8-52B61FF3C3C6}" dt="2024-02-23T19:33:49.198" v="269" actId="122"/>
          <ac:spMkLst>
            <pc:docMk/>
            <pc:sldMk cId="470268694" sldId="256"/>
            <ac:spMk id="2" creationId="{2BFAD93B-A69F-0E76-767B-A9BD7989A92D}"/>
          </ac:spMkLst>
        </pc:spChg>
        <pc:spChg chg="mod">
          <ac:chgData name="João Gaspar" userId="7dec15aa-df9c-4e56-83fb-de5e1da84347" providerId="ADAL" clId="{E6C92F38-4A5C-4625-80D8-52B61FF3C3C6}" dt="2024-02-23T19:33:45.318" v="266" actId="122"/>
          <ac:spMkLst>
            <pc:docMk/>
            <pc:sldMk cId="470268694" sldId="256"/>
            <ac:spMk id="3" creationId="{EFDFBD9A-AFBC-2F5A-1A85-C5A2B4DF3242}"/>
          </ac:spMkLst>
        </pc:spChg>
        <pc:spChg chg="add mod">
          <ac:chgData name="João Gaspar" userId="7dec15aa-df9c-4e56-83fb-de5e1da84347" providerId="ADAL" clId="{E6C92F38-4A5C-4625-80D8-52B61FF3C3C6}" dt="2024-02-23T19:33:39.500" v="264" actId="123"/>
          <ac:spMkLst>
            <pc:docMk/>
            <pc:sldMk cId="470268694" sldId="256"/>
            <ac:spMk id="4" creationId="{12BA2ABE-6AB6-FEAE-6BA6-E99846E6EDD7}"/>
          </ac:spMkLst>
        </pc:spChg>
        <pc:spChg chg="add mod">
          <ac:chgData name="João Gaspar" userId="7dec15aa-df9c-4e56-83fb-de5e1da84347" providerId="ADAL" clId="{E6C92F38-4A5C-4625-80D8-52B61FF3C3C6}" dt="2024-02-23T19:33:51.980" v="270" actId="121"/>
          <ac:spMkLst>
            <pc:docMk/>
            <pc:sldMk cId="470268694" sldId="256"/>
            <ac:spMk id="5" creationId="{7E72778D-5333-264E-6089-70E42975494F}"/>
          </ac:spMkLst>
        </pc:spChg>
        <pc:spChg chg="add mod">
          <ac:chgData name="João Gaspar" userId="7dec15aa-df9c-4e56-83fb-de5e1da84347" providerId="ADAL" clId="{E6C92F38-4A5C-4625-80D8-52B61FF3C3C6}" dt="2024-02-23T19:31:44.282" v="249" actId="571"/>
          <ac:spMkLst>
            <pc:docMk/>
            <pc:sldMk cId="470268694" sldId="256"/>
            <ac:spMk id="6" creationId="{9A6BA5F7-9D99-484D-E308-493FADBE6EB7}"/>
          </ac:spMkLst>
        </pc:spChg>
        <pc:spChg chg="add mod">
          <ac:chgData name="João Gaspar" userId="7dec15aa-df9c-4e56-83fb-de5e1da84347" providerId="ADAL" clId="{E6C92F38-4A5C-4625-80D8-52B61FF3C3C6}" dt="2024-02-23T19:31:44.282" v="249" actId="571"/>
          <ac:spMkLst>
            <pc:docMk/>
            <pc:sldMk cId="470268694" sldId="256"/>
            <ac:spMk id="7" creationId="{EC6431BB-5F43-1483-68FC-06E047801FE9}"/>
          </ac:spMkLst>
        </pc:spChg>
      </pc:sldChg>
      <pc:sldChg chg="new setBg">
        <pc:chgData name="João Gaspar" userId="7dec15aa-df9c-4e56-83fb-de5e1da84347" providerId="ADAL" clId="{E6C92F38-4A5C-4625-80D8-52B61FF3C3C6}" dt="2024-02-26T22:25:06.693" v="314"/>
        <pc:sldMkLst>
          <pc:docMk/>
          <pc:sldMk cId="830880985" sldId="257"/>
        </pc:sldMkLst>
      </pc:sldChg>
      <pc:sldChg chg="addSp delSp modSp new del mod setBg">
        <pc:chgData name="João Gaspar" userId="7dec15aa-df9c-4e56-83fb-de5e1da84347" providerId="ADAL" clId="{E6C92F38-4A5C-4625-80D8-52B61FF3C3C6}" dt="2024-02-26T22:24:52.328" v="312" actId="47"/>
        <pc:sldMkLst>
          <pc:docMk/>
          <pc:sldMk cId="1502289437" sldId="257"/>
        </pc:sldMkLst>
        <pc:spChg chg="mod">
          <ac:chgData name="João Gaspar" userId="7dec15aa-df9c-4e56-83fb-de5e1da84347" providerId="ADAL" clId="{E6C92F38-4A5C-4625-80D8-52B61FF3C3C6}" dt="2024-02-26T22:23:43.015" v="295" actId="26606"/>
          <ac:spMkLst>
            <pc:docMk/>
            <pc:sldMk cId="1502289437" sldId="257"/>
            <ac:spMk id="2" creationId="{26A3EABA-2F76-26F6-430E-BE879820C796}"/>
          </ac:spMkLst>
        </pc:spChg>
        <pc:spChg chg="add del mod">
          <ac:chgData name="João Gaspar" userId="7dec15aa-df9c-4e56-83fb-de5e1da84347" providerId="ADAL" clId="{E6C92F38-4A5C-4625-80D8-52B61FF3C3C6}" dt="2024-02-26T22:24:48.791" v="307" actId="14100"/>
          <ac:spMkLst>
            <pc:docMk/>
            <pc:sldMk cId="1502289437" sldId="257"/>
            <ac:spMk id="3" creationId="{F6979CC5-57FA-0879-BB15-11268423C8FF}"/>
          </ac:spMkLst>
        </pc:spChg>
        <pc:spChg chg="add del mod ord">
          <ac:chgData name="João Gaspar" userId="7dec15aa-df9c-4e56-83fb-de5e1da84347" providerId="ADAL" clId="{E6C92F38-4A5C-4625-80D8-52B61FF3C3C6}" dt="2024-02-26T22:24:50.379" v="311" actId="478"/>
          <ac:spMkLst>
            <pc:docMk/>
            <pc:sldMk cId="1502289437" sldId="257"/>
            <ac:spMk id="4" creationId="{5CE3CDAC-3833-CD4D-01C5-AADA41C12084}"/>
          </ac:spMkLst>
        </pc:spChg>
        <pc:spChg chg="add del">
          <ac:chgData name="João Gaspar" userId="7dec15aa-df9c-4e56-83fb-de5e1da84347" providerId="ADAL" clId="{E6C92F38-4A5C-4625-80D8-52B61FF3C3C6}" dt="2024-02-26T22:23:25.156" v="286" actId="26606"/>
          <ac:spMkLst>
            <pc:docMk/>
            <pc:sldMk cId="1502289437" sldId="257"/>
            <ac:spMk id="5" creationId="{70DFC902-7D23-471A-B557-B6B6917D7A0D}"/>
          </ac:spMkLst>
        </pc:spChg>
        <pc:spChg chg="add del">
          <ac:chgData name="João Gaspar" userId="7dec15aa-df9c-4e56-83fb-de5e1da84347" providerId="ADAL" clId="{E6C92F38-4A5C-4625-80D8-52B61FF3C3C6}" dt="2024-02-26T22:23:25.156" v="286" actId="26606"/>
          <ac:spMkLst>
            <pc:docMk/>
            <pc:sldMk cId="1502289437" sldId="257"/>
            <ac:spMk id="6" creationId="{A55D5633-D557-4DCA-982C-FF36EB7A1C00}"/>
          </ac:spMkLst>
        </pc:spChg>
        <pc:spChg chg="add del">
          <ac:chgData name="João Gaspar" userId="7dec15aa-df9c-4e56-83fb-de5e1da84347" providerId="ADAL" clId="{E6C92F38-4A5C-4625-80D8-52B61FF3C3C6}" dt="2024-02-26T22:23:25.156" v="286" actId="26606"/>
          <ac:spMkLst>
            <pc:docMk/>
            <pc:sldMk cId="1502289437" sldId="257"/>
            <ac:spMk id="7" creationId="{450D3AD2-FA80-415F-A9CE-54D884561CD7}"/>
          </ac:spMkLst>
        </pc:spChg>
        <pc:spChg chg="add del">
          <ac:chgData name="João Gaspar" userId="7dec15aa-df9c-4e56-83fb-de5e1da84347" providerId="ADAL" clId="{E6C92F38-4A5C-4625-80D8-52B61FF3C3C6}" dt="2024-02-26T22:22:46.812" v="275" actId="26606"/>
          <ac:spMkLst>
            <pc:docMk/>
            <pc:sldMk cId="1502289437" sldId="257"/>
            <ac:spMk id="8" creationId="{70DFC902-7D23-471A-B557-B6B6917D7A0D}"/>
          </ac:spMkLst>
        </pc:spChg>
        <pc:spChg chg="add del">
          <ac:chgData name="João Gaspar" userId="7dec15aa-df9c-4e56-83fb-de5e1da84347" providerId="ADAL" clId="{E6C92F38-4A5C-4625-80D8-52B61FF3C3C6}" dt="2024-02-26T22:23:23.600" v="283" actId="26606"/>
          <ac:spMkLst>
            <pc:docMk/>
            <pc:sldMk cId="1502289437" sldId="257"/>
            <ac:spMk id="9" creationId="{70DFC902-7D23-471A-B557-B6B6917D7A0D}"/>
          </ac:spMkLst>
        </pc:spChg>
        <pc:spChg chg="add del">
          <ac:chgData name="João Gaspar" userId="7dec15aa-df9c-4e56-83fb-de5e1da84347" providerId="ADAL" clId="{E6C92F38-4A5C-4625-80D8-52B61FF3C3C6}" dt="2024-02-26T22:22:46.812" v="275" actId="26606"/>
          <ac:spMkLst>
            <pc:docMk/>
            <pc:sldMk cId="1502289437" sldId="257"/>
            <ac:spMk id="10" creationId="{A55D5633-D557-4DCA-982C-FF36EB7A1C00}"/>
          </ac:spMkLst>
        </pc:spChg>
        <pc:spChg chg="add del">
          <ac:chgData name="João Gaspar" userId="7dec15aa-df9c-4e56-83fb-de5e1da84347" providerId="ADAL" clId="{E6C92F38-4A5C-4625-80D8-52B61FF3C3C6}" dt="2024-02-26T22:23:36.490" v="291" actId="26606"/>
          <ac:spMkLst>
            <pc:docMk/>
            <pc:sldMk cId="1502289437" sldId="257"/>
            <ac:spMk id="11" creationId="{70DFC902-7D23-471A-B557-B6B6917D7A0D}"/>
          </ac:spMkLst>
        </pc:spChg>
        <pc:spChg chg="add del">
          <ac:chgData name="João Gaspar" userId="7dec15aa-df9c-4e56-83fb-de5e1da84347" providerId="ADAL" clId="{E6C92F38-4A5C-4625-80D8-52B61FF3C3C6}" dt="2024-02-26T22:22:46.812" v="275" actId="26606"/>
          <ac:spMkLst>
            <pc:docMk/>
            <pc:sldMk cId="1502289437" sldId="257"/>
            <ac:spMk id="12" creationId="{450D3AD2-FA80-415F-A9CE-54D884561CD7}"/>
          </ac:spMkLst>
        </pc:spChg>
        <pc:spChg chg="add del">
          <ac:chgData name="João Gaspar" userId="7dec15aa-df9c-4e56-83fb-de5e1da84347" providerId="ADAL" clId="{E6C92F38-4A5C-4625-80D8-52B61FF3C3C6}" dt="2024-02-26T22:23:36.490" v="291" actId="26606"/>
          <ac:spMkLst>
            <pc:docMk/>
            <pc:sldMk cId="1502289437" sldId="257"/>
            <ac:spMk id="13" creationId="{A55D5633-D557-4DCA-982C-FF36EB7A1C00}"/>
          </ac:spMkLst>
        </pc:spChg>
        <pc:spChg chg="add del">
          <ac:chgData name="João Gaspar" userId="7dec15aa-df9c-4e56-83fb-de5e1da84347" providerId="ADAL" clId="{E6C92F38-4A5C-4625-80D8-52B61FF3C3C6}" dt="2024-02-26T22:23:23.600" v="283" actId="26606"/>
          <ac:spMkLst>
            <pc:docMk/>
            <pc:sldMk cId="1502289437" sldId="257"/>
            <ac:spMk id="14" creationId="{A55D5633-D557-4DCA-982C-FF36EB7A1C00}"/>
          </ac:spMkLst>
        </pc:spChg>
        <pc:spChg chg="add del">
          <ac:chgData name="João Gaspar" userId="7dec15aa-df9c-4e56-83fb-de5e1da84347" providerId="ADAL" clId="{E6C92F38-4A5C-4625-80D8-52B61FF3C3C6}" dt="2024-02-26T22:23:36.490" v="291" actId="26606"/>
          <ac:spMkLst>
            <pc:docMk/>
            <pc:sldMk cId="1502289437" sldId="257"/>
            <ac:spMk id="15" creationId="{450D3AD2-FA80-415F-A9CE-54D884561CD7}"/>
          </ac:spMkLst>
        </pc:spChg>
        <pc:spChg chg="add del">
          <ac:chgData name="João Gaspar" userId="7dec15aa-df9c-4e56-83fb-de5e1da84347" providerId="ADAL" clId="{E6C92F38-4A5C-4625-80D8-52B61FF3C3C6}" dt="2024-02-26T22:23:23.600" v="283" actId="26606"/>
          <ac:spMkLst>
            <pc:docMk/>
            <pc:sldMk cId="1502289437" sldId="257"/>
            <ac:spMk id="16" creationId="{450D3AD2-FA80-415F-A9CE-54D884561CD7}"/>
          </ac:spMkLst>
        </pc:spChg>
        <pc:spChg chg="add del">
          <ac:chgData name="João Gaspar" userId="7dec15aa-df9c-4e56-83fb-de5e1da84347" providerId="ADAL" clId="{E6C92F38-4A5C-4625-80D8-52B61FF3C3C6}" dt="2024-02-26T22:23:40.031" v="293" actId="26606"/>
          <ac:spMkLst>
            <pc:docMk/>
            <pc:sldMk cId="1502289437" sldId="257"/>
            <ac:spMk id="17" creationId="{5AADD842-7469-481F-AEF2-DDA7D3A9ABB0}"/>
          </ac:spMkLst>
        </pc:spChg>
        <pc:spChg chg="add del">
          <ac:chgData name="João Gaspar" userId="7dec15aa-df9c-4e56-83fb-de5e1da84347" providerId="ADAL" clId="{E6C92F38-4A5C-4625-80D8-52B61FF3C3C6}" dt="2024-02-26T22:23:40.031" v="293" actId="26606"/>
          <ac:spMkLst>
            <pc:docMk/>
            <pc:sldMk cId="1502289437" sldId="257"/>
            <ac:spMk id="18" creationId="{94058847-87A2-48B5-B733-C9FC6F0FF769}"/>
          </ac:spMkLst>
        </pc:spChg>
        <pc:spChg chg="add del">
          <ac:chgData name="João Gaspar" userId="7dec15aa-df9c-4e56-83fb-de5e1da84347" providerId="ADAL" clId="{E6C92F38-4A5C-4625-80D8-52B61FF3C3C6}" dt="2024-02-26T22:23:40.031" v="293" actId="26606"/>
          <ac:spMkLst>
            <pc:docMk/>
            <pc:sldMk cId="1502289437" sldId="257"/>
            <ac:spMk id="19" creationId="{38CE886A-266A-45DB-B141-3271799F49BD}"/>
          </ac:spMkLst>
        </pc:spChg>
        <pc:spChg chg="add del">
          <ac:chgData name="João Gaspar" userId="7dec15aa-df9c-4e56-83fb-de5e1da84347" providerId="ADAL" clId="{E6C92F38-4A5C-4625-80D8-52B61FF3C3C6}" dt="2024-02-26T22:23:43.015" v="295" actId="26606"/>
          <ac:spMkLst>
            <pc:docMk/>
            <pc:sldMk cId="1502289437" sldId="257"/>
            <ac:spMk id="21" creationId="{70DFC902-7D23-471A-B557-B6B6917D7A0D}"/>
          </ac:spMkLst>
        </pc:spChg>
        <pc:spChg chg="add del">
          <ac:chgData name="João Gaspar" userId="7dec15aa-df9c-4e56-83fb-de5e1da84347" providerId="ADAL" clId="{E6C92F38-4A5C-4625-80D8-52B61FF3C3C6}" dt="2024-02-26T22:23:43.015" v="295" actId="26606"/>
          <ac:spMkLst>
            <pc:docMk/>
            <pc:sldMk cId="1502289437" sldId="257"/>
            <ac:spMk id="22" creationId="{A55D5633-D557-4DCA-982C-FF36EB7A1C00}"/>
          </ac:spMkLst>
        </pc:spChg>
        <pc:spChg chg="add del">
          <ac:chgData name="João Gaspar" userId="7dec15aa-df9c-4e56-83fb-de5e1da84347" providerId="ADAL" clId="{E6C92F38-4A5C-4625-80D8-52B61FF3C3C6}" dt="2024-02-26T22:23:43.015" v="295" actId="26606"/>
          <ac:spMkLst>
            <pc:docMk/>
            <pc:sldMk cId="1502289437" sldId="257"/>
            <ac:spMk id="23" creationId="{450D3AD2-FA80-415F-A9CE-54D884561CD7}"/>
          </ac:spMkLst>
        </pc:spChg>
        <pc:spChg chg="add del">
          <ac:chgData name="João Gaspar" userId="7dec15aa-df9c-4e56-83fb-de5e1da84347" providerId="ADAL" clId="{E6C92F38-4A5C-4625-80D8-52B61FF3C3C6}" dt="2024-02-26T22:23:43.015" v="295" actId="26606"/>
          <ac:spMkLst>
            <pc:docMk/>
            <pc:sldMk cId="1502289437" sldId="257"/>
            <ac:spMk id="24" creationId="{F6979CC5-57FA-0879-BB15-11268423C8FF}"/>
          </ac:spMkLst>
        </pc:spChg>
      </pc:sldChg>
      <pc:sldChg chg="new del">
        <pc:chgData name="João Gaspar" userId="7dec15aa-df9c-4e56-83fb-de5e1da84347" providerId="ADAL" clId="{E6C92F38-4A5C-4625-80D8-52B61FF3C3C6}" dt="2024-02-26T22:22:19.620" v="272" actId="47"/>
        <pc:sldMkLst>
          <pc:docMk/>
          <pc:sldMk cId="2363578577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2E319-82D8-FCF7-6575-E571DE1B4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28E8D3-E59D-8F96-59C7-2FC0F35E8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15C1ED3-D4C3-0E8D-D560-730607C9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4EF-7DF8-4366-AE54-E6F5C4C20322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52C150D-3294-0738-8E3B-AD569FC1A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CE06F1A-E35F-DDBE-E48F-6B0C01D8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1FEC-A815-4430-953F-E6F3B617F7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8583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C6CC2-907C-BB69-6603-892B6DAE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6ABBC3B-DE24-3FD0-CA21-F2BFD4E75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8C2228C-980F-7787-F87E-0DEC1BB1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4EF-7DF8-4366-AE54-E6F5C4C20322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5A6FE75-4BD4-7D5C-2AAF-B223EDB4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B9C0E3B-BF2F-5FBE-8DF9-439D4FE8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1FEC-A815-4430-953F-E6F3B617F7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650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9019B1-DB93-8605-F2CD-5DB2F5449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EC3B643-1602-0ACA-704E-3E363C848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28BB9FE-264C-662F-E74C-4FAB4121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4EF-7DF8-4366-AE54-E6F5C4C20322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9A04668-8238-7F05-46C5-E358438B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B178747-7CC2-C093-1A51-734E8464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1FEC-A815-4430-953F-E6F3B617F7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341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7B0BB-7625-10C3-3DC1-488B7CA9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97FE546-10A4-2B36-D697-765CC94D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0BD3B3B-DEC1-3E6B-6AB7-E8E84255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4EF-7DF8-4366-AE54-E6F5C4C20322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FD6EC8D-47AF-DBDA-7425-1D5A0647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4AD7D68-459B-72FA-3F55-FC02F429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1FEC-A815-4430-953F-E6F3B617F7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875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17FAD-7698-4669-07FD-58398FD3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F4854FC-3ADC-98CD-F9D4-30D5D5C75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B6ACFC-1726-04C5-28B8-274F4275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4EF-7DF8-4366-AE54-E6F5C4C20322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B2F86FB-6659-2E24-7163-F1E2162D9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2E35391-0BF9-53C4-C906-EAA7BE82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1FEC-A815-4430-953F-E6F3B617F7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960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E9F86-E209-0CBF-355B-6C3F6A35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24283D9-ECFE-E37C-7021-A13F0AD26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1516CEF-15E5-3ABA-A999-3987BC04B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F2D1893-128F-FC5F-C0AF-222F5C03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4EF-7DF8-4366-AE54-E6F5C4C20322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02CA987-1B21-B376-FEAE-A620DF2B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5A445A7-3211-A091-8DE2-0C2E737F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1FEC-A815-4430-953F-E6F3B617F7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910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5AD53-EBD4-A8C2-B5C8-757EBCE2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2551B98-FA3F-23B6-A3AF-A6FE796FE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D12CCF2-445E-DEC3-B02A-2772DD3E3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58759E6-7772-FC69-E2A5-F16F4C697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75D72D6-AD96-2D0E-BE4F-2D6A2F46C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F81CCFB-D385-31EB-4E58-64C7C576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4EF-7DF8-4366-AE54-E6F5C4C20322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58F5D09-C4DC-817A-8911-33AB2E9B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2FF0C91-3AB9-B1A6-1557-A5EB3A69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1FEC-A815-4430-953F-E6F3B617F7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80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3372B-0EFF-EC0B-859B-88D788736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A48C8E7-B9B4-9035-0FA3-1DC3006D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4EF-7DF8-4366-AE54-E6F5C4C20322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D35372D-A4BE-6AF4-33AA-A481A3C1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6409308-2A1F-04B3-2D3A-9A2C22FB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1FEC-A815-4430-953F-E6F3B617F7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063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64BA913-F960-EB5B-5D2D-8592A6A9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4EF-7DF8-4366-AE54-E6F5C4C20322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30DFAEF-94D9-AB62-0DAF-77934212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7522D8A-9B56-B972-61D7-95800E21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1FEC-A815-4430-953F-E6F3B617F7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283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F0C4E-0779-498F-2690-484EC793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D863B9F-1BDD-7F09-42EA-C56873CD2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86A0C19-8847-7CAA-A6AA-8C9E5C3A9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695560F-B332-2518-7736-EFA37707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4EF-7DF8-4366-AE54-E6F5C4C20322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296F2DC-4F0D-D3F7-C579-D2E42B36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CC8E48B-CB11-529B-F3D6-DD6C9D0CB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1FEC-A815-4430-953F-E6F3B617F7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842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3D338-BCD2-D310-47EF-18C5389D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A75D1658-6654-EF32-B866-44C7355D0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1DAA31C-1E57-55D8-B5ED-6DF6A915C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E4706EE-8BE7-12FA-D316-CCDDD529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44EF-7DF8-4366-AE54-E6F5C4C20322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357DADD-7F93-2BC1-5A3F-0558FF98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02485BB-5E0D-17EF-3C35-C529F00F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51FEC-A815-4430-953F-E6F3B617F7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724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3D14D7D-C11E-A879-DD2A-CD92EE78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A6D4196-9E92-98E2-2D9A-DAEE1C4FD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AE543A1-F31D-931C-543C-ECAD180B3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7344EF-7DF8-4366-AE54-E6F5C4C20322}" type="datetimeFigureOut">
              <a:rPr lang="pt-PT" smtClean="0"/>
              <a:t>26/02/2024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7CA92EE-F1C2-4887-EB37-7ED9846AE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2CFC8A4-4A81-53E0-6BF3-6CA07366F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951FEC-A815-4430-953F-E6F3B617F78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071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AD93B-A69F-0E76-767B-A9BD7989A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728" y="1295302"/>
            <a:ext cx="8058539" cy="1909763"/>
          </a:xfrm>
        </p:spPr>
        <p:txBody>
          <a:bodyPr>
            <a:noAutofit/>
          </a:bodyPr>
          <a:lstStyle/>
          <a:p>
            <a:r>
              <a:rPr lang="en-US" sz="4400"/>
              <a:t>“Animation Fidelity in Self-Avatars: Impact on User Performance </a:t>
            </a:r>
            <a:br>
              <a:rPr lang="en-US" sz="4400"/>
            </a:br>
            <a:r>
              <a:rPr lang="en-US" sz="4400"/>
              <a:t>and Sense of Agency”</a:t>
            </a:r>
            <a:endParaRPr lang="pt-PT" sz="44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DFBD9A-AFBC-2F5A-1A85-C5A2B4DF3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6825" y="3652936"/>
            <a:ext cx="4158343" cy="997453"/>
          </a:xfrm>
        </p:spPr>
        <p:txBody>
          <a:bodyPr wrap="square">
            <a:spAutoFit/>
          </a:bodyPr>
          <a:lstStyle/>
          <a:p>
            <a:r>
              <a:rPr lang="es-ES" sz="1400" dirty="0"/>
              <a:t>Haoran Yun, Jose Luis Ponton, Carlos Andujar, Nuria Pelechano</a:t>
            </a:r>
          </a:p>
          <a:p>
            <a:r>
              <a:rPr lang="en-US" sz="1400" dirty="0"/>
              <a:t>2023 IEEE Conference Virtual Reality and 3D User Interfaces (VR), Shanghai, China, 2023, pp. 286-296</a:t>
            </a:r>
            <a:endParaRPr lang="es-ES" sz="1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2BA2ABE-6AB6-FEAE-6BA6-E99846E6EDD7}"/>
              </a:ext>
            </a:extLst>
          </p:cNvPr>
          <p:cNvSpPr txBox="1"/>
          <p:nvPr/>
        </p:nvSpPr>
        <p:spPr>
          <a:xfrm>
            <a:off x="363896" y="5854291"/>
            <a:ext cx="31537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400"/>
              <a:t>IHC – Interação Humano-Computador</a:t>
            </a:r>
          </a:p>
          <a:p>
            <a:pPr algn="just"/>
            <a:r>
              <a:rPr lang="pt-PT" sz="1400"/>
              <a:t>Guilherme Santos, 107961</a:t>
            </a:r>
          </a:p>
          <a:p>
            <a:pPr algn="just"/>
            <a:r>
              <a:rPr lang="pt-PT" sz="1400"/>
              <a:t>João Gaspar, 107708</a:t>
            </a:r>
          </a:p>
          <a:p>
            <a:pPr algn="just"/>
            <a:endParaRPr lang="pt-PT" sz="140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E72778D-5333-264E-6089-70E42975494F}"/>
              </a:ext>
            </a:extLst>
          </p:cNvPr>
          <p:cNvSpPr txBox="1"/>
          <p:nvPr/>
        </p:nvSpPr>
        <p:spPr>
          <a:xfrm>
            <a:off x="8758332" y="5854290"/>
            <a:ext cx="3069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/>
              <a:t>LECI – Licenciatura em Engenharia de Computadores e Informática</a:t>
            </a:r>
          </a:p>
          <a:p>
            <a:pPr algn="r"/>
            <a:r>
              <a:rPr lang="pt-PT" sz="1400"/>
              <a:t>06 de março de 2024</a:t>
            </a:r>
          </a:p>
          <a:p>
            <a:pPr algn="r"/>
            <a:endParaRPr lang="pt-PT" sz="1400"/>
          </a:p>
        </p:txBody>
      </p:sp>
    </p:spTree>
    <p:extLst>
      <p:ext uri="{BB962C8B-B14F-4D97-AF65-F5344CB8AC3E}">
        <p14:creationId xmlns:p14="http://schemas.microsoft.com/office/powerpoint/2010/main" val="47026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F0934-9CA3-FBF0-7707-2E753335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2B34BD-A348-8FC0-EF9E-5F12C9568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08809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Ecrã Panorâmico</PresentationFormat>
  <Paragraphs>8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“Animation Fidelity in Self-Avatars: Impact on User Performance  and Sense of Agency”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Animation Fidelity in Self-Avatars: Impact on User Performance  and Sense of Agency</dc:title>
  <dc:creator>João Gaspar</dc:creator>
  <cp:lastModifiedBy>João Gaspar</cp:lastModifiedBy>
  <cp:revision>1</cp:revision>
  <dcterms:created xsi:type="dcterms:W3CDTF">2024-02-23T19:07:27Z</dcterms:created>
  <dcterms:modified xsi:type="dcterms:W3CDTF">2024-02-26T22:25:15Z</dcterms:modified>
</cp:coreProperties>
</file>