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02E9-8909-8613-BA28-E302A5C4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C1C27-8B23-1366-3C74-BFCAA72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263007-4CDF-56AF-6791-E9BA38EB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17F2E-C9EE-2846-7CD6-21BB109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173F3-0626-D5D0-E198-1CCA69B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28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99511-CB3F-2499-342F-3863739C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4DBE2B-A9DD-5AC5-6C84-95ABD878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72112-3C97-BA43-7FC6-0D56B2E1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FCC0C-98D3-E534-3138-12191905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F6037-BAB6-A11B-9DD7-509EA847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3EE59-50E3-AF01-F415-E6A619DBC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818259-59CA-B246-50A9-B080FD46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9A83A-DA61-4605-552D-4F648549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D5693-A90A-DFFF-4F7A-8D4C0CF6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20173-1A85-FDE3-AC95-459FFD64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158AF-D98B-0EFF-AB08-303061EC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2DA9-1A66-EA8A-9A00-EAEB948B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D126A-01A3-707F-62D3-DDE36FE9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C880B-CEAE-73B0-57A7-87B996C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5DE36-DD9F-01D0-FE36-61F6BD6D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4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239E2-71EB-AF92-5184-893E9B5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6666C2-1CE2-02E4-3798-F645CB83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DA147-A033-171D-ED7D-3E3131FB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B9692-EA1B-C1C5-E1EE-A895463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4C99C-FC1E-71BC-C9EF-7F0E308F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0427D-68E8-F1A4-7D63-F16CB5E2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C5AC7-DC58-5D65-84E9-9D22EF87B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AEE75-3EAB-1FCF-E403-E8F632F9C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8BD497-9254-AA32-C466-79116ECF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7460E-DAA2-A720-E42E-ED2CCE4A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E00717-FAEA-8D1C-2A29-6339CEB7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4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0FF4D-3849-CA6B-1E35-EA22160E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920A01-C2F3-B22E-7DF7-13DB5A30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0981A-41B0-FC8E-154F-0C4001DF6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2F9285-AF4B-BFDC-E9A1-297CB8195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3A6F22-D1A6-2BE3-1A94-A7C978B3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1B84F6-85B5-AAA0-F71E-1ADA55B1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D378BF-44EF-2E72-724C-761512AE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1C22E-A7AB-493B-43E6-E547D0F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4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63DAE-CFD0-B6AB-A20C-73E2E153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7999A8-3E50-D62F-FFB7-CFB679D1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003F4B-E2B3-673B-9897-38AE1D00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E8EA3-618B-33A5-9963-1D6D27D8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7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3B25D7-B3B2-1A1F-7F9E-EFCEE8FF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E7B031-9E64-3AC4-7DD9-B6D4F421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9F2B46-AD9C-3A25-E849-6E4E5898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5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88C-DF3A-EF8B-7EE1-62D07415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E492F-3117-5492-C115-FB6C1C45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6949A6-3372-1217-120D-485335CD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E9716-EAFA-FA33-1B67-473FE8E0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9BA0-E6D9-F04A-D35D-DF1FF812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AB45D8-6794-EB69-4647-7859389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D69D6-31E6-B8FB-C4BD-ECE7AA21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459356-A2E2-8468-BA0E-AA685E209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A39456-5651-B8DA-75D6-40A7A7D2F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2DAEE-AA9E-DB74-860F-07D41711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B05878-2C3F-34D6-5E5F-6ECCE2B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E2E22-DB60-E6D1-07FB-24FB6207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2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FDC030-B5A4-B94C-2EC1-824A306F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5A2CC-603B-6996-D6E7-685648A24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CD886-8469-D48B-4C94-F317E0D79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D9FC-9625-494A-8BDA-61E6162CA162}" type="datetimeFigureOut">
              <a:rPr lang="pt-BR" smtClean="0"/>
              <a:t>23/10/2022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73433-7995-C8A6-042A-1515385D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D2E0C-D604-DA8D-4355-F5ADB11E6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2945-FA3F-4394-881E-4D6869A19B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2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7DCF4-AB64-63E8-58F2-BBADBD374884}"/>
              </a:ext>
            </a:extLst>
          </p:cNvPr>
          <p:cNvGraphicFramePr>
            <a:graphicFrameLocks noGrp="1"/>
          </p:cNvGraphicFramePr>
          <p:nvPr/>
        </p:nvGraphicFramePr>
        <p:xfrm>
          <a:off x="3677920" y="37855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102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3506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804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32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945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E0112F1-55BA-44A4-3D7E-E2593048D053}"/>
              </a:ext>
            </a:extLst>
          </p:cNvPr>
          <p:cNvSpPr txBox="1"/>
          <p:nvPr/>
        </p:nvSpPr>
        <p:spPr>
          <a:xfrm>
            <a:off x="320040" y="502920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T:  [ , M, MM, MMM]</a:t>
            </a:r>
          </a:p>
          <a:p>
            <a:r>
              <a:rPr lang="pt-BR" dirty="0"/>
              <a:t>H: [ , C, CC, CCC, CD, D, DC, DCC, DCCC, CM]</a:t>
            </a:r>
          </a:p>
          <a:p>
            <a:r>
              <a:rPr lang="pt-BR" dirty="0"/>
              <a:t>X: [ , X, XX, XXX, XL, L, LX. LXX, LXXX, XC]</a:t>
            </a:r>
          </a:p>
          <a:p>
            <a:r>
              <a:rPr lang="pt-BR" dirty="0"/>
              <a:t>I:  [ , I, II, III, IV, V, VI, VII, VIII, IX]</a:t>
            </a:r>
          </a:p>
        </p:txBody>
      </p:sp>
    </p:spTree>
    <p:extLst>
      <p:ext uri="{BB962C8B-B14F-4D97-AF65-F5344CB8AC3E}">
        <p14:creationId xmlns:p14="http://schemas.microsoft.com/office/powerpoint/2010/main" val="89903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7DCF4-AB64-63E8-58F2-BBADBD37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72176"/>
              </p:ext>
            </p:extLst>
          </p:nvPr>
        </p:nvGraphicFramePr>
        <p:xfrm>
          <a:off x="3677920" y="37855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102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3506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804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32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9457"/>
                  </a:ext>
                </a:extLst>
              </a:tr>
            </a:tbl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D2D12913-F755-5BF9-ED95-D528863D79F8}"/>
              </a:ext>
            </a:extLst>
          </p:cNvPr>
          <p:cNvSpPr/>
          <p:nvPr/>
        </p:nvSpPr>
        <p:spPr>
          <a:xfrm>
            <a:off x="444879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2219F-8F90-E133-B688-C00BF9926FCD}"/>
              </a:ext>
            </a:extLst>
          </p:cNvPr>
          <p:cNvSpPr txBox="1"/>
          <p:nvPr/>
        </p:nvSpPr>
        <p:spPr>
          <a:xfrm>
            <a:off x="371241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MMM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82EF81-F844-CDB2-417E-ADEA97F50072}"/>
              </a:ext>
            </a:extLst>
          </p:cNvPr>
          <p:cNvSpPr txBox="1"/>
          <p:nvPr/>
        </p:nvSpPr>
        <p:spPr>
          <a:xfrm>
            <a:off x="320040" y="502920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T:  [ , M, MM, </a:t>
            </a:r>
            <a:r>
              <a:rPr lang="pt-BR" dirty="0">
                <a:solidFill>
                  <a:srgbClr val="FF0000"/>
                </a:solidFill>
              </a:rPr>
              <a:t>MMM</a:t>
            </a:r>
            <a:r>
              <a:rPr lang="pt-BR" dirty="0"/>
              <a:t>]</a:t>
            </a:r>
          </a:p>
          <a:p>
            <a:r>
              <a:rPr lang="pt-BR" dirty="0"/>
              <a:t>H: [ , C, CC, CCC, CD, D, DC, DCC, DCCC, CM]</a:t>
            </a:r>
          </a:p>
          <a:p>
            <a:r>
              <a:rPr lang="pt-BR" dirty="0"/>
              <a:t>X: [ , X, XX, XXX, XL, L, LX. LXX, LXXX, XC]</a:t>
            </a:r>
          </a:p>
          <a:p>
            <a:r>
              <a:rPr lang="pt-BR" dirty="0"/>
              <a:t>I:  [ , I, II, III, IV, V, VI, VII, VIII, IX]</a:t>
            </a:r>
          </a:p>
        </p:txBody>
      </p:sp>
    </p:spTree>
    <p:extLst>
      <p:ext uri="{BB962C8B-B14F-4D97-AF65-F5344CB8AC3E}">
        <p14:creationId xmlns:p14="http://schemas.microsoft.com/office/powerpoint/2010/main" val="66448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7DCF4-AB64-63E8-58F2-BBADBD374884}"/>
              </a:ext>
            </a:extLst>
          </p:cNvPr>
          <p:cNvGraphicFramePr>
            <a:graphicFrameLocks noGrp="1"/>
          </p:cNvGraphicFramePr>
          <p:nvPr/>
        </p:nvGraphicFramePr>
        <p:xfrm>
          <a:off x="3677920" y="37855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102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3506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804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32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9457"/>
                  </a:ext>
                </a:extLst>
              </a:tr>
            </a:tbl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D2D12913-F755-5BF9-ED95-D528863D79F8}"/>
              </a:ext>
            </a:extLst>
          </p:cNvPr>
          <p:cNvSpPr/>
          <p:nvPr/>
        </p:nvSpPr>
        <p:spPr>
          <a:xfrm>
            <a:off x="444879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2219F-8F90-E133-B688-C00BF9926FCD}"/>
              </a:ext>
            </a:extLst>
          </p:cNvPr>
          <p:cNvSpPr txBox="1"/>
          <p:nvPr/>
        </p:nvSpPr>
        <p:spPr>
          <a:xfrm>
            <a:off x="371241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MMM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82EF81-F844-CDB2-417E-ADEA97F50072}"/>
              </a:ext>
            </a:extLst>
          </p:cNvPr>
          <p:cNvSpPr txBox="1"/>
          <p:nvPr/>
        </p:nvSpPr>
        <p:spPr>
          <a:xfrm>
            <a:off x="320040" y="502920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T:  [ , M, MM, </a:t>
            </a:r>
            <a:r>
              <a:rPr lang="pt-BR" dirty="0">
                <a:solidFill>
                  <a:srgbClr val="FF0000"/>
                </a:solidFill>
              </a:rPr>
              <a:t>MMM</a:t>
            </a:r>
            <a:r>
              <a:rPr lang="pt-BR" dirty="0"/>
              <a:t>]</a:t>
            </a:r>
          </a:p>
          <a:p>
            <a:r>
              <a:rPr lang="pt-BR" dirty="0"/>
              <a:t>H: [ , C, CC, CCC, CD,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, DC, DCC, DCCC, CM]</a:t>
            </a:r>
          </a:p>
          <a:p>
            <a:r>
              <a:rPr lang="pt-BR" dirty="0"/>
              <a:t>X: [ , X, XX, XXX, XL, L, LX. LXX, LXXX, XC]</a:t>
            </a:r>
          </a:p>
          <a:p>
            <a:r>
              <a:rPr lang="pt-BR" dirty="0"/>
              <a:t>I:  [ , I, II, III, IV, V, VI, VII, VIII, IX]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BCEB915-855A-A141-8F20-5A58D42AA772}"/>
              </a:ext>
            </a:extLst>
          </p:cNvPr>
          <p:cNvSpPr/>
          <p:nvPr/>
        </p:nvSpPr>
        <p:spPr>
          <a:xfrm>
            <a:off x="647571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0ACB09-FAD0-5455-274A-F288CD0BFC86}"/>
              </a:ext>
            </a:extLst>
          </p:cNvPr>
          <p:cNvSpPr txBox="1"/>
          <p:nvPr/>
        </p:nvSpPr>
        <p:spPr>
          <a:xfrm>
            <a:off x="573933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1598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7DCF4-AB64-63E8-58F2-BBADBD374884}"/>
              </a:ext>
            </a:extLst>
          </p:cNvPr>
          <p:cNvGraphicFramePr>
            <a:graphicFrameLocks noGrp="1"/>
          </p:cNvGraphicFramePr>
          <p:nvPr/>
        </p:nvGraphicFramePr>
        <p:xfrm>
          <a:off x="3677920" y="37855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102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3506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804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32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9457"/>
                  </a:ext>
                </a:extLst>
              </a:tr>
            </a:tbl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D2D12913-F755-5BF9-ED95-D528863D79F8}"/>
              </a:ext>
            </a:extLst>
          </p:cNvPr>
          <p:cNvSpPr/>
          <p:nvPr/>
        </p:nvSpPr>
        <p:spPr>
          <a:xfrm>
            <a:off x="444879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2219F-8F90-E133-B688-C00BF9926FCD}"/>
              </a:ext>
            </a:extLst>
          </p:cNvPr>
          <p:cNvSpPr txBox="1"/>
          <p:nvPr/>
        </p:nvSpPr>
        <p:spPr>
          <a:xfrm>
            <a:off x="371241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MMM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82EF81-F844-CDB2-417E-ADEA97F50072}"/>
              </a:ext>
            </a:extLst>
          </p:cNvPr>
          <p:cNvSpPr txBox="1"/>
          <p:nvPr/>
        </p:nvSpPr>
        <p:spPr>
          <a:xfrm>
            <a:off x="320040" y="502920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T:  [ , M, MM, </a:t>
            </a:r>
            <a:r>
              <a:rPr lang="pt-BR" dirty="0">
                <a:solidFill>
                  <a:srgbClr val="FF0000"/>
                </a:solidFill>
              </a:rPr>
              <a:t>MMM</a:t>
            </a:r>
            <a:r>
              <a:rPr lang="pt-BR" dirty="0"/>
              <a:t>]</a:t>
            </a:r>
          </a:p>
          <a:p>
            <a:r>
              <a:rPr lang="pt-BR" dirty="0"/>
              <a:t>H: [ , C, CC, CCC, CD,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, DC, DCC, DCCC, CM]</a:t>
            </a:r>
          </a:p>
          <a:p>
            <a:r>
              <a:rPr lang="pt-BR" dirty="0"/>
              <a:t>X: [ , X, XX, XXX, </a:t>
            </a:r>
            <a:r>
              <a:rPr lang="pt-BR" dirty="0">
                <a:solidFill>
                  <a:srgbClr val="FF0000"/>
                </a:solidFill>
              </a:rPr>
              <a:t>XL</a:t>
            </a:r>
            <a:r>
              <a:rPr lang="pt-BR" dirty="0"/>
              <a:t>, L, LX. LXX, LXXX, XC]</a:t>
            </a:r>
          </a:p>
          <a:p>
            <a:r>
              <a:rPr lang="pt-BR" dirty="0"/>
              <a:t>I:  [ , I, II, III, IV, V, VI, VII, VIII, IX]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BCEB915-855A-A141-8F20-5A58D42AA772}"/>
              </a:ext>
            </a:extLst>
          </p:cNvPr>
          <p:cNvSpPr/>
          <p:nvPr/>
        </p:nvSpPr>
        <p:spPr>
          <a:xfrm>
            <a:off x="647571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0ACB09-FAD0-5455-274A-F288CD0BFC86}"/>
              </a:ext>
            </a:extLst>
          </p:cNvPr>
          <p:cNvSpPr txBox="1"/>
          <p:nvPr/>
        </p:nvSpPr>
        <p:spPr>
          <a:xfrm>
            <a:off x="573933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9E852BA-62B8-AB1A-F666-600C49053F30}"/>
              </a:ext>
            </a:extLst>
          </p:cNvPr>
          <p:cNvSpPr/>
          <p:nvPr/>
        </p:nvSpPr>
        <p:spPr>
          <a:xfrm>
            <a:off x="851025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7FAEC7-46EB-172C-120F-EA58DF0ABD7A}"/>
              </a:ext>
            </a:extLst>
          </p:cNvPr>
          <p:cNvSpPr txBox="1"/>
          <p:nvPr/>
        </p:nvSpPr>
        <p:spPr>
          <a:xfrm>
            <a:off x="777387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XL</a:t>
            </a:r>
          </a:p>
        </p:txBody>
      </p:sp>
    </p:spTree>
    <p:extLst>
      <p:ext uri="{BB962C8B-B14F-4D97-AF65-F5344CB8AC3E}">
        <p14:creationId xmlns:p14="http://schemas.microsoft.com/office/powerpoint/2010/main" val="33780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7DCF4-AB64-63E8-58F2-BBADBD374884}"/>
              </a:ext>
            </a:extLst>
          </p:cNvPr>
          <p:cNvGraphicFramePr>
            <a:graphicFrameLocks noGrp="1"/>
          </p:cNvGraphicFramePr>
          <p:nvPr/>
        </p:nvGraphicFramePr>
        <p:xfrm>
          <a:off x="3677920" y="37855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102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3506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804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32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9457"/>
                  </a:ext>
                </a:extLst>
              </a:tr>
            </a:tbl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D2D12913-F755-5BF9-ED95-D528863D79F8}"/>
              </a:ext>
            </a:extLst>
          </p:cNvPr>
          <p:cNvSpPr/>
          <p:nvPr/>
        </p:nvSpPr>
        <p:spPr>
          <a:xfrm>
            <a:off x="444879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2219F-8F90-E133-B688-C00BF9926FCD}"/>
              </a:ext>
            </a:extLst>
          </p:cNvPr>
          <p:cNvSpPr txBox="1"/>
          <p:nvPr/>
        </p:nvSpPr>
        <p:spPr>
          <a:xfrm>
            <a:off x="371241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MMM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82EF81-F844-CDB2-417E-ADEA97F50072}"/>
              </a:ext>
            </a:extLst>
          </p:cNvPr>
          <p:cNvSpPr txBox="1"/>
          <p:nvPr/>
        </p:nvSpPr>
        <p:spPr>
          <a:xfrm>
            <a:off x="320040" y="502920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T:  [ , M, MM, </a:t>
            </a:r>
            <a:r>
              <a:rPr lang="pt-BR" dirty="0">
                <a:solidFill>
                  <a:srgbClr val="FF0000"/>
                </a:solidFill>
              </a:rPr>
              <a:t>MMM</a:t>
            </a:r>
            <a:r>
              <a:rPr lang="pt-BR" dirty="0"/>
              <a:t>]</a:t>
            </a:r>
          </a:p>
          <a:p>
            <a:r>
              <a:rPr lang="pt-BR" dirty="0"/>
              <a:t>H: [ , C, CC, CCC, CD,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, DC, DCC, DCCC, CM]</a:t>
            </a:r>
          </a:p>
          <a:p>
            <a:r>
              <a:rPr lang="pt-BR" dirty="0"/>
              <a:t>t: [ , X, XX, XXX, </a:t>
            </a:r>
            <a:r>
              <a:rPr lang="pt-BR" dirty="0">
                <a:solidFill>
                  <a:srgbClr val="FF0000"/>
                </a:solidFill>
              </a:rPr>
              <a:t>XL</a:t>
            </a:r>
            <a:r>
              <a:rPr lang="pt-BR" dirty="0"/>
              <a:t>, L, LX. LXX, LXXX, XC]</a:t>
            </a:r>
          </a:p>
          <a:p>
            <a:r>
              <a:rPr lang="pt-BR" dirty="0"/>
              <a:t>O:  [ , I, II, III, IV, V, VI, VII, VIII, </a:t>
            </a:r>
            <a:r>
              <a:rPr lang="pt-BR" dirty="0">
                <a:solidFill>
                  <a:srgbClr val="FF0000"/>
                </a:solidFill>
              </a:rPr>
              <a:t>IX</a:t>
            </a:r>
            <a:r>
              <a:rPr lang="pt-BR" dirty="0"/>
              <a:t>]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BCEB915-855A-A141-8F20-5A58D42AA772}"/>
              </a:ext>
            </a:extLst>
          </p:cNvPr>
          <p:cNvSpPr/>
          <p:nvPr/>
        </p:nvSpPr>
        <p:spPr>
          <a:xfrm>
            <a:off x="647571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0ACB09-FAD0-5455-274A-F288CD0BFC86}"/>
              </a:ext>
            </a:extLst>
          </p:cNvPr>
          <p:cNvSpPr txBox="1"/>
          <p:nvPr/>
        </p:nvSpPr>
        <p:spPr>
          <a:xfrm>
            <a:off x="573933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9E852BA-62B8-AB1A-F666-600C49053F30}"/>
              </a:ext>
            </a:extLst>
          </p:cNvPr>
          <p:cNvSpPr/>
          <p:nvPr/>
        </p:nvSpPr>
        <p:spPr>
          <a:xfrm>
            <a:off x="851025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7FAEC7-46EB-172C-120F-EA58DF0ABD7A}"/>
              </a:ext>
            </a:extLst>
          </p:cNvPr>
          <p:cNvSpPr txBox="1"/>
          <p:nvPr/>
        </p:nvSpPr>
        <p:spPr>
          <a:xfrm>
            <a:off x="777387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XL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55F6743F-B398-DE2C-6273-60754873D051}"/>
              </a:ext>
            </a:extLst>
          </p:cNvPr>
          <p:cNvSpPr/>
          <p:nvPr/>
        </p:nvSpPr>
        <p:spPr>
          <a:xfrm>
            <a:off x="1053125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3F3BE0-A7A3-A77D-A79D-DA2EDF97F11E}"/>
              </a:ext>
            </a:extLst>
          </p:cNvPr>
          <p:cNvSpPr txBox="1"/>
          <p:nvPr/>
        </p:nvSpPr>
        <p:spPr>
          <a:xfrm>
            <a:off x="979487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IX</a:t>
            </a:r>
          </a:p>
        </p:txBody>
      </p:sp>
    </p:spTree>
    <p:extLst>
      <p:ext uri="{BB962C8B-B14F-4D97-AF65-F5344CB8AC3E}">
        <p14:creationId xmlns:p14="http://schemas.microsoft.com/office/powerpoint/2010/main" val="334164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DD7DCF4-AB64-63E8-58F2-BBADBD374884}"/>
              </a:ext>
            </a:extLst>
          </p:cNvPr>
          <p:cNvGraphicFramePr>
            <a:graphicFrameLocks noGrp="1"/>
          </p:cNvGraphicFramePr>
          <p:nvPr/>
        </p:nvGraphicFramePr>
        <p:xfrm>
          <a:off x="3677920" y="37855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102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3506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8041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32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89457"/>
                  </a:ext>
                </a:extLst>
              </a:tr>
            </a:tbl>
          </a:graphicData>
        </a:graphic>
      </p:graphicFrame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D2D12913-F755-5BF9-ED95-D528863D79F8}"/>
              </a:ext>
            </a:extLst>
          </p:cNvPr>
          <p:cNvSpPr/>
          <p:nvPr/>
        </p:nvSpPr>
        <p:spPr>
          <a:xfrm>
            <a:off x="444879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2219F-8F90-E133-B688-C00BF9926FCD}"/>
              </a:ext>
            </a:extLst>
          </p:cNvPr>
          <p:cNvSpPr txBox="1"/>
          <p:nvPr/>
        </p:nvSpPr>
        <p:spPr>
          <a:xfrm>
            <a:off x="371241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MMM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82EF81-F844-CDB2-417E-ADEA97F50072}"/>
              </a:ext>
            </a:extLst>
          </p:cNvPr>
          <p:cNvSpPr txBox="1"/>
          <p:nvPr/>
        </p:nvSpPr>
        <p:spPr>
          <a:xfrm>
            <a:off x="320040" y="502920"/>
            <a:ext cx="2537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T:  [ , M, MM, </a:t>
            </a:r>
            <a:r>
              <a:rPr lang="pt-BR" dirty="0">
                <a:solidFill>
                  <a:srgbClr val="FF0000"/>
                </a:solidFill>
              </a:rPr>
              <a:t>MMM</a:t>
            </a:r>
            <a:r>
              <a:rPr lang="pt-BR" dirty="0"/>
              <a:t>]</a:t>
            </a:r>
          </a:p>
          <a:p>
            <a:r>
              <a:rPr lang="pt-BR" dirty="0"/>
              <a:t>H: [ , C, CC, CCC, CD,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/>
              <a:t>, DC, DCC, DCCC, CM]</a:t>
            </a:r>
          </a:p>
          <a:p>
            <a:r>
              <a:rPr lang="pt-BR" dirty="0"/>
              <a:t>t: [ , X, XX, XXX, </a:t>
            </a:r>
            <a:r>
              <a:rPr lang="pt-BR" dirty="0">
                <a:solidFill>
                  <a:srgbClr val="FF0000"/>
                </a:solidFill>
              </a:rPr>
              <a:t>XL</a:t>
            </a:r>
            <a:r>
              <a:rPr lang="pt-BR" dirty="0"/>
              <a:t>, L, LX. LXX, LXXX, XC]</a:t>
            </a:r>
          </a:p>
          <a:p>
            <a:r>
              <a:rPr lang="pt-BR" dirty="0"/>
              <a:t>O:  [ , I, II, III, IV, V, VI, VII, VIII, </a:t>
            </a:r>
            <a:r>
              <a:rPr lang="pt-BR" dirty="0">
                <a:solidFill>
                  <a:srgbClr val="FF0000"/>
                </a:solidFill>
              </a:rPr>
              <a:t>IX</a:t>
            </a:r>
            <a:r>
              <a:rPr lang="pt-BR" dirty="0"/>
              <a:t>]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DBCEB915-855A-A141-8F20-5A58D42AA772}"/>
              </a:ext>
            </a:extLst>
          </p:cNvPr>
          <p:cNvSpPr/>
          <p:nvPr/>
        </p:nvSpPr>
        <p:spPr>
          <a:xfrm>
            <a:off x="647571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0ACB09-FAD0-5455-274A-F288CD0BFC86}"/>
              </a:ext>
            </a:extLst>
          </p:cNvPr>
          <p:cNvSpPr txBox="1"/>
          <p:nvPr/>
        </p:nvSpPr>
        <p:spPr>
          <a:xfrm>
            <a:off x="573933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9E852BA-62B8-AB1A-F666-600C49053F30}"/>
              </a:ext>
            </a:extLst>
          </p:cNvPr>
          <p:cNvSpPr/>
          <p:nvPr/>
        </p:nvSpPr>
        <p:spPr>
          <a:xfrm>
            <a:off x="851025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7FAEC7-46EB-172C-120F-EA58DF0ABD7A}"/>
              </a:ext>
            </a:extLst>
          </p:cNvPr>
          <p:cNvSpPr txBox="1"/>
          <p:nvPr/>
        </p:nvSpPr>
        <p:spPr>
          <a:xfrm>
            <a:off x="777387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XL</a:t>
            </a: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55F6743F-B398-DE2C-6273-60754873D051}"/>
              </a:ext>
            </a:extLst>
          </p:cNvPr>
          <p:cNvSpPr/>
          <p:nvPr/>
        </p:nvSpPr>
        <p:spPr>
          <a:xfrm>
            <a:off x="10531252" y="966554"/>
            <a:ext cx="510988" cy="905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3F3BE0-A7A3-A77D-A79D-DA2EDF97F11E}"/>
              </a:ext>
            </a:extLst>
          </p:cNvPr>
          <p:cNvSpPr txBox="1"/>
          <p:nvPr/>
        </p:nvSpPr>
        <p:spPr>
          <a:xfrm>
            <a:off x="9794876" y="2000021"/>
            <a:ext cx="19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D7F8AE-2ECD-B358-B7A8-4363EDEDADCD}"/>
              </a:ext>
            </a:extLst>
          </p:cNvPr>
          <p:cNvSpPr txBox="1"/>
          <p:nvPr/>
        </p:nvSpPr>
        <p:spPr>
          <a:xfrm>
            <a:off x="1765712" y="4026983"/>
            <a:ext cx="720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F0000"/>
                </a:solidFill>
              </a:rPr>
              <a:t>MMMDXLIX</a:t>
            </a:r>
          </a:p>
        </p:txBody>
      </p:sp>
    </p:spTree>
    <p:extLst>
      <p:ext uri="{BB962C8B-B14F-4D97-AF65-F5344CB8AC3E}">
        <p14:creationId xmlns:p14="http://schemas.microsoft.com/office/powerpoint/2010/main" val="2815410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Guilherme Cintra de Freitas Almeida</dc:creator>
  <cp:lastModifiedBy>João Guilherme Cintra de Freitas Almeida</cp:lastModifiedBy>
  <cp:revision>4</cp:revision>
  <dcterms:created xsi:type="dcterms:W3CDTF">2022-10-23T23:04:46Z</dcterms:created>
  <dcterms:modified xsi:type="dcterms:W3CDTF">2022-10-23T23:26:14Z</dcterms:modified>
</cp:coreProperties>
</file>