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7"/>
  </p:notesMasterIdLst>
  <p:sldIdLst>
    <p:sldId id="264" r:id="rId2"/>
    <p:sldId id="257" r:id="rId3"/>
    <p:sldId id="258" r:id="rId4"/>
    <p:sldId id="259" r:id="rId5"/>
    <p:sldId id="266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D049A093-A318-4B54-B434-3666322E048A}">
          <p14:sldIdLst>
            <p14:sldId id="264"/>
            <p14:sldId id="257"/>
            <p14:sldId id="258"/>
            <p14:sldId id="259"/>
            <p14:sldId id="266"/>
          </p14:sldIdLst>
        </p14:section>
        <p14:section name="Secção Sem Título" id="{36ACF6D5-7B89-461D-AC14-13DE256EED3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FF"/>
    <a:srgbClr val="009999"/>
    <a:srgbClr val="FF3300"/>
    <a:srgbClr val="FF6633"/>
    <a:srgbClr val="F8F8F8"/>
    <a:srgbClr val="FFFF99"/>
    <a:srgbClr val="FFFF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51" d="100"/>
          <a:sy n="51" d="100"/>
        </p:scale>
        <p:origin x="-122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PT" altLang="pt-PT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pt-PT" altLang="pt-PT"/>
          </a:p>
        </p:txBody>
      </p:sp>
      <p:sp>
        <p:nvSpPr>
          <p:cNvPr id="10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 de texto do modelo global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PT" altLang="pt-PT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F3ADBE4-DA20-4974-9CCB-B531B0647FD7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88295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pt-PT" altLang="pt-PT" noProof="0" smtClean="0"/>
              <a:t>Clique para editar o estilo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0292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pt-PT" altLang="pt-PT" noProof="0" smtClean="0"/>
              <a:t>Faça clique para editar o estilo</a:t>
            </a:r>
          </a:p>
        </p:txBody>
      </p:sp>
      <p:sp>
        <p:nvSpPr>
          <p:cNvPr id="37904" name="Rectangle 206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248400"/>
            <a:ext cx="1905000" cy="38100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endParaRPr lang="pt-PT" altLang="pt-PT"/>
          </a:p>
        </p:txBody>
      </p:sp>
      <p:sp>
        <p:nvSpPr>
          <p:cNvPr id="37905" name="Rectangle 206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38100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endParaRPr lang="pt-PT" altLang="pt-PT"/>
          </a:p>
        </p:txBody>
      </p:sp>
      <p:sp>
        <p:nvSpPr>
          <p:cNvPr id="37906" name="Rectangle 206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381000"/>
          </a:xfrm>
        </p:spPr>
        <p:txBody>
          <a:bodyPr anchor="b"/>
          <a:lstStyle>
            <a:lvl1pPr>
              <a:defRPr kumimoji="0">
                <a:solidFill>
                  <a:srgbClr val="000000"/>
                </a:solidFill>
                <a:latin typeface="+mn-lt"/>
              </a:defRPr>
            </a:lvl1pPr>
          </a:lstStyle>
          <a:p>
            <a:fld id="{5487EE29-CED0-4CEB-9AE0-393071B1AB61}" type="slidenum">
              <a:rPr lang="pt-PT" altLang="pt-PT"/>
              <a:pPr/>
              <a:t>‹nº›</a:t>
            </a:fld>
            <a:endParaRPr lang="pt-PT" alt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8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8DB03-BAF7-4808-8EC7-1537DF16D29E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5124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229350" y="76200"/>
            <a:ext cx="1695450" cy="58674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76200"/>
            <a:ext cx="4933950" cy="5867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6456F-88D6-444B-AB9F-1D83E40B1E3B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85484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sobr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6781800" cy="1066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1143000" y="1219200"/>
            <a:ext cx="6781800" cy="22860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43000" y="3657600"/>
            <a:ext cx="6781800" cy="22860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69FFE8-24BA-475E-90EE-60F8016E86AC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2162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93D03-BDF2-4C76-A974-EEF178C5A475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8598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FC36D-F08B-4B35-8CB9-7A17C90FB37B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2205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143000" y="1219200"/>
            <a:ext cx="3314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3314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52C3C-C2C4-47F1-99B7-1405060CB2E3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4335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65C85-DC5B-4EC6-8A06-9F1181DBFE00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08135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28847-C83E-442B-BCED-3BD14EEDB09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970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8C1D3-62C4-4AF0-B2F2-40CFE9F8EB1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727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E56D1-D6C5-4703-B95F-A18CFC500613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3611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D2F55-2FAD-49D7-9C8E-CF76E6498B20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9980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 do título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219200"/>
            <a:ext cx="6781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 de texto do modelo global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36886" name="Rectangle 104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/>
            </a:lvl1pPr>
          </a:lstStyle>
          <a:p>
            <a:endParaRPr lang="pt-PT" altLang="pt-PT"/>
          </a:p>
        </p:txBody>
      </p:sp>
      <p:sp>
        <p:nvSpPr>
          <p:cNvPr id="36887" name="Rectangle 104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/>
            </a:lvl1pPr>
          </a:lstStyle>
          <a:p>
            <a:endParaRPr lang="pt-PT" altLang="pt-PT"/>
          </a:p>
        </p:txBody>
      </p:sp>
      <p:sp>
        <p:nvSpPr>
          <p:cNvPr id="36888" name="Rectangle 10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/>
            </a:lvl1pPr>
          </a:lstStyle>
          <a:p>
            <a:fld id="{9792F4DC-CD3E-479B-A3BB-3D65FB1ACB3A}" type="slidenum">
              <a:rPr lang="pt-PT" altLang="pt-PT"/>
              <a:pPr/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pt-PT" dirty="0" err="1" smtClean="0"/>
              <a:t>ViveirosID</a:t>
            </a:r>
            <a:endParaRPr lang="pt-PT" alt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27984" y="5301208"/>
            <a:ext cx="3459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 smtClean="0"/>
          </a:p>
          <a:p>
            <a:r>
              <a:rPr lang="pt-PT" dirty="0" err="1" smtClean="0"/>
              <a:t>Joao</a:t>
            </a:r>
            <a:r>
              <a:rPr lang="pt-PT" dirty="0" smtClean="0"/>
              <a:t> Luís Grácio nº 16172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848600" cy="1066800"/>
          </a:xfrm>
        </p:spPr>
        <p:txBody>
          <a:bodyPr/>
          <a:lstStyle/>
          <a:p>
            <a:r>
              <a:rPr lang="pt-PT" altLang="pt-PT" dirty="0"/>
              <a:t>Introdução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pt-PT" dirty="0" smtClean="0"/>
              <a:t>Base de dados relacional para representar uma base de dados referentes a produtos que se apliquem neste modelo.</a:t>
            </a:r>
          </a:p>
          <a:p>
            <a:r>
              <a:rPr lang="pt-PT" altLang="pt-PT" dirty="0" smtClean="0"/>
              <a:t>Para representar um negócio online.</a:t>
            </a:r>
            <a:endParaRPr lang="pt-PT" altLang="pt-PT" dirty="0"/>
          </a:p>
        </p:txBody>
      </p:sp>
      <p:pic>
        <p:nvPicPr>
          <p:cNvPr id="5129" name="Picture 9" descr="Resultado de imagem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4583865" cy="305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Rectangle 28"/>
          <p:cNvSpPr>
            <a:spLocks noGrp="1" noChangeArrowheads="1"/>
          </p:cNvSpPr>
          <p:nvPr>
            <p:ph type="title"/>
          </p:nvPr>
        </p:nvSpPr>
        <p:spPr>
          <a:xfrm>
            <a:off x="988981" y="79381"/>
            <a:ext cx="6781800" cy="614596"/>
          </a:xfrm>
        </p:spPr>
        <p:txBody>
          <a:bodyPr/>
          <a:lstStyle/>
          <a:p>
            <a:r>
              <a:rPr lang="pt-PT" altLang="pt-PT" dirty="0" smtClean="0"/>
              <a:t>Modelo de Base de Dados</a:t>
            </a:r>
            <a:endParaRPr lang="pt-PT" altLang="pt-PT" dirty="0"/>
          </a:p>
        </p:txBody>
      </p:sp>
      <p:sp>
        <p:nvSpPr>
          <p:cNvPr id="6175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162800" cy="4953000"/>
          </a:xfrm>
        </p:spPr>
        <p:txBody>
          <a:bodyPr/>
          <a:lstStyle/>
          <a:p>
            <a:endParaRPr lang="pt-PT" alt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04" y="774168"/>
            <a:ext cx="7416824" cy="58210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 err="1" smtClean="0"/>
              <a:t>Seed</a:t>
            </a:r>
            <a:r>
              <a:rPr lang="pt-PT" altLang="pt-PT" dirty="0" smtClean="0"/>
              <a:t> </a:t>
            </a:r>
            <a:r>
              <a:rPr lang="pt-PT" altLang="pt-PT" dirty="0" err="1" smtClean="0"/>
              <a:t>Method</a:t>
            </a:r>
            <a:endParaRPr lang="pt-PT" altLang="pt-PT" dirty="0"/>
          </a:p>
        </p:txBody>
      </p:sp>
      <p:pic>
        <p:nvPicPr>
          <p:cNvPr id="11279" name="Picture 15" descr="Resultado de imagem para se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69246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Na prática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4514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8461"/>
            <a:ext cx="7620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790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Apresentação de um produto ou serviço">
  <a:themeElements>
    <a:clrScheme name="tp939[1]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tp939[1]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p939[1]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939[1]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9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9[1]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939[1]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939[1]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um produto ou serviço</Template>
  <TotalTime>26</TotalTime>
  <Words>41</Words>
  <Application>Microsoft Office PowerPoint</Application>
  <PresentationFormat>Apresentação no Ecrã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Garamond</vt:lpstr>
      <vt:lpstr>Apresentação de um produto ou serviço</vt:lpstr>
      <vt:lpstr>ViveirosID</vt:lpstr>
      <vt:lpstr>Introdução</vt:lpstr>
      <vt:lpstr>Modelo de Base de Dados</vt:lpstr>
      <vt:lpstr>Seed Method</vt:lpstr>
      <vt:lpstr>Na prática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ViveirosID</dc:title>
  <dc:creator>luis2</dc:creator>
  <cp:lastModifiedBy>luis2</cp:lastModifiedBy>
  <cp:revision>3</cp:revision>
  <dcterms:created xsi:type="dcterms:W3CDTF">2018-04-06T10:34:22Z</dcterms:created>
  <dcterms:modified xsi:type="dcterms:W3CDTF">2018-04-06T11:01:20Z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TC010178482070</vt:lpwstr>
  </property>
</Properties>
</file>