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61d7dc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61d7dc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fd33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fd33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61d7dc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61d7dc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61d7dc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61d7dc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efd33f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efd33f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efd33f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efd33f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efd33f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efd33f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efd33f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efd33f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efd33f1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efd33f1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9zKuYvjFFS8" TargetMode="External"/><Relationship Id="rId4" Type="http://schemas.openxmlformats.org/officeDocument/2006/relationships/hyperlink" Target="https://towardsdatascience.com/intuitively-understanding-variational-autoencoders-1bfe67eb5daf" TargetMode="External"/><Relationship Id="rId5" Type="http://schemas.openxmlformats.org/officeDocument/2006/relationships/hyperlink" Target="https://lilianweng.github.io/lil-log/2018/08/12/from-autoencoder-to-beta-vae.html" TargetMode="External"/><Relationship Id="rId6" Type="http://schemas.openxmlformats.org/officeDocument/2006/relationships/hyperlink" Target="https://keras.io/examples/variational_autoencoder/" TargetMode="External"/><Relationship Id="rId7" Type="http://schemas.openxmlformats.org/officeDocument/2006/relationships/hyperlink" Target="https://www.youtube.com/watch?v=5WoItGTWV54&amp;t=1180s" TargetMode="External"/><Relationship Id="rId8" Type="http://schemas.openxmlformats.org/officeDocument/2006/relationships/hyperlink" Target="https://arxiv.org/abs/1606.059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através  das abstrações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Autoencoders</a:t>
            </a:r>
            <a:r>
              <a:rPr lang="en"/>
              <a:t> (VAEs)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axonomy of generative models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00" y="1266325"/>
            <a:ext cx="665795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autoencoder para </a:t>
            </a:r>
            <a:r>
              <a:rPr lang="en"/>
              <a:t>geração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problema é que em geral os </a:t>
            </a:r>
            <a:r>
              <a:rPr lang="en"/>
              <a:t>espaços</a:t>
            </a:r>
            <a:r>
              <a:rPr lang="en"/>
              <a:t> latentes não são bem comportados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Resolvemos isso parametrizando ele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força seus espaços latentes a serem contínuos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Comumente for</a:t>
            </a:r>
            <a:r>
              <a:rPr lang="en"/>
              <a:t>ç</a:t>
            </a:r>
            <a:r>
              <a:rPr lang="en"/>
              <a:t>amos que ele seja uma normal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Média + covariância diagonal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50738" y="-170088"/>
            <a:ext cx="3920975" cy="6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Truque da </a:t>
            </a:r>
            <a:r>
              <a:rPr lang="en"/>
              <a:t>Reparametrização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possível calcular o gradiente da </a:t>
            </a:r>
            <a:r>
              <a:rPr lang="en"/>
              <a:t>operação</a:t>
            </a:r>
            <a:r>
              <a:rPr lang="en"/>
              <a:t> de sample!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fazer uma simples </a:t>
            </a:r>
            <a:r>
              <a:rPr lang="en"/>
              <a:t>modificação</a:t>
            </a:r>
            <a:r>
              <a:rPr lang="en"/>
              <a:t> da rede para resolver isso</a:t>
            </a:r>
            <a:endParaRPr/>
          </a:p>
        </p:txBody>
      </p:sp>
      <p:pic>
        <p:nvPicPr>
          <p:cNvPr descr="Image result for reparameterization trick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50" y="2085275"/>
            <a:ext cx="4077450" cy="27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Perda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Efetivamente temos duas partes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primeira é o erro de </a:t>
            </a:r>
            <a:r>
              <a:rPr lang="en"/>
              <a:t>reconstrução</a:t>
            </a:r>
            <a:r>
              <a:rPr lang="en"/>
              <a:t> (comum a todos os autoencoders)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Uma divergência de Kullback-leibler que tenta </a:t>
            </a:r>
            <a:r>
              <a:rPr lang="en"/>
              <a:t>forçar</a:t>
            </a:r>
            <a:r>
              <a:rPr lang="en"/>
              <a:t> nosso </a:t>
            </a:r>
            <a:r>
              <a:rPr lang="en"/>
              <a:t>espaço</a:t>
            </a:r>
            <a:r>
              <a:rPr lang="en"/>
              <a:t> latente a ser uma normal multidimensional com as dimensões sem </a:t>
            </a:r>
            <a:r>
              <a:rPr lang="en"/>
              <a:t>correlação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ꞵ-VAEs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Apesar da KL na nossa perda já gerar algum nível de independência no vetor latente, ele compete com o termo de </a:t>
            </a:r>
            <a:r>
              <a:rPr lang="en"/>
              <a:t>reconstrução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aumentar a sua importância com pesos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Agora temos maior interpretabilidade de cada coordenada do </a:t>
            </a:r>
            <a:r>
              <a:rPr lang="en"/>
              <a:t>espaço</a:t>
            </a:r>
            <a:r>
              <a:rPr lang="en"/>
              <a:t> latente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VAEs vs GANs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VAEs geram imagens mais blurry que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VAEs tem melhor likelihood que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VAEs tem </a:t>
            </a:r>
            <a:r>
              <a:rPr lang="en"/>
              <a:t>espaços</a:t>
            </a:r>
            <a:r>
              <a:rPr lang="en"/>
              <a:t> latentes mais interpretáveis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VAEs conseguem gerar compressão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Mais usados em World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conjecturado que GANs podem não aprender algumas modas da </a:t>
            </a:r>
            <a:r>
              <a:rPr lang="en"/>
              <a:t>distribuição</a:t>
            </a:r>
            <a:r>
              <a:rPr lang="en"/>
              <a:t>, enquanto VAEs podem explorar regiões que não fazem real sentido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ArXiV Insight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Intuitively Understanding VAEs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From Autoencoder to Beta-VAE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Implementacão com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Generative Models CS231n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Tutorial on VAEs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