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0ab7a3e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0ab7a3e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0ab7a3e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0ab7a3e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7fdb426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7fdb426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fdb426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7fdb426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fdb426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fdb426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fdb426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fdb426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10ab7a3e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10ab7a3e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0ab7a3e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0ab7a3e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f30931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f30931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fdb426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fdb426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0ab7a3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0ab7a3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0ab7a3e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0ab7a3e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0ab7a3e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0ab7a3e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0ab7a3e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0ab7a3e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0ab7a3e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0ab7a3e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0ab7a3e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0ab7a3e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0ab7a3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0ab7a3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0ab7a3e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0ab7a3e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keras.io/" TargetMode="External"/><Relationship Id="rId4" Type="http://schemas.openxmlformats.org/officeDocument/2006/relationships/hyperlink" Target="https://machinelearningmastery.com/image-augmentation-deep-learning-keras/" TargetMode="External"/><Relationship Id="rId5" Type="http://schemas.openxmlformats.org/officeDocument/2006/relationships/hyperlink" Target="https://blog.keras.io/building-powerful-image-classification-models-using-very-little-data.html" TargetMode="External"/><Relationship Id="rId6" Type="http://schemas.openxmlformats.org/officeDocument/2006/relationships/hyperlink" Target="https://medium.com/starschema-blog/transfer-learning-the-dos-and-donts-165729d66625" TargetMode="External"/><Relationship Id="rId7" Type="http://schemas.openxmlformats.org/officeDocument/2006/relationships/hyperlink" Target="https://medium.com/comet-ml/approach-pre-trained-deep-learning-models-with-caution-9f0ff739010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através  das abstrações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Keras e Deep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Losses: Regressão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Squared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Absolute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Absolute Percentage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Squared Logarithmic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Logcosh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squared error menos afetado por outliers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Losses: Classifica</a:t>
            </a:r>
            <a:r>
              <a:rPr lang="en"/>
              <a:t>ç</a:t>
            </a:r>
            <a:r>
              <a:rPr lang="en"/>
              <a:t>ão 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Cross 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Sparse Categorical Cross 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Kullback-leibler divergence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Squared Hinge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Hinge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Cosine</a:t>
            </a:r>
            <a:r>
              <a:rPr lang="en"/>
              <a:t> proximity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no mundo real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Temos mais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Digitalização</a:t>
            </a:r>
            <a:r>
              <a:rPr lang="en"/>
              <a:t> de tudo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Mais poder computacional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GPUs estão bem mais acessíveis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Possível alugar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no mundo real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é uma silver bullet/martelo de ouro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 vale a pena testar se tiver os recursos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Idealmente ter um dataset grande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Sempre bom ter um baseline antes de aplicar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no mundo real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Coleta de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 da complexidade do seus problema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Quantas features cada exemplo tem?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Quantas classes você quer prever?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Quão separável são essas classes?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Sempre bom comparar com datasets conhecidos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Resolução</a:t>
            </a:r>
            <a:r>
              <a:rPr lang="en"/>
              <a:t> das imagens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Procure a menor possível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Dado que ainda é possível diferenciar as classes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 tiver muito poder computacional pode deixar maior mesmo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Divida os conjuntos (treino, teste e validação)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no mundo real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lidar com datasets pequenos?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augmentation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Transfer Learning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 trained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 alguns casos pode ser interessante fazer o seu próprio modelo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Otimizar hiperparâmetros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Validação cruzada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Augmentation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Útil para aumentar o seu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Maior variedade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Maior </a:t>
            </a:r>
            <a:r>
              <a:rPr lang="en"/>
              <a:t>generalização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Um possível efeito é treinar uma rede invariante as </a:t>
            </a:r>
            <a:r>
              <a:rPr lang="en"/>
              <a:t>transformações</a:t>
            </a:r>
            <a:r>
              <a:rPr lang="en"/>
              <a:t> dadas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Também usado para lidar com classes desbalanceadas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Necessário pensar quais </a:t>
            </a:r>
            <a:r>
              <a:rPr lang="en"/>
              <a:t>transformações serão aplicadas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Extremamente usado em </a:t>
            </a:r>
            <a:r>
              <a:rPr lang="en"/>
              <a:t>aplicações</a:t>
            </a:r>
            <a:r>
              <a:rPr lang="en"/>
              <a:t> reais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Analisar o número de parâmetros e acurácia de cada rede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 geral dois modos de fazer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Treinar apenas um classificador linear na última camada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Usado principalmente para datasets parecidos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 treinar (fine tune) a rede para o seu dataset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Pode ser mais preciso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Porém com poucos dados pode gerar overfitting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resnet inception"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Documentação do 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Post sobre image augmentation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Blog do 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Dicas de Transfer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Alguns cuidados necessários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Sequential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 de usar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Orientado a objetos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Limita-se a redes que são sequenciais/caminhos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Functional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Mais flexibilidade nos modelos, podem ser DAGs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Estilo mais funcional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Podemos facilmente pegar a saída de camadas intermediárias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Requer um pouco mais de </a:t>
            </a:r>
            <a:r>
              <a:rPr lang="en"/>
              <a:t>adaptação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Tipo usar o 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Dense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Camadas densas, todos os neurônios se ligam a todos os outros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mais simples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Número elevado de ligações ((input+1)*output)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Parâmetros principais: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units : número de neurônios na saída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activation: Função de ativação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Input_shape: Dimensão da entrada, só é necessário na primeira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Conv2D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Camadas convolucionais, aprendem filtros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Bidimensionais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Bons para imagens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Parâmetros principais: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filters : número de filtros aprendidos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kernel_size: Tamanho dos filtros aprendidos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activation: Função de ativação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strides: tamanho do stride em cada direcão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padding: same or 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Input_shape: 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4D tensor with shape: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(batch, rows, cols, channels)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MaxPooling2D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Reduz dimensão e detalhes da imagem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Bidimensional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Parâmetros principais: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ool_size: fator de down_scaling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trides: quanto o filtro anda em cada </a:t>
            </a:r>
            <a:r>
              <a:rPr lang="en"/>
              <a:t>direção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adding: same ou valid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Dropout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Aplica dropout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Durante treino anula a </a:t>
            </a:r>
            <a:r>
              <a:rPr lang="en"/>
              <a:t>ativação</a:t>
            </a:r>
            <a:r>
              <a:rPr lang="en"/>
              <a:t> de p neurônios na camada antes dela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Durante o teste multiplica todo mundo por 1 - 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Parâmetros principais: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ate: o 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eed: a semente do gerador aleatório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Batch Normalization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Aplica batch normalization nas </a:t>
            </a:r>
            <a:r>
              <a:rPr lang="en"/>
              <a:t>ativações</a:t>
            </a:r>
            <a:r>
              <a:rPr lang="en"/>
              <a:t> da camada anterior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Muitos parâmetros complexos, acho que até a inception quase usa o padrão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cale: diz se vamos multiplicar pelo desvio padrão aprendido pela camada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xis: explicita o eixo que deve ser normalizado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Activation e Flatten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aplica uma </a:t>
            </a:r>
            <a:r>
              <a:rPr lang="en"/>
              <a:t>função</a:t>
            </a:r>
            <a:r>
              <a:rPr lang="en"/>
              <a:t> de </a:t>
            </a:r>
            <a:r>
              <a:rPr lang="en"/>
              <a:t>ativação</a:t>
            </a:r>
            <a:r>
              <a:rPr lang="en"/>
              <a:t> nos neurônios antes dele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Flatten transforma uma entrada multidimensional em um vetor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