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6422b8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6422b8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645a5a7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645a5a7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645a5a7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645a5a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645a5a7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645a5a7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6848c4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6848c4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6422b88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6422b88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6422b8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6422b8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6422b88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6422b88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6422b88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6422b88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6422b88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6422b88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6422b88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6422b88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6422b88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6422b88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645a5a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645a5a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645a5a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645a5a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kymind.ai/wiki/lstm" TargetMode="External"/><Relationship Id="rId4" Type="http://schemas.openxmlformats.org/officeDocument/2006/relationships/hyperlink" Target="https://colah.github.io/posts/2015-08-Understanding-LSTMs/" TargetMode="External"/><Relationship Id="rId5" Type="http://schemas.openxmlformats.org/officeDocument/2006/relationships/hyperlink" Target="https://karpathy.github.io/2015/05/21/rnn-effectiveness/" TargetMode="External"/><Relationship Id="rId6" Type="http://schemas.openxmlformats.org/officeDocument/2006/relationships/hyperlink" Target="https://www.youtube.com/watch?v=LHXXI4-IEns" TargetMode="External"/><Relationship Id="rId7" Type="http://schemas.openxmlformats.org/officeDocument/2006/relationships/hyperlink" Target="https://www.cs.utoronto.ca/~ilya/pubs/ilya_sutskever_phd_thesis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através  das abstrações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Nets(RNN)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2: O que adicionar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75" y="1936350"/>
            <a:ext cx="73628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3: Atualiza o Cell State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1760300"/>
            <a:ext cx="75342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4: Output da camada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774325"/>
            <a:ext cx="75438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Gated Recurrent Unit (GRU)</a:t>
            </a:r>
            <a:endParaRPr/>
          </a:p>
        </p:txBody>
      </p:sp>
      <p:pic>
        <p:nvPicPr>
          <p:cNvPr descr="Image result for lstm"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325" y="1152425"/>
            <a:ext cx="6023101" cy="38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Artigo da Skymind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Blog do Colah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Blog do Karpathy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Illustrated Guide do RNNs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Tese do Ilya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são?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arquitetura diferente de redes neurais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Mais importantemente, redes neurais que usam camadas recorrentes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LSTM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Criadas para reconhecer padrões em sequências de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Aúdios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Mercado financeiro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Vídeos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pouco mais sobre o funcionamento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Usam neurônios com </a:t>
            </a:r>
            <a:r>
              <a:rPr lang="en"/>
              <a:t>retroalimentação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 seja, o resultado do input i - 1, faz parte do input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Podemos ver isso como sendo uma rede com memória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Isso nos permite ter uma </a:t>
            </a:r>
            <a:r>
              <a:rPr lang="en"/>
              <a:t>noção</a:t>
            </a:r>
            <a:r>
              <a:rPr lang="en"/>
              <a:t> de tempo ou de dados </a:t>
            </a:r>
            <a:r>
              <a:rPr lang="en"/>
              <a:t>sequenciais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Dizemos que é um modelo profundo no tempo e não no espaço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Matematicamente temos</a:t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Gera problemas, uma vez que uma rede que é treinada para usar 100 unidades de tempo anteriores para prever a 101 é equivalente e uma rede de 100 camadas (muito profunda)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177" y="2993400"/>
            <a:ext cx="2778700" cy="5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Comparando com feedforward</a:t>
            </a:r>
            <a:endParaRPr/>
          </a:p>
        </p:txBody>
      </p:sp>
      <p:pic>
        <p:nvPicPr>
          <p:cNvPr descr="Image result for recurrent neural network"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4409225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eural network"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286" y="1266325"/>
            <a:ext cx="3176565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Unfolding</a:t>
            </a:r>
            <a:endParaRPr/>
          </a:p>
        </p:txBody>
      </p:sp>
      <p:pic>
        <p:nvPicPr>
          <p:cNvPr descr="Image result for recurrent neural network"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25" y="1223050"/>
            <a:ext cx="8652549" cy="34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Treinando essas redes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Backpropagation Through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 prática usamos uma versão aproximada (Ilya Sutskever)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bibliotecas já implementam isso de boas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Vanishing and Exploding Gradients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Uso de otimizadores melhores (comumente o RMSProp)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Métodos bons de </a:t>
            </a:r>
            <a:r>
              <a:rPr lang="en"/>
              <a:t>inicialização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Usar LSTM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caso de Exploding, usar gradient clipping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Short-Term Memory Units (LSTMs)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Proposta pelo Schmidhuber e o Hochreiter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Solucionam o problema do vanishing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Usam memory gates para tentar manter “lembrar” o que é importante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lstm"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75" y="700750"/>
            <a:ext cx="7083701" cy="40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Passo 1: O que jogar fora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858400"/>
            <a:ext cx="71247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