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5835f4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5835f4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5835f43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5835f43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5835f43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5835f43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5835f43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5835f43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8804e5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8804e5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5835f43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5835f43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5835f43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5835f43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5835f43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5835f43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5835f43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5835f43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5835f43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5835f43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5835f43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5835f43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5835f43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5835f43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dd67e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dd67e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8804e5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8804e5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5835f43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5835f43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8804e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8804e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5835f43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5835f43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5835f43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5835f43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5835f43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5835f43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5835f43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5835f43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5835f43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5835f43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s://colah.github.io/posts/2014-07-Conv-Nets-Modular/" TargetMode="External"/><Relationship Id="rId9" Type="http://schemas.openxmlformats.org/officeDocument/2006/relationships/hyperlink" Target="https://qingkaikong.blogspot.com/2017/12/what-is-ablation-study-in-machine.html" TargetMode="External"/><Relationship Id="rId5" Type="http://schemas.openxmlformats.org/officeDocument/2006/relationships/hyperlink" Target="https://colah.github.io/posts/2014-07-Understanding-Convolutions/" TargetMode="External"/><Relationship Id="rId6" Type="http://schemas.openxmlformats.org/officeDocument/2006/relationships/hyperlink" Target="https://www.youtube.com/playlist?list=PLC1qU-LWwrF64f4QKQT-Vg5Wr4qEE1Zxk" TargetMode="External"/><Relationship Id="rId7" Type="http://schemas.openxmlformats.org/officeDocument/2006/relationships/hyperlink" Target="https://threader.app/thread/1012721582148550662" TargetMode="External"/><Relationship Id="rId8" Type="http://schemas.openxmlformats.org/officeDocument/2006/relationships/hyperlink" Target="https://stats.stackexchange.com/a/3802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através  das abstrações</a:t>
            </a:r>
            <a:endParaRPr b="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e</a:t>
            </a:r>
            <a:r>
              <a:rPr lang="en"/>
              <a:t> Redes Neurais Convolucionais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vs SGD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</a:t>
            </a:r>
            <a:r>
              <a:rPr lang="en"/>
              <a:t>padrão</a:t>
            </a:r>
            <a:r>
              <a:rPr lang="en"/>
              <a:t> no keras o SGD vem sem momentum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tende a ter uma convergência mais rápida e robusta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testar outros otimizadores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Seleciona p neurônios e "apaga" eles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 como técnica de regulariza</a:t>
            </a:r>
            <a:r>
              <a:rPr lang="en"/>
              <a:t>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Ao reduzir o número de pesos da rede reduzimos a capacidade dela de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Equivalente a treinar várias redes e usar a média delas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Guardam </a:t>
            </a:r>
            <a:r>
              <a:rPr lang="en"/>
              <a:t>informações</a:t>
            </a:r>
            <a:r>
              <a:rPr lang="en"/>
              <a:t> do treinamento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Vamos usar EarlyStopping e ModelCheckpoint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Outras utilidades do Keras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= model.fit(...)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Podemos salvar os valores das métricas e da loss ao longo do treino para poder plotá-los depois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Útil para analisar overfitting e comparar modelos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Wrapper para modelo de Scikit-learn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Nos permite usar funcionalidades do Scikit-learn com modelos do 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 exemplo usar o grid search para buscas de hiperparâmetros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o kfold pra 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= KerasClassifier(build_fn=create_model, epochs=150, batch_size=10, verbose=0)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Convolucionais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 menor de parâmetros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Invariante a transla</a:t>
            </a:r>
            <a:r>
              <a:rPr lang="en"/>
              <a:t>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para reconhecimento de imagens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</a:t>
            </a:r>
            <a:r>
              <a:rPr lang="en"/>
              <a:t>ção Biológica</a:t>
            </a:r>
            <a:endParaRPr/>
          </a:p>
        </p:txBody>
      </p:sp>
      <p:pic>
        <p:nvPicPr>
          <p:cNvPr descr="Image result for visual cortex cnn"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625" y="1266325"/>
            <a:ext cx="7005676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</a:t>
            </a:r>
            <a:r>
              <a:rPr lang="en"/>
              <a:t>ção de características de imagens era feita manualmente usando filtros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Neocognitron(Fukushima)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LeNet5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Componentes: Camada Convolucional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Aprendem vários filtros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como saída feature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da camada: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Número de filtros: 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Dimensao dos filtros: nxmxc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Stride: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Padding: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 de parâmetros aprendidos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(n*m*c+1)*k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Tamanho dos mapas: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(w - n + 2*p)/s</a:t>
            </a:r>
            <a:endParaRPr/>
          </a:p>
        </p:txBody>
      </p:sp>
      <p:pic>
        <p:nvPicPr>
          <p:cNvPr descr="Image result for convolutional layer gif"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00" y="1359600"/>
            <a:ext cx="4367901" cy="31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Componentes: Camada de Pooling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Reduz o tamanho dos feature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Reduz o custo computacional das camadas seguintes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Filtra o barulho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Ajuda com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W1*H1*D1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Hyperparâmetros: F,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D2 = D1, W2 = (W1 - F)/S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Críticas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 as ativações das camadas internas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Lida com covariance shift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permite ignorar efeitos de inicialização dos pesos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usar learning rate maior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 efeito de regulariza</a:t>
            </a:r>
            <a:r>
              <a:rPr lang="en"/>
              <a:t>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de hoje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Mnist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 no 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 Error vs Cross 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SGD vs 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 como regulariza</a:t>
            </a:r>
            <a:r>
              <a:rPr lang="en"/>
              <a:t>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Convolucionais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Camada Convolucional, filtros/mapas, stride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Maxpooling, Avgpooling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BatchNormalization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Usar o dataset Cifar10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Imagens RGB 32x32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50000 treino, 10000 teste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Conseguir mais de 75% de acurácia no teste (5.0)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Tentar fazer um estudo de </a:t>
            </a:r>
            <a:r>
              <a:rPr lang="en"/>
              <a:t>ablação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Guardar para cada variação o número de épocas até o ótimo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Analisar o nível de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Variar a loss (1.3)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Variar o otimizador(1.3)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Remover regularizações (0.4)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Remover 1 camada e testar cada variação (2.0)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Idealmente fazer até dia 28/04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Referência do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Post</a:t>
            </a:r>
            <a:r>
              <a:rPr lang="en"/>
              <a:t> do Colah sobre redes convolucionais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5"/>
              </a:rPr>
              <a:t>Post</a:t>
            </a:r>
            <a:r>
              <a:rPr lang="en"/>
              <a:t> do Colah sobre camadas convolucionais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Visao Computacional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CS231n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Tweet</a:t>
            </a:r>
            <a:r>
              <a:rPr lang="en"/>
              <a:t> original compilado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Resposta</a:t>
            </a:r>
            <a:r>
              <a:rPr lang="en"/>
              <a:t> no stackoverflow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Blog</a:t>
            </a:r>
            <a:r>
              <a:rPr lang="en"/>
              <a:t> do Qingkai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Keras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de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 de um backend (tensorflow, theano…)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 por 22% dos respondentes da pesquisa do KDNuggets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Foco em user-friendliness, modularidade e extensibilidade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 2 APIs principais: </a:t>
            </a:r>
            <a:r>
              <a:rPr lang="en" u="sng"/>
              <a:t>Sequential</a:t>
            </a:r>
            <a:r>
              <a:rPr lang="en"/>
              <a:t> e</a:t>
            </a:r>
            <a:r>
              <a:rPr lang="en"/>
              <a:t> Functional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Completou 4 anos dia 27 e tem um mascote fofo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keras mascot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300" y="2700000"/>
            <a:ext cx="1714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MNIST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muito usado para tasks de reconhecimento de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Hoje em dia é mais toy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Dígitos escritos a m</a:t>
            </a:r>
            <a:r>
              <a:rPr lang="en"/>
              <a:t>ão</a:t>
            </a:r>
            <a:r>
              <a:rPr lang="en"/>
              <a:t>, 10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Imagens preto e branco 28x28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Geralmente 60000 imagens de treino e 10000 de teste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Temos "variacoes", como o fashion e o Kuzushiji-Mnist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Codar nosso MLP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Objeto sequential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para regress</a:t>
            </a:r>
            <a:r>
              <a:rPr lang="en"/>
              <a:t>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 problemas em </a:t>
            </a:r>
            <a:r>
              <a:rPr lang="en"/>
              <a:t>classificação</a:t>
            </a:r>
            <a:r>
              <a:rPr lang="en"/>
              <a:t> binária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gerar resultados patológicos em </a:t>
            </a:r>
            <a:r>
              <a:rPr lang="en"/>
              <a:t>classificação</a:t>
            </a:r>
            <a:r>
              <a:rPr lang="en"/>
              <a:t> multi-classe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 usar cross entropy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Entropia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 o conceito físico de mesmo 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Criada por Claude Shannon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quantidade média de </a:t>
            </a:r>
            <a:r>
              <a:rPr lang="en"/>
              <a:t>informação</a:t>
            </a:r>
            <a:r>
              <a:rPr lang="en"/>
              <a:t> comunicada por uma sample de uma </a:t>
            </a:r>
            <a:r>
              <a:rPr lang="en"/>
              <a:t>distribuição</a:t>
            </a:r>
            <a:r>
              <a:rPr lang="en"/>
              <a:t> de probabilidade (exemplo do clima)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dá uma </a:t>
            </a:r>
            <a:r>
              <a:rPr lang="en"/>
              <a:t>noção</a:t>
            </a:r>
            <a:r>
              <a:rPr lang="en"/>
              <a:t> da imprevisibilidade da nossa distribui</a:t>
            </a:r>
            <a:r>
              <a:rPr lang="en"/>
              <a:t>ção</a:t>
            </a:r>
            <a:r>
              <a:rPr lang="en"/>
              <a:t>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3291363"/>
            <a:ext cx="58578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Entropy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Dadas duas </a:t>
            </a:r>
            <a:r>
              <a:rPr lang="en"/>
              <a:t>distribuições</a:t>
            </a:r>
            <a:r>
              <a:rPr lang="en"/>
              <a:t> p e q construímos um código ótimo para </a:t>
            </a:r>
            <a:r>
              <a:rPr b="1" lang="en"/>
              <a:t>q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Entropia cruzada é a média do número de bits necessários para identificar um evento em </a:t>
            </a:r>
            <a:r>
              <a:rPr b="1" lang="en"/>
              <a:t>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mínimo é </a:t>
            </a:r>
            <a:r>
              <a:rPr lang="en"/>
              <a:t>alcançado</a:t>
            </a:r>
            <a:r>
              <a:rPr lang="en"/>
              <a:t> quando p = 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machine learning q é a probabilidade prevista pelo modelo, enquanto p é a probabilidade real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38" y="3559375"/>
            <a:ext cx="43338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