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2ae7c38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2ae7c38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2ae7c38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2ae7c38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2ae7c38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2ae7c38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b2a2fd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b2a2fd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b2a2fd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b2a2fd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35e9d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35e9d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b2a2fd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b2a2fd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35e9db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35e9db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35e9d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35e9d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b2a2fd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b2a2fd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b2a2fd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b2a2fd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b2a2fd1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b2a2fd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2ae7c3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2ae7c3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2ae7c38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2ae7c38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2ae7c3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2ae7c3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2ae7c38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2ae7c3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b2a2fd1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b2a2fd1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lanzucconi.com/" TargetMode="External"/><Relationship Id="rId4" Type="http://schemas.openxmlformats.org/officeDocument/2006/relationships/hyperlink" Target="https://www.alanzucconi.com/" TargetMode="External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Autoencoder" TargetMode="External"/><Relationship Id="rId4" Type="http://schemas.openxmlformats.org/officeDocument/2006/relationships/hyperlink" Target="https://github.com/maponti/deeplearning_intro_datascience/blob/master/slides/2018-8-ERIPI-DeepLearning-Parte2-AutoEncoders.pdf" TargetMode="External"/><Relationship Id="rId5" Type="http://schemas.openxmlformats.org/officeDocument/2006/relationships/hyperlink" Target="https://blog.keras.io/building-autoencoders-in-keras.html" TargetMode="External"/><Relationship Id="rId6" Type="http://schemas.openxmlformats.org/officeDocument/2006/relationships/hyperlink" Target="https://wiseodd.github.io/techblog/2016/12/05/contractive-autoencoder/" TargetMode="External"/><Relationship Id="rId7" Type="http://schemas.openxmlformats.org/officeDocument/2006/relationships/hyperlink" Target="https://www.alanzucconi.com/2018/03/14/understanding-the-technology-behind-deepfakes/" TargetMode="External"/><Relationship Id="rId8" Type="http://schemas.openxmlformats.org/officeDocument/2006/relationships/hyperlink" Target="https://www.kaggle.com/shivamb/semi-supervised-classification-using-autoencod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através  das abstrações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Overcomplete AEs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código tem dimensão maior que a 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fizermos só isso ele aprende a identidade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Duas saídas comuns e uma não tanto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Soluções esparsas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Denoising Autoencoder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Contractive Autoencoders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AEs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Limitamos o número de </a:t>
            </a:r>
            <a:r>
              <a:rPr lang="en"/>
              <a:t>ativações</a:t>
            </a:r>
            <a:r>
              <a:rPr lang="en"/>
              <a:t> para cada entrada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Melhor usar </a:t>
            </a:r>
            <a:r>
              <a:rPr lang="en"/>
              <a:t>regularização</a:t>
            </a:r>
            <a:r>
              <a:rPr lang="en"/>
              <a:t> L1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50" y="1723575"/>
            <a:ext cx="4312701" cy="2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Denoising AEs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autoencoder aprende a remover o barulho da 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 aprendendo uma boa </a:t>
            </a:r>
            <a:r>
              <a:rPr lang="en"/>
              <a:t>representação</a:t>
            </a:r>
            <a:r>
              <a:rPr lang="en"/>
              <a:t> interna como efeito colateral</a:t>
            </a:r>
            <a:endParaRPr/>
          </a:p>
        </p:txBody>
      </p:sp>
      <p:pic>
        <p:nvPicPr>
          <p:cNvPr descr="Image result for denoising autoencoder"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875" y="2067225"/>
            <a:ext cx="5670425" cy="27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r>
              <a:rPr lang="en"/>
              <a:t>: Remover barulho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Codamos um denoising autoencoder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Recebe imagens com barulho, aprende a retornar imagens limpas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generalizar a ideia para arquivos mais gerais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do Mal: DeepFake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Frankenstein</a:t>
            </a:r>
            <a:r>
              <a:rPr lang="en"/>
              <a:t> de autoencoders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Treina um autoencoder em uma classe e outro em outra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Corta a parte de codifica</a:t>
            </a:r>
            <a:r>
              <a:rPr lang="en"/>
              <a:t>ção</a:t>
            </a:r>
            <a:r>
              <a:rPr lang="en"/>
              <a:t> de um e liga na decodifica</a:t>
            </a:r>
            <a:r>
              <a:rPr lang="en"/>
              <a:t>ção de outro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Sérios problemas éticos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Alan Zucconi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66325"/>
            <a:ext cx="8520600" cy="35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</a:t>
            </a:r>
            <a:r>
              <a:rPr lang="en"/>
              <a:t>çã</a:t>
            </a:r>
            <a:r>
              <a:rPr lang="en"/>
              <a:t>o interessante: espaco latente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usar o código do autoencoder como um </a:t>
            </a:r>
            <a:r>
              <a:rPr lang="en"/>
              <a:t>espaço</a:t>
            </a:r>
            <a:r>
              <a:rPr lang="en"/>
              <a:t> latente dos nossos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</a:t>
            </a:r>
            <a:r>
              <a:rPr lang="en"/>
              <a:t>ção de dimensionalidade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barulho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Melhora a separabilidade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Melhora o treinamento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ver como o aprendizado de uma boa representação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 Avancados 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 uma penalidade da Norma de Frobenius da Jacobiana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Torna a </a:t>
            </a:r>
            <a:r>
              <a:rPr lang="en"/>
              <a:t>representação</a:t>
            </a:r>
            <a:r>
              <a:rPr lang="en"/>
              <a:t> mais robusta contra pequenas mudanças, logo melhor generalização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Área quente de pesquisa, muitas coisas surgindo todo 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Vamos ver daqui há duas aulas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Slides do Moacir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Blog do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Blog sobre CAEs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Blog sobre DeepFakes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Post do Kaggle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 geral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 que aprende a reconstruir o dado original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queremos que ela só aprenda a identidade!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Undercomplete Autoencoder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Overcomplete Autoencoder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Sparse Autoencoder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Denoising Autoencoder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usado em vários domínios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imagens podemos usar um camadas convolucionais para melhorar desempenho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dados sequencias (como textos) podemos usar LSTM ou GRU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 ser usado para aprender word embeddings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 um autoencoder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033575" y="2421625"/>
            <a:ext cx="960000" cy="5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x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1993575" y="2715925"/>
            <a:ext cx="448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/>
          <p:nvPr/>
        </p:nvSpPr>
        <p:spPr>
          <a:xfrm>
            <a:off x="2442075" y="2425075"/>
            <a:ext cx="897000" cy="588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3339075" y="2719375"/>
            <a:ext cx="476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3787525" y="2421625"/>
            <a:ext cx="868800" cy="5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4656325" y="2715925"/>
            <a:ext cx="37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5007700" y="2421625"/>
            <a:ext cx="868800" cy="588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5876500" y="2715925"/>
            <a:ext cx="38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6282200" y="2421625"/>
            <a:ext cx="868800" cy="5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r>
              <a:rPr lang="en">
                <a:highlight>
                  <a:srgbClr val="F8F9FA"/>
                </a:highlight>
              </a:rPr>
              <a:t>x̂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 um autoencoder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442075" y="2425075"/>
            <a:ext cx="897000" cy="588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787525" y="2421625"/>
            <a:ext cx="868800" cy="5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007700" y="2421625"/>
            <a:ext cx="868800" cy="588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>
            <a:off x="1993575" y="2715925"/>
            <a:ext cx="448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3339075" y="2719375"/>
            <a:ext cx="476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656325" y="2715925"/>
            <a:ext cx="37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5876500" y="2715925"/>
            <a:ext cx="38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58" y="2277425"/>
            <a:ext cx="1019563" cy="10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000" y="2260088"/>
            <a:ext cx="988050" cy="9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e Decoder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roduz um código ou representa</a:t>
            </a:r>
            <a:r>
              <a:rPr lang="en"/>
              <a:t>ção latente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Geralmente dimensão menor que a original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Propriedade interessantes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Focado em um domínio, não sabe codificar qualquer coisa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Reconstroí a entrada a partir do código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Interpreta um dado código para voltar ao dado original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Funcões de Perda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Chamada de erro de </a:t>
            </a:r>
            <a:r>
              <a:rPr lang="en"/>
              <a:t>reconstrução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</a:t>
            </a:r>
            <a:endParaRPr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Undercomplete AEs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Aprende uma compressão com perdas da 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ser usado para </a:t>
            </a:r>
            <a:r>
              <a:rPr lang="en"/>
              <a:t>redução</a:t>
            </a:r>
            <a:r>
              <a:rPr lang="en"/>
              <a:t> de dimensionalidade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Geralmente o código é uma boa </a:t>
            </a:r>
            <a:r>
              <a:rPr lang="en"/>
              <a:t>representação</a:t>
            </a:r>
            <a:r>
              <a:rPr lang="en"/>
              <a:t> apenas para os dados de treino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porém que por ser não supervisionado a gente pode treiná-lo usando tanto o conjunto de treino quanto o de teste (útil mais no kaggle mesmo)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</a:t>
            </a:r>
            <a:r>
              <a:rPr lang="en"/>
              <a:t>çã</a:t>
            </a:r>
            <a:r>
              <a:rPr lang="en"/>
              <a:t>o random: Criptografia de dados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usar o autoencoder como um compressor (com perda)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Treina-se o autoencoder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Usa-se o codificador como compressor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o decodificador como descompressor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