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d55a86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d55a86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d55a86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d55a86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d55a86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d55a86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55a86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55a86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d55a86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d55a8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d55a86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d55a86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d55a86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d55a86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d55a86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d55a86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d55a86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d55a86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6822c9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6822c9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499cb5d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499cb5d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499cb5d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499cb5d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499cb5de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499cb5de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499cb5de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499cb5de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d55a86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d55a86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d55a86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d55a86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d55a86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d55a86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iugoaoj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Implementações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computação científica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thon scientific computing packages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00" y="41750"/>
            <a:ext cx="4560675" cy="45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automação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automate the boring stuff with python practical programming for total beginners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80950"/>
            <a:ext cx="4166400" cy="43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segurança da </a:t>
            </a:r>
            <a:r>
              <a:rPr lang="en"/>
              <a:t>informação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wntools"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3966800" cy="58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ython infosec"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175" y="1316400"/>
            <a:ext cx="2498675" cy="32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ciência de Dados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cikit learn"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875" y="577700"/>
            <a:ext cx="2914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ndas python"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99" y="2285275"/>
            <a:ext cx="401595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Deep Learning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ensorflow"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2110063" cy="1758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eras"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100" y="500925"/>
            <a:ext cx="2024975" cy="197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ytorch"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675" y="2477800"/>
            <a:ext cx="2190750" cy="212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ainer"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425" y="2477800"/>
            <a:ext cx="1920350" cy="2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Canais no Youtube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Corey Schafer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Pydata (vários)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 Sweigart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 Dojo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PyCon (várias)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PythonTalk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 e sites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r/python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Weekly (newsletter)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PyCoder's Weekly (newsletter)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Morning Cup of 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Newsletters do Dan Badder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hettinger.wordpress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𝙽𝚒𝚗𝚊 𝚉𝚊𝚔𝚑𝚊𝚛𝚎𝚗𝚔𝚘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https://gto76.github.io/python-cheatsheet/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por terem vindo e happy pythoning!</a:t>
            </a:r>
            <a:endParaRPr/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311700" y="1878525"/>
            <a:ext cx="48246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Github: joaogui1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Blog: joaogui1.github.io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Twitter: @</a:t>
            </a:r>
            <a:r>
              <a:rPr lang="en" sz="1800" u="sng">
                <a:solidFill>
                  <a:srgbClr val="65778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iugoaoj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A86E8"/>
                </a:solidFill>
              </a:rPr>
              <a:t>CPython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padrão do Python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consequência tem a maior compatibilidade com pacotes e frameworks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Interpretado, roda em C e python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 python em bytecode e depois interpreta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chamar funções em 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 o GIL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2925"/>
            <a:ext cx="3973150" cy="11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"Python implementado em python"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Busca máxima compatibilidade com CPython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 5 vezes mais rápido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JIT compiler com múltiplos backends (C, CLI, JVM)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Maior controle sobre o garbage-collector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 GIL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Recebeu investimentos da </a:t>
            </a:r>
            <a:r>
              <a:rPr lang="en"/>
              <a:t>União</a:t>
            </a:r>
            <a:r>
              <a:rPr lang="en"/>
              <a:t> </a:t>
            </a:r>
            <a:r>
              <a:rPr lang="en"/>
              <a:t>Europeia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0325"/>
            <a:ext cx="4104075" cy="14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Jython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Compila Python pra JVM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Compatível com Java, pode importar classes feitas em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Apenas compatível com Python 2.7 até o atual momento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 GIL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50" y="2205100"/>
            <a:ext cx="3138525" cy="2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Feito para sistemas embarcados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Implementado em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Mantem muitas das vantagens de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Competitivo com as demais linguagens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50" y="2094675"/>
            <a:ext cx="179565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311700" y="744575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fazer agora?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Bibliotecas legais de Python Puro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itertools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argparse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Web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thon web framework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50" y="0"/>
            <a:ext cx="4828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para Desenvolvimento de Jogos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game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896375"/>
            <a:ext cx="4234800" cy="2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