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d5ccdd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d5ccdd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d5ccdd77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d5ccdd77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d5ccdd77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d5ccdd77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d5ccdd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d5ccdd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d5ccdd77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d5ccdd77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d5ccdd77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d5ccdd77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d5ccdd77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d5ccdd77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Python?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Muita gente inteligente usa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 usa na 6.001, introduction to 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Harvard usa na CS50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University of Waterloo CS488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University of Toronto CSC207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das linguagens mais populares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lugar no TIOBE (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skilled engineers world-wide, courses and third party vendors, perde pra C e Java)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lugar no PyPl (buscas de tutoriais)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lugar no RedMonk (media entre github e stackoverflow, perde pra javascript e java)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lugar no github (perde para javascript e java)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lugar no ranking da IEEE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Companhias tops usam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Spotify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Netflix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versátil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Dinamicidade de tipos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Features modernas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Python shell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é possível prototipar muito rápido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Facilidade de aprender e fazer projetos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Muitos sites ensinando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Canais no Youtube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Bibliotecas e framework a rodo para qualquer use case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 imensa e fofa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Comunidade mais variada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Muitos foruns online (stackoverflow, reddit)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Grupy (sanca e outros)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Pyladies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Caipyra!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é mais relevante que a Taylor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5" y="2165099"/>
            <a:ext cx="9144000" cy="26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