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746c2a1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746c2a1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746c2a1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746c2a1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746c2a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746c2a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746c2a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746c2a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746c2a1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746c2a1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746c2a1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746c2a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746c2a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746c2a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746c2a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746c2a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46c2a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746c2a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746c2a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746c2a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746c2a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746c2a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746c2a1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746c2a1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746c2a1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746c2a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Diversity Algorithms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Novelty, surprise and QD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Diversity Algorithms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MAP-Elites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Search with Local Competition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Surprise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generate different behaviour from your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Motivated by deceptive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by the idea that evolution doesn't really optimize for evolution, but rather keeps creating new behaviours and sometimes those behaviours lead to survival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Diversity-based algorithms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Niching and speciation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Novelty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Surprise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 algorithms (NSLC and MAP-Elites)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Extinction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Explore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Search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in "Abandoning Objectives: Evolution through the Search for Novelty Alone"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Doesn't care about fitness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the definition of a behaviour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an archive of behaviours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the novelty of an individual as the average distance from its k-nearest neighbors in the archive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0" y="3612100"/>
            <a:ext cx="21717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Search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shown great results in deceptive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to beat fitness based methods in some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interesting behaviours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"Doesn't turn back"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Search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Tries to generate behaviours that are different from the trend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 predictive model which creates the expected behaviors based on past and current outputs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 deviation formula which assesses whether (and to what degree) the actual behaviors deviate from the predicted behaviors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Search: Predictive Model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history (h) and locality (k)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History: refers to how far into the past the predictive model observes when making predictions into the future.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Locality: refers to the granularity in which the trends of past populations are observed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ny modeling approach can be used for such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locality of the prediction (k), the model may derive a vector of expected outcomes to deviate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Surprise Search: Deviation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surprise score of individual i as the average distance of the n closest predictions (p</a:t>
            </a:r>
            <a:r>
              <a:rPr baseline="-25000" lang="en"/>
              <a:t>i, j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2489050"/>
            <a:ext cx="28479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Navigation Example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79" y="1176625"/>
            <a:ext cx="2953650" cy="2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